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Montserrat SemiBold"/>
      <p:regular r:id="rId37"/>
      <p:bold r:id="rId38"/>
      <p:italic r:id="rId39"/>
      <p:boldItalic r:id="rId40"/>
    </p:embeddedFont>
    <p:embeddedFont>
      <p:font typeface="Fredoka One"/>
      <p:regular r:id="rId41"/>
    </p:embeddedFont>
    <p:embeddedFont>
      <p:font typeface="Montserra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8BF947-9EFF-46C3-A22E-CE58A1D6466A}">
  <a:tblStyle styleId="{A98BF947-9EFF-46C3-A22E-CE58A1D646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font" Target="fonts/FredokaOne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55ce558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55ce558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55ce558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55ce558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8ceba84788_0_1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8ceba84788_0_1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e55ce558a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e55ce558a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e55ce558a0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e55ce558a0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8ceba84788_0_2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8ceba84788_0_2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e55ce558a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e55ce558a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e55ce558a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e55ce558a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e55d242d7e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e55d242d7e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e55d242e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e55d242e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ceba84788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ceba84788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55d242d7e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55d242d7e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e55d242d7e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e55d242d7e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e55d242d7e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e55d242d7e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55d242d7e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55d242d7e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e55d242d7e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e55d242d7e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e55d242d7e_1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e55d242d7e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e55d242e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e55d242e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e55ce558a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e55ce558a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e3a8ad7b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e3a8ad7b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653453a3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653453a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8ceba84788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8ceba8478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e55ce55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e55ce55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9781e0957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9781e0957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17f6fd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17f6fd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e3a8ad7be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e3a8ad7be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1327050" y="1598088"/>
            <a:ext cx="6489900" cy="13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327050" y="2945463"/>
            <a:ext cx="64899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title">
  <p:cSld name="CUSTOM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611389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flipH="1" rot="-2808582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6" type="subTitle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">
  <p:cSld name="CUSTOM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56807" y="3580886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subTitle"/>
          </p:nvPr>
        </p:nvSpPr>
        <p:spPr>
          <a:xfrm>
            <a:off x="6279880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16"/>
          <p:cNvSpPr txBox="1"/>
          <p:nvPr>
            <p:ph idx="3" type="subTitle"/>
          </p:nvPr>
        </p:nvSpPr>
        <p:spPr>
          <a:xfrm>
            <a:off x="552702" y="2060361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7" name="Google Shape;107;p16"/>
          <p:cNvSpPr txBox="1"/>
          <p:nvPr>
            <p:ph idx="4" type="subTitle"/>
          </p:nvPr>
        </p:nvSpPr>
        <p:spPr>
          <a:xfrm>
            <a:off x="552707" y="3260336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6"/>
          <p:cNvSpPr txBox="1"/>
          <p:nvPr>
            <p:ph idx="5" type="subTitle"/>
          </p:nvPr>
        </p:nvSpPr>
        <p:spPr>
          <a:xfrm>
            <a:off x="6279880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6"/>
          <p:cNvSpPr txBox="1"/>
          <p:nvPr>
            <p:ph idx="6" type="subTitle"/>
          </p:nvPr>
        </p:nvSpPr>
        <p:spPr>
          <a:xfrm>
            <a:off x="552702" y="1710961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6"/>
          <p:cNvSpPr txBox="1"/>
          <p:nvPr>
            <p:ph idx="7" type="subTitle"/>
          </p:nvPr>
        </p:nvSpPr>
        <p:spPr>
          <a:xfrm>
            <a:off x="6279880" y="3580874"/>
            <a:ext cx="2219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16"/>
          <p:cNvSpPr txBox="1"/>
          <p:nvPr>
            <p:ph idx="8" type="subTitle"/>
          </p:nvPr>
        </p:nvSpPr>
        <p:spPr>
          <a:xfrm>
            <a:off x="6279880" y="3239399"/>
            <a:ext cx="22197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s and descriptions">
  <p:cSld name="CUSTOM_4"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6562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7"/>
          <p:cNvSpPr txBox="1"/>
          <p:nvPr>
            <p:ph idx="2" type="subTitle"/>
          </p:nvPr>
        </p:nvSpPr>
        <p:spPr>
          <a:xfrm>
            <a:off x="6562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7"/>
          <p:cNvSpPr txBox="1"/>
          <p:nvPr>
            <p:ph idx="3" type="subTitle"/>
          </p:nvPr>
        </p:nvSpPr>
        <p:spPr>
          <a:xfrm>
            <a:off x="33613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7"/>
          <p:cNvSpPr txBox="1"/>
          <p:nvPr>
            <p:ph idx="4" type="subTitle"/>
          </p:nvPr>
        </p:nvSpPr>
        <p:spPr>
          <a:xfrm>
            <a:off x="33613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17"/>
          <p:cNvSpPr txBox="1"/>
          <p:nvPr>
            <p:ph idx="5" type="subTitle"/>
          </p:nvPr>
        </p:nvSpPr>
        <p:spPr>
          <a:xfrm>
            <a:off x="6066450" y="2233331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7"/>
          <p:cNvSpPr txBox="1"/>
          <p:nvPr>
            <p:ph idx="6" type="subTitle"/>
          </p:nvPr>
        </p:nvSpPr>
        <p:spPr>
          <a:xfrm>
            <a:off x="6066450" y="18988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17"/>
          <p:cNvSpPr txBox="1"/>
          <p:nvPr>
            <p:ph idx="7" type="subTitle"/>
          </p:nvPr>
        </p:nvSpPr>
        <p:spPr>
          <a:xfrm>
            <a:off x="6562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7"/>
          <p:cNvSpPr txBox="1"/>
          <p:nvPr>
            <p:ph idx="8" type="subTitle"/>
          </p:nvPr>
        </p:nvSpPr>
        <p:spPr>
          <a:xfrm>
            <a:off x="6562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17"/>
          <p:cNvSpPr txBox="1"/>
          <p:nvPr>
            <p:ph idx="9" type="subTitle"/>
          </p:nvPr>
        </p:nvSpPr>
        <p:spPr>
          <a:xfrm>
            <a:off x="33613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17"/>
          <p:cNvSpPr txBox="1"/>
          <p:nvPr>
            <p:ph idx="13" type="subTitle"/>
          </p:nvPr>
        </p:nvSpPr>
        <p:spPr>
          <a:xfrm>
            <a:off x="33613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7"/>
          <p:cNvSpPr txBox="1"/>
          <p:nvPr>
            <p:ph idx="14" type="subTitle"/>
          </p:nvPr>
        </p:nvSpPr>
        <p:spPr>
          <a:xfrm>
            <a:off x="6066450" y="408472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7"/>
          <p:cNvSpPr txBox="1"/>
          <p:nvPr>
            <p:ph idx="15" type="subTitle"/>
          </p:nvPr>
        </p:nvSpPr>
        <p:spPr>
          <a:xfrm>
            <a:off x="6066450" y="3739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17"/>
          <p:cNvSpPr txBox="1"/>
          <p:nvPr>
            <p:ph hasCustomPrompt="1" idx="16" type="title"/>
          </p:nvPr>
        </p:nvSpPr>
        <p:spPr>
          <a:xfrm>
            <a:off x="1532300" y="12427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/>
          <p:nvPr>
            <p:ph hasCustomPrompt="1" idx="17" type="title"/>
          </p:nvPr>
        </p:nvSpPr>
        <p:spPr>
          <a:xfrm>
            <a:off x="15323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hasCustomPrompt="1" idx="18" type="title"/>
          </p:nvPr>
        </p:nvSpPr>
        <p:spPr>
          <a:xfrm>
            <a:off x="4237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hasCustomPrompt="1" idx="19" type="title"/>
          </p:nvPr>
        </p:nvSpPr>
        <p:spPr>
          <a:xfrm>
            <a:off x="4237500" y="3084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/>
          <p:nvPr>
            <p:ph hasCustomPrompt="1" idx="20" type="title"/>
          </p:nvPr>
        </p:nvSpPr>
        <p:spPr>
          <a:xfrm>
            <a:off x="6942450" y="12428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hasCustomPrompt="1" idx="21" type="title"/>
          </p:nvPr>
        </p:nvSpPr>
        <p:spPr>
          <a:xfrm>
            <a:off x="6942300" y="30844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67250" y="445025"/>
            <a:ext cx="7009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310820" y="-1989511"/>
            <a:ext cx="9163700" cy="8686395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1322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85395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6341000" y="2896922"/>
            <a:ext cx="14361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11431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63015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6117200" y="3500022"/>
            <a:ext cx="18837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deas">
  <p:cSld name="CUSTOM_7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269403" y="-2543413"/>
            <a:ext cx="10832132" cy="10325869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685800" y="538325"/>
            <a:ext cx="38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" type="subTitle"/>
          </p:nvPr>
        </p:nvSpPr>
        <p:spPr>
          <a:xfrm>
            <a:off x="4995225" y="301224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0"/>
          <p:cNvSpPr txBox="1"/>
          <p:nvPr>
            <p:ph idx="2" type="subTitle"/>
          </p:nvPr>
        </p:nvSpPr>
        <p:spPr>
          <a:xfrm>
            <a:off x="4995225" y="2672145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8" name="Google Shape;148;p20"/>
          <p:cNvSpPr txBox="1"/>
          <p:nvPr>
            <p:ph idx="3" type="subTitle"/>
          </p:nvPr>
        </p:nvSpPr>
        <p:spPr>
          <a:xfrm>
            <a:off x="4995225" y="4046636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0"/>
          <p:cNvSpPr txBox="1"/>
          <p:nvPr>
            <p:ph idx="4" type="subTitle"/>
          </p:nvPr>
        </p:nvSpPr>
        <p:spPr>
          <a:xfrm>
            <a:off x="4995225" y="370653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20"/>
          <p:cNvSpPr txBox="1"/>
          <p:nvPr>
            <p:ph idx="5" type="subTitle"/>
          </p:nvPr>
        </p:nvSpPr>
        <p:spPr>
          <a:xfrm>
            <a:off x="4995225" y="1977865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0"/>
          <p:cNvSpPr txBox="1"/>
          <p:nvPr>
            <p:ph idx="6" type="subTitle"/>
          </p:nvPr>
        </p:nvSpPr>
        <p:spPr>
          <a:xfrm>
            <a:off x="4995225" y="1637766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0"/>
          <p:cNvSpPr txBox="1"/>
          <p:nvPr>
            <p:ph idx="7" type="subTitle"/>
          </p:nvPr>
        </p:nvSpPr>
        <p:spPr>
          <a:xfrm>
            <a:off x="4993825" y="943488"/>
            <a:ext cx="312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0"/>
          <p:cNvSpPr txBox="1"/>
          <p:nvPr>
            <p:ph idx="8" type="subTitle"/>
          </p:nvPr>
        </p:nvSpPr>
        <p:spPr>
          <a:xfrm>
            <a:off x="4993825" y="603388"/>
            <a:ext cx="3120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" type="subTitle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idx="2" type="subTitle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idx="3" type="subTitle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22"/>
          <p:cNvSpPr txBox="1"/>
          <p:nvPr>
            <p:ph idx="4" type="subTitle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6" name="Google Shape;166;p22"/>
          <p:cNvSpPr txBox="1"/>
          <p:nvPr>
            <p:ph idx="5" type="subTitle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2"/>
          <p:cNvSpPr txBox="1"/>
          <p:nvPr>
            <p:ph idx="6" type="subTitle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6562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3"/>
          <p:cNvSpPr txBox="1"/>
          <p:nvPr>
            <p:ph idx="2" type="subTitle"/>
          </p:nvPr>
        </p:nvSpPr>
        <p:spPr>
          <a:xfrm>
            <a:off x="36724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9639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4" type="subTitle"/>
          </p:nvPr>
        </p:nvSpPr>
        <p:spPr>
          <a:xfrm>
            <a:off x="6381025" y="3184400"/>
            <a:ext cx="1799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33613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23"/>
          <p:cNvSpPr txBox="1"/>
          <p:nvPr>
            <p:ph idx="6" type="subTitle"/>
          </p:nvPr>
        </p:nvSpPr>
        <p:spPr>
          <a:xfrm>
            <a:off x="33613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60664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23"/>
          <p:cNvSpPr txBox="1"/>
          <p:nvPr>
            <p:ph idx="8" type="subTitle"/>
          </p:nvPr>
        </p:nvSpPr>
        <p:spPr>
          <a:xfrm>
            <a:off x="6066450" y="2564247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23"/>
          <p:cNvSpPr txBox="1"/>
          <p:nvPr>
            <p:ph idx="9" type="subTitle"/>
          </p:nvPr>
        </p:nvSpPr>
        <p:spPr>
          <a:xfrm>
            <a:off x="656250" y="2906424"/>
            <a:ext cx="24213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">
    <p:bg>
      <p:bgPr>
        <a:solidFill>
          <a:schemeClr val="accent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bg>
      <p:bgPr>
        <a:solidFill>
          <a:schemeClr val="accent3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548941" y="-2589869"/>
            <a:ext cx="10242340" cy="9846873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5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01382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25"/>
          <p:cNvSpPr txBox="1"/>
          <p:nvPr>
            <p:ph idx="2" type="subTitle"/>
          </p:nvPr>
        </p:nvSpPr>
        <p:spPr>
          <a:xfrm>
            <a:off x="3280904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5"/>
          <p:cNvSpPr txBox="1"/>
          <p:nvPr>
            <p:ph idx="3" type="subTitle"/>
          </p:nvPr>
        </p:nvSpPr>
        <p:spPr>
          <a:xfrm>
            <a:off x="447370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5"/>
          <p:cNvSpPr txBox="1"/>
          <p:nvPr>
            <p:ph idx="4" type="subTitle"/>
          </p:nvPr>
        </p:nvSpPr>
        <p:spPr>
          <a:xfrm>
            <a:off x="4737363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5" name="Google Shape;195;p25"/>
          <p:cNvSpPr txBox="1"/>
          <p:nvPr>
            <p:ph idx="5" type="subTitle"/>
          </p:nvPr>
        </p:nvSpPr>
        <p:spPr>
          <a:xfrm>
            <a:off x="5933575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5"/>
          <p:cNvSpPr txBox="1"/>
          <p:nvPr>
            <p:ph idx="6" type="subTitle"/>
          </p:nvPr>
        </p:nvSpPr>
        <p:spPr>
          <a:xfrm>
            <a:off x="6191931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7" name="Google Shape;197;p25"/>
          <p:cNvSpPr txBox="1"/>
          <p:nvPr>
            <p:ph idx="7" type="subTitle"/>
          </p:nvPr>
        </p:nvSpPr>
        <p:spPr>
          <a:xfrm>
            <a:off x="1553950" y="3139792"/>
            <a:ext cx="16341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8" name="Google Shape;198;p25"/>
          <p:cNvSpPr txBox="1"/>
          <p:nvPr>
            <p:ph idx="8" type="subTitle"/>
          </p:nvPr>
        </p:nvSpPr>
        <p:spPr>
          <a:xfrm>
            <a:off x="1820825" y="2027104"/>
            <a:ext cx="11085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3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465843" y="-2509666"/>
            <a:ext cx="10075598" cy="9686905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553500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26"/>
          <p:cNvSpPr txBox="1"/>
          <p:nvPr>
            <p:ph idx="2" type="subTitle"/>
          </p:nvPr>
        </p:nvSpPr>
        <p:spPr>
          <a:xfrm>
            <a:off x="2553500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6"/>
          <p:cNvSpPr txBox="1"/>
          <p:nvPr>
            <p:ph idx="3" type="subTitle"/>
          </p:nvPr>
        </p:nvSpPr>
        <p:spPr>
          <a:xfrm>
            <a:off x="6543896" y="2642263"/>
            <a:ext cx="1957500" cy="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26"/>
          <p:cNvSpPr txBox="1"/>
          <p:nvPr>
            <p:ph idx="4" type="subTitle"/>
          </p:nvPr>
        </p:nvSpPr>
        <p:spPr>
          <a:xfrm>
            <a:off x="6543889" y="2183388"/>
            <a:ext cx="19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text lines 2">
  <p:cSld name="CUSTOM_1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7"/>
          <p:cNvSpPr txBox="1"/>
          <p:nvPr>
            <p:ph idx="3" type="subTitle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27"/>
          <p:cNvSpPr txBox="1"/>
          <p:nvPr>
            <p:ph idx="4" type="subTitle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8" name="Google Shape;218;p27"/>
          <p:cNvSpPr txBox="1"/>
          <p:nvPr>
            <p:ph idx="5" type="subTitle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6" type="subTitle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27"/>
          <p:cNvSpPr txBox="1"/>
          <p:nvPr>
            <p:ph idx="7" type="subTitle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1" name="Google Shape;221;p27"/>
          <p:cNvSpPr txBox="1"/>
          <p:nvPr>
            <p:ph idx="8" type="subTitle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slide">
  <p:cSld name="CUSTOM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723900" y="6950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723900" y="1763872"/>
            <a:ext cx="43143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8"/>
          <p:cNvSpPr txBox="1"/>
          <p:nvPr/>
        </p:nvSpPr>
        <p:spPr>
          <a:xfrm>
            <a:off x="4638675" y="3891175"/>
            <a:ext cx="37854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3593993" y="923925"/>
            <a:ext cx="5102063" cy="2701287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rect b="b" l="l" r="r" t="t"/>
              <a:pathLst>
                <a:path extrusionOk="0" h="18571" w="22233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rect b="b" l="l" r="r" t="t"/>
              <a:pathLst>
                <a:path extrusionOk="0" h="7084" w="6961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rect b="b" l="l" r="r" t="t"/>
              <a:pathLst>
                <a:path extrusionOk="0" h="22129" w="22129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rect b="b" l="l" r="r" t="t"/>
              <a:pathLst>
                <a:path extrusionOk="0" h="8076" w="8238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rect b="b" l="l" r="r" t="t"/>
              <a:pathLst>
                <a:path extrusionOk="0" h="23638" w="24317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rect b="b" l="l" r="r" t="t"/>
              <a:pathLst>
                <a:path extrusionOk="0" h="3839" w="18208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rect b="b" l="l" r="r" t="t"/>
              <a:pathLst>
                <a:path extrusionOk="0" h="3809" w="18239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rect b="b" l="l" r="r" t="t"/>
              <a:pathLst>
                <a:path extrusionOk="0" h="847" w="23101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rect b="b" l="l" r="r" t="t"/>
              <a:pathLst>
                <a:path extrusionOk="0" h="23101" w="943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rect b="b" l="l" r="r" t="t"/>
              <a:pathLst>
                <a:path extrusionOk="0" h="23106" w="6384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rect b="b" l="l" r="r" t="t"/>
              <a:pathLst>
                <a:path extrusionOk="0" h="23107" w="6384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rect b="b" l="l" r="r" t="t"/>
              <a:pathLst>
                <a:path extrusionOk="0" h="14712" w="20427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rect b="b" l="l" r="r" t="t"/>
              <a:pathLst>
                <a:path extrusionOk="0" h="8791" w="19241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rect b="b" l="l" r="r" t="t"/>
              <a:pathLst>
                <a:path extrusionOk="0" h="8422" w="5989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rect b="b" l="l" r="r" t="t"/>
              <a:pathLst>
                <a:path extrusionOk="0" h="7450" w="7023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rect b="b" l="l" r="r" t="t"/>
              <a:pathLst>
                <a:path extrusionOk="0" h="24309" w="25138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rect b="b" l="l" r="r" t="t"/>
              <a:pathLst>
                <a:path extrusionOk="0" h="3070" w="7204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rect b="b" l="l" r="r" t="t"/>
              <a:pathLst>
                <a:path extrusionOk="0" h="5645" w="9272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rect b="b" l="l" r="r" t="t"/>
              <a:pathLst>
                <a:path extrusionOk="0" h="2989" w="5715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rect b="b" l="l" r="r" t="t"/>
              <a:pathLst>
                <a:path extrusionOk="0" h="4930" w="9424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rect b="b" l="l" r="r" t="t"/>
              <a:pathLst>
                <a:path extrusionOk="0" h="5355" w="10245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rect b="b" l="l" r="r" t="t"/>
              <a:pathLst>
                <a:path extrusionOk="0" h="5355" w="10244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rect b="b" l="l" r="r" t="t"/>
              <a:pathLst>
                <a:path extrusionOk="0" h="1976" w="228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rect b="b" l="l" r="r" t="t"/>
              <a:pathLst>
                <a:path extrusionOk="0" h="3223" w="3011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rect b="b" l="l" r="r" t="t"/>
              <a:pathLst>
                <a:path extrusionOk="0" h="973" w="1946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rect b="b" l="l" r="r" t="t"/>
              <a:pathLst>
                <a:path extrusionOk="0" h="1034" w="1947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rect b="b" l="l" r="r" t="t"/>
              <a:pathLst>
                <a:path extrusionOk="0" h="1065" w="1977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rect b="b" l="l" r="r" t="t"/>
              <a:pathLst>
                <a:path extrusionOk="0" h="974" w="1946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rect b="b" l="l" r="r" t="t"/>
              <a:pathLst>
                <a:path extrusionOk="0" h="2281" w="1916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rect b="b" l="l" r="r" t="t"/>
              <a:pathLst>
                <a:path extrusionOk="0" h="2919" w="3163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rect b="b" l="l" r="r" t="t"/>
              <a:pathLst>
                <a:path extrusionOk="0" h="2007" w="852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rect b="b" l="l" r="r" t="t"/>
              <a:pathLst>
                <a:path extrusionOk="0" h="2037" w="943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rect b="b" l="l" r="r" t="t"/>
              <a:pathLst>
                <a:path extrusionOk="0" h="2038" w="943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rect b="b" l="l" r="r" t="t"/>
              <a:pathLst>
                <a:path extrusionOk="0" h="2007" w="883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rect b="b" l="l" r="r" t="t"/>
              <a:pathLst>
                <a:path extrusionOk="0" h="2676" w="225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rect b="b" l="l" r="r" t="t"/>
              <a:pathLst>
                <a:path extrusionOk="0" h="3435" w="374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rect b="b" l="l" r="r" t="t"/>
              <a:pathLst>
                <a:path extrusionOk="0" h="1197" w="2828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rect b="b" l="l" r="r" t="t"/>
              <a:pathLst>
                <a:path extrusionOk="0" h="1946" w="822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rect b="b" l="l" r="r" t="t"/>
              <a:pathLst>
                <a:path extrusionOk="0" h="1977" w="822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rect b="b" l="l" r="r" t="t"/>
              <a:pathLst>
                <a:path extrusionOk="0" h="2129" w="882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rect b="b" l="l" r="r" t="t"/>
              <a:pathLst>
                <a:path extrusionOk="0" h="21391" w="24348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rect b="b" l="l" r="r" t="t"/>
              <a:pathLst>
                <a:path extrusionOk="0" h="17962" w="20336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rect b="b" l="l" r="r" t="t"/>
              <a:pathLst>
                <a:path extrusionOk="0" h="18070" w="18148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rect b="b" l="l" r="r" t="t"/>
              <a:pathLst>
                <a:path extrusionOk="0" h="1268" w="2737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rect b="b" l="l" r="r" t="t"/>
              <a:pathLst>
                <a:path extrusionOk="0" h="1031" w="2828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rect b="b" l="l" r="r" t="t"/>
              <a:pathLst>
                <a:path extrusionOk="0" h="2708" w="1369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rect b="b" l="l" r="r" t="t"/>
              <a:pathLst>
                <a:path extrusionOk="0" h="2798" w="1095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rect b="b" l="l" r="r" t="t"/>
              <a:pathLst>
                <a:path extrusionOk="0" h="1329" w="2706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rect b="b" l="l" r="r" t="t"/>
              <a:pathLst>
                <a:path extrusionOk="0" h="1000" w="2858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rect b="b" l="l" r="r" t="t"/>
              <a:pathLst>
                <a:path extrusionOk="0" h="2650" w="1399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rect b="b" l="l" r="r" t="t"/>
              <a:pathLst>
                <a:path extrusionOk="0" h="2829" w="1004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rect b="b" l="l" r="r" t="t"/>
              <a:pathLst>
                <a:path extrusionOk="0" h="1386" w="2676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rect b="b" l="l" r="r" t="t"/>
              <a:pathLst>
                <a:path extrusionOk="0" h="11885" w="3922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rect b="b" l="l" r="r" t="t"/>
              <a:pathLst>
                <a:path extrusionOk="0" h="1065" w="1855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rect b="b" l="l" r="r" t="t"/>
              <a:pathLst>
                <a:path extrusionOk="0" h="16387" w="16763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rect b="b" l="l" r="r" t="t"/>
              <a:pathLst>
                <a:path extrusionOk="0" h="6762" w="1795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rect b="b" l="l" r="r" t="t"/>
              <a:pathLst>
                <a:path extrusionOk="0" h="7174" w="146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rect b="b" l="l" r="r" t="t"/>
              <a:pathLst>
                <a:path extrusionOk="0" h="6505" w="64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rect b="b" l="l" r="r" t="t"/>
              <a:pathLst>
                <a:path extrusionOk="0" h="2095" w="2526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rect b="b" l="l" r="r" t="t"/>
              <a:pathLst>
                <a:path extrusionOk="0" h="2226" w="2629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rect b="b" l="l" r="r" t="t"/>
              <a:pathLst>
                <a:path extrusionOk="0" h="1565" w="1901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rect b="b" l="l" r="r" t="t"/>
              <a:pathLst>
                <a:path extrusionOk="0" h="15978" w="19363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rect b="b" l="l" r="r" t="t"/>
              <a:pathLst>
                <a:path extrusionOk="0" h="4865" w="4621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rect b="b" l="l" r="r" t="t"/>
              <a:pathLst>
                <a:path extrusionOk="0" h="12858" w="14683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rect b="b" l="l" r="r" t="t"/>
              <a:pathLst>
                <a:path extrusionOk="0" h="12889" w="14743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rect b="b" l="l" r="r" t="t"/>
              <a:pathLst>
                <a:path extrusionOk="0" h="11430" w="13497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rect b="b" l="l" r="r" t="t"/>
              <a:pathLst>
                <a:path extrusionOk="0" h="6293" w="11278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rect b="b" l="l" r="r" t="t"/>
              <a:pathLst>
                <a:path extrusionOk="0" h="1845" w="2204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rect b="b" l="l" r="r" t="t"/>
              <a:pathLst>
                <a:path extrusionOk="0" h="16445" w="19971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rect b="b" l="l" r="r" t="t"/>
              <a:pathLst>
                <a:path extrusionOk="0" h="16506" w="20062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rect b="b" l="l" r="r" t="t"/>
              <a:pathLst>
                <a:path extrusionOk="0" h="14438" w="18542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rect b="b" l="l" r="r" t="t"/>
              <a:pathLst>
                <a:path extrusionOk="0" h="8664" w="1760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rect b="b" l="l" r="r" t="t"/>
              <a:pathLst>
                <a:path extrusionOk="0" h="2785" w="3287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rect b="b" l="l" r="r" t="t"/>
              <a:pathLst>
                <a:path extrusionOk="0" h="12555" w="13162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rect b="b" l="l" r="r" t="t"/>
              <a:pathLst>
                <a:path extrusionOk="0" h="6426" w="602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rect b="b" l="l" r="r" t="t"/>
              <a:pathLst>
                <a:path extrusionOk="0" h="1867" w="4743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rect b="b" l="l" r="r" t="t"/>
              <a:pathLst>
                <a:path extrusionOk="0" h="2794" w="4965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rect b="b" l="l" r="r" t="t"/>
              <a:pathLst>
                <a:path extrusionOk="0" h="6979" w="2615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rect b="b" l="l" r="r" t="t"/>
              <a:pathLst>
                <a:path extrusionOk="0" h="782" w="1399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rect b="b" l="l" r="r" t="t"/>
              <a:pathLst>
                <a:path extrusionOk="0" h="708" w="1916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rect b="b" l="l" r="r" t="t"/>
              <a:pathLst>
                <a:path extrusionOk="0" h="1010" w="3283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rect b="b" l="l" r="r" t="t"/>
              <a:pathLst>
                <a:path extrusionOk="0" h="883" w="2706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rect b="b" l="l" r="r" t="t"/>
              <a:pathLst>
                <a:path extrusionOk="0" h="36885" w="48969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rect b="b" l="l" r="r" t="t"/>
              <a:pathLst>
                <a:path extrusionOk="0" h="21938" w="30762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rect b="b" l="l" r="r" t="t"/>
              <a:pathLst>
                <a:path extrusionOk="0" h="10305" w="9728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rect b="b" l="l" r="r" t="t"/>
              <a:pathLst>
                <a:path extrusionOk="0" h="11765" w="15868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rect b="b" l="l" r="r" t="t"/>
              <a:pathLst>
                <a:path extrusionOk="0" h="964" w="1035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rect b="b" l="l" r="r" t="t"/>
              <a:pathLst>
                <a:path extrusionOk="0" h="6729" w="11156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rect b="b" l="l" r="r" t="t"/>
              <a:pathLst>
                <a:path extrusionOk="0" h="1201" w="791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rect b="b" l="l" r="r" t="t"/>
              <a:pathLst>
                <a:path extrusionOk="0" h="1222" w="454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rect b="b" l="l" r="r" t="t"/>
              <a:pathLst>
                <a:path extrusionOk="0" h="1137" w="395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rect b="b" l="l" r="r" t="t"/>
              <a:pathLst>
                <a:path extrusionOk="0" h="755" w="1126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rect b="b" l="l" r="r" t="t"/>
              <a:pathLst>
                <a:path extrusionOk="0" h="743" w="2038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rect b="b" l="l" r="r" t="t"/>
              <a:pathLst>
                <a:path extrusionOk="0" h="1996" w="1035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rect b="b" l="l" r="r" t="t"/>
              <a:pathLst>
                <a:path extrusionOk="0" h="30913" w="21126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rect b="b" l="l" r="r" t="t"/>
              <a:pathLst>
                <a:path extrusionOk="0" h="4166" w="1034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rect b="b" l="l" r="r" t="t"/>
              <a:pathLst>
                <a:path extrusionOk="0" h="4135" w="852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rect b="b" l="l" r="r" t="t"/>
              <a:pathLst>
                <a:path extrusionOk="0" h="39546" w="29059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rect b="b" l="l" r="r" t="t"/>
              <a:pathLst>
                <a:path extrusionOk="0" h="51651" w="98909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rect b="b" l="l" r="r" t="t"/>
              <a:pathLst>
                <a:path extrusionOk="0" h="51826" w="96417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rect b="b" l="l" r="r" t="t"/>
              <a:pathLst>
                <a:path extrusionOk="0" h="25290" w="40093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rect b="b" l="l" r="r" t="t"/>
              <a:pathLst>
                <a:path extrusionOk="0" h="20052" w="4374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rect b="b" l="l" r="r" t="t"/>
              <a:pathLst>
                <a:path extrusionOk="0" h="38272" w="37692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rect b="b" l="l" r="r" t="t"/>
              <a:pathLst>
                <a:path extrusionOk="0" h="6750" w="5988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rect b="b" l="l" r="r" t="t"/>
              <a:pathLst>
                <a:path extrusionOk="0" h="36628" w="103924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rect b="b" l="l" r="r" t="t"/>
              <a:pathLst>
                <a:path extrusionOk="0" h="37296" w="9485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rect b="b" l="l" r="r" t="t"/>
              <a:pathLst>
                <a:path extrusionOk="0" h="12368" w="44135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rect b="b" l="l" r="r" t="t"/>
              <a:pathLst>
                <a:path extrusionOk="0" h="17965" w="19333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rect b="b" l="l" r="r" t="t"/>
              <a:pathLst>
                <a:path extrusionOk="0" h="18086" w="20062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rect b="b" l="l" r="r" t="t"/>
              <a:pathLst>
                <a:path extrusionOk="0" h="16447" w="31218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rect b="b" l="l" r="r" t="t"/>
              <a:pathLst>
                <a:path extrusionOk="0" h="14413" w="21916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rect b="b" l="l" r="r" t="t"/>
              <a:pathLst>
                <a:path extrusionOk="0" h="4325" w="6412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rect b="b" l="l" r="r" t="t"/>
              <a:pathLst>
                <a:path extrusionOk="0" h="18018" w="33193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rect b="b" l="l" r="r" t="t"/>
              <a:pathLst>
                <a:path extrusionOk="0" h="9789" w="8694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rect b="b" l="l" r="r" t="t"/>
              <a:pathLst>
                <a:path extrusionOk="0" h="11460" w="15108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rect b="b" l="l" r="r" t="t"/>
              <a:pathLst>
                <a:path extrusionOk="0" h="948" w="1065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rect b="b" l="l" r="r" t="t"/>
              <a:pathLst>
                <a:path extrusionOk="0" h="4530" w="12068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rect b="b" l="l" r="r" t="t"/>
              <a:pathLst>
                <a:path extrusionOk="0" h="1072" w="913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rect b="b" l="l" r="r" t="t"/>
              <a:pathLst>
                <a:path extrusionOk="0" h="1169" w="67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rect b="b" l="l" r="r" t="t"/>
              <a:pathLst>
                <a:path extrusionOk="0" h="1162" w="365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rect b="b" l="l" r="r" t="t"/>
              <a:pathLst>
                <a:path extrusionOk="0" h="574" w="1247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rect b="b" l="l" r="r" t="t"/>
              <a:pathLst>
                <a:path extrusionOk="0" h="723" w="2068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rect b="b" l="l" r="r" t="t"/>
              <a:pathLst>
                <a:path extrusionOk="0" h="2049" w="913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rect b="b" l="l" r="r" t="t"/>
              <a:pathLst>
                <a:path extrusionOk="0" h="53193" w="42282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rect b="b" l="l" r="r" t="t"/>
              <a:pathLst>
                <a:path extrusionOk="0" h="3922" w="1612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rect b="b" l="l" r="r" t="t"/>
              <a:pathLst>
                <a:path extrusionOk="0" h="4165" w="609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rect b="b" l="l" r="r" t="t"/>
              <a:pathLst>
                <a:path extrusionOk="0" h="47326" w="31096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rect b="b" l="l" r="r" t="t"/>
              <a:pathLst>
                <a:path extrusionOk="0" h="5654" w="16293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rect b="b" l="l" r="r" t="t"/>
              <a:pathLst>
                <a:path extrusionOk="0" h="3285" w="7783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rect b="b" l="l" r="r" t="t"/>
              <a:pathLst>
                <a:path extrusionOk="0" h="35321" w="36203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rect b="b" l="l" r="r" t="t"/>
              <a:pathLst>
                <a:path extrusionOk="0" h="12403" w="5411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rect b="b" l="l" r="r" t="t"/>
              <a:pathLst>
                <a:path extrusionOk="0" h="35776" w="26415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rect b="b" l="l" r="r" t="t"/>
              <a:pathLst>
                <a:path extrusionOk="0" h="32311" w="24956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rect b="b" l="l" r="r" t="t"/>
              <a:pathLst>
                <a:path extrusionOk="0" h="1408" w="5777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rect b="b" l="l" r="r" t="t"/>
              <a:pathLst>
                <a:path extrusionOk="0" h="851" w="295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rect b="b" l="l" r="r" t="t"/>
              <a:pathLst>
                <a:path extrusionOk="0" h="1034" w="3618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rect b="b" l="l" r="r" t="t"/>
              <a:pathLst>
                <a:path extrusionOk="0" h="1005" w="5411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rect b="b" l="l" r="r" t="t"/>
              <a:pathLst>
                <a:path extrusionOk="0" h="19606" w="11643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rect b="b" l="l" r="r" t="t"/>
              <a:pathLst>
                <a:path extrusionOk="0" h="1829" w="839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rect b="b" l="l" r="r" t="t"/>
              <a:pathLst>
                <a:path extrusionOk="0" h="2007" w="7965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rect b="b" l="l" r="r" t="t"/>
              <a:pathLst>
                <a:path extrusionOk="0" h="5229" w="8573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rect b="b" l="l" r="r" t="t"/>
              <a:pathLst>
                <a:path extrusionOk="0" h="3421" w="7144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rect b="b" l="l" r="r" t="t"/>
              <a:pathLst>
                <a:path extrusionOk="0" h="1140" w="5594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rect b="b" l="l" r="r" t="t"/>
              <a:pathLst>
                <a:path extrusionOk="0" h="2167" w="7113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rect b="b" l="l" r="r" t="t"/>
              <a:pathLst>
                <a:path extrusionOk="0" h="9698" w="1916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rect b="b" l="l" r="r" t="t"/>
              <a:pathLst>
                <a:path extrusionOk="0" h="5837" w="2676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rect b="b" l="l" r="r" t="t"/>
              <a:pathLst>
                <a:path extrusionOk="0" h="11604" w="13527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rect b="b" l="l" r="r" t="t"/>
              <a:pathLst>
                <a:path extrusionOk="0" h="20936" w="15625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rect b="b" l="l" r="r" t="t"/>
              <a:pathLst>
                <a:path extrusionOk="0" h="3132" w="3314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rect b="b" l="l" r="r" t="t"/>
              <a:pathLst>
                <a:path extrusionOk="0" h="8192" w="5169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rect b="b" l="l" r="r" t="t"/>
              <a:pathLst>
                <a:path extrusionOk="0" h="3257" w="2957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rect b="b" l="l" r="r" t="t"/>
              <a:pathLst>
                <a:path extrusionOk="0" h="1782" w="1125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rect b="b" l="l" r="r" t="t"/>
              <a:pathLst>
                <a:path extrusionOk="0" h="5221" w="9302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rect b="b" l="l" r="r" t="t"/>
              <a:pathLst>
                <a:path extrusionOk="0" h="6354" w="5685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rect b="b" l="l" r="r" t="t"/>
              <a:pathLst>
                <a:path extrusionOk="0" h="5776" w="7144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rect b="b" l="l" r="r" t="t"/>
              <a:pathLst>
                <a:path extrusionOk="0" h="835" w="1825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rect b="b" l="l" r="r" t="t"/>
              <a:pathLst>
                <a:path extrusionOk="0" h="894" w="1034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rect b="b" l="l" r="r" t="t"/>
              <a:pathLst>
                <a:path extrusionOk="0" h="835" w="1795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rect b="b" l="l" r="r" t="t"/>
              <a:pathLst>
                <a:path extrusionOk="0" h="4348" w="1369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rect b="b" l="l" r="r" t="t"/>
              <a:pathLst>
                <a:path extrusionOk="0" h="1852" w="1338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rect b="b" l="l" r="r" t="t"/>
              <a:pathLst>
                <a:path extrusionOk="0" h="822" w="2311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rect b="b" l="l" r="r" t="t"/>
              <a:pathLst>
                <a:path extrusionOk="0" h="864" w="1673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rect b="b" l="l" r="r" t="t"/>
              <a:pathLst>
                <a:path extrusionOk="0" h="3162" w="3345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rect b="b" l="l" r="r" t="t"/>
              <a:pathLst>
                <a:path extrusionOk="0" h="6437" w="19789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rect b="b" l="l" r="r" t="t"/>
              <a:pathLst>
                <a:path extrusionOk="0" h="3206" w="4074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rect b="b" l="l" r="r" t="t"/>
              <a:pathLst>
                <a:path extrusionOk="0" h="3035" w="3861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rect b="b" l="l" r="r" t="t"/>
              <a:pathLst>
                <a:path extrusionOk="0" h="457" w="67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rect b="b" l="l" r="r" t="t"/>
              <a:pathLst>
                <a:path extrusionOk="0" h="487" w="579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rect b="b" l="l" r="r" t="t"/>
              <a:pathLst>
                <a:path extrusionOk="0" h="1278" w="852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rect b="b" l="l" r="r" t="t"/>
              <a:pathLst>
                <a:path extrusionOk="0" h="1460" w="3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rect b="b" l="l" r="r" t="t"/>
              <a:pathLst>
                <a:path extrusionOk="0" h="1490" w="2098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rect b="b" l="l" r="r" t="t"/>
              <a:pathLst>
                <a:path extrusionOk="0" h="1825" w="1005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rect b="b" l="l" r="r" t="t"/>
              <a:pathLst>
                <a:path extrusionOk="0" h="1551" w="1521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rect b="b" l="l" r="r" t="t"/>
              <a:pathLst>
                <a:path extrusionOk="0" h="2698" w="12037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rect b="b" l="l" r="r" t="t"/>
              <a:pathLst>
                <a:path extrusionOk="0" h="11982" w="25838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rect b="b" l="l" r="r" t="t"/>
              <a:pathLst>
                <a:path extrusionOk="0" h="2384" w="6232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rect b="b" l="l" r="r" t="t"/>
              <a:pathLst>
                <a:path extrusionOk="0" h="3041" w="6323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rect b="b" l="l" r="r" t="t"/>
              <a:pathLst>
                <a:path extrusionOk="0" h="6597" w="3132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rect b="b" l="l" r="r" t="t"/>
              <a:pathLst>
                <a:path extrusionOk="0" h="2068" w="214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rect b="b" l="l" r="r" t="t"/>
              <a:pathLst>
                <a:path extrusionOk="0" h="4286" w="2645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rect b="b" l="l" r="r" t="t"/>
              <a:pathLst>
                <a:path extrusionOk="0" h="2281" w="2858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rect b="b" l="l" r="r" t="t"/>
              <a:pathLst>
                <a:path extrusionOk="0" h="3649" w="487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rect b="b" l="l" r="r" t="t"/>
              <a:pathLst>
                <a:path extrusionOk="0" h="3070" w="64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rect b="b" l="l" r="r" t="t"/>
              <a:pathLst>
                <a:path extrusionOk="0" h="1217" w="244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rect b="b" l="l" r="r" t="t"/>
              <a:pathLst>
                <a:path extrusionOk="0" h="1764" w="92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rect b="b" l="l" r="r" t="t"/>
              <a:pathLst>
                <a:path extrusionOk="0" h="5636" w="14682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rect b="b" l="l" r="r" t="t"/>
              <a:pathLst>
                <a:path extrusionOk="0" h="2524" w="73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rect b="b" l="l" r="r" t="t"/>
              <a:pathLst>
                <a:path extrusionOk="0" h="145" w="943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rect b="b" l="l" r="r" t="t"/>
              <a:pathLst>
                <a:path extrusionOk="0" h="320" w="822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rect b="b" l="l" r="r" t="t"/>
              <a:pathLst>
                <a:path extrusionOk="0" h="5539" w="13862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rect b="b" l="l" r="r" t="t"/>
              <a:pathLst>
                <a:path extrusionOk="0" h="4560" w="731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rect b="b" l="l" r="r" t="t"/>
              <a:pathLst>
                <a:path extrusionOk="0" h="2129" w="548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rect b="b" l="l" r="r" t="t"/>
              <a:pathLst>
                <a:path extrusionOk="0" h="1247" w="214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rect b="b" l="l" r="r" t="t"/>
              <a:pathLst>
                <a:path extrusionOk="0" h="1156" w="305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rect b="b" l="l" r="r" t="t"/>
              <a:pathLst>
                <a:path extrusionOk="0" h="974" w="366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rect b="b" l="l" r="r" t="t"/>
              <a:pathLst>
                <a:path extrusionOk="0" h="2311" w="1004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rect b="b" l="l" r="r" t="t"/>
              <a:pathLst>
                <a:path extrusionOk="0" h="336" w="275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rect b="b" l="l" r="r" t="t"/>
              <a:pathLst>
                <a:path extrusionOk="0" h="2139" w="13404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rect b="b" l="l" r="r" t="t"/>
              <a:pathLst>
                <a:path extrusionOk="0" h="822" w="7266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rect b="b" l="l" r="r" t="t"/>
              <a:pathLst>
                <a:path extrusionOk="0" h="732" w="10579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rect b="b" l="l" r="r" t="t"/>
              <a:pathLst>
                <a:path extrusionOk="0" h="2294" w="9424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rect b="b" l="l" r="r" t="t"/>
              <a:pathLst>
                <a:path extrusionOk="0" h="566" w="4682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rect b="b" l="l" r="r" t="t"/>
              <a:pathLst>
                <a:path extrusionOk="0" h="11828" w="37996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rect b="b" l="l" r="r" t="t"/>
              <a:pathLst>
                <a:path extrusionOk="0" h="9029" w="11795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rect b="b" l="l" r="r" t="t"/>
              <a:pathLst>
                <a:path extrusionOk="0" h="2073" w="12281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rect b="b" l="l" r="r" t="t"/>
              <a:pathLst>
                <a:path extrusionOk="0" h="3557" w="176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rect b="b" l="l" r="r" t="t"/>
              <a:pathLst>
                <a:path extrusionOk="0" h="3740" w="578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rect b="b" l="l" r="r" t="t"/>
              <a:pathLst>
                <a:path extrusionOk="0" h="2494" w="2524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rect b="b" l="l" r="r" t="t"/>
              <a:pathLst>
                <a:path extrusionOk="0" h="2706" w="336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rect b="b" l="l" r="r" t="t"/>
              <a:pathLst>
                <a:path extrusionOk="0" h="3831" w="913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rect b="b" l="l" r="r" t="t"/>
              <a:pathLst>
                <a:path extrusionOk="0" h="578" w="244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rect b="b" l="l" r="r" t="t"/>
              <a:pathLst>
                <a:path extrusionOk="0" h="4743" w="526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rect b="b" l="l" r="r" t="t"/>
              <a:pathLst>
                <a:path extrusionOk="0" h="2584" w="5593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rect b="b" l="l" r="r" t="t"/>
              <a:pathLst>
                <a:path extrusionOk="0" h="456" w="122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rect b="b" l="l" r="r" t="t"/>
              <a:pathLst>
                <a:path extrusionOk="0" h="8882" w="10093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rect b="b" l="l" r="r" t="t"/>
              <a:pathLst>
                <a:path extrusionOk="0" h="4803" w="2037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rect b="b" l="l" r="r" t="t"/>
              <a:pathLst>
                <a:path extrusionOk="0" h="4613" w="2128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rect b="b" l="l" r="r" t="t"/>
              <a:pathLst>
                <a:path extrusionOk="0" h="4044" w="2341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rect b="b" l="l" r="r" t="t"/>
              <a:pathLst>
                <a:path extrusionOk="0" h="1664" w="2889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6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9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7">
    <p:bg>
      <p:bgPr>
        <a:solidFill>
          <a:schemeClr val="accent3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0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70508" y="-2722483"/>
            <a:ext cx="9675891" cy="9454917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1221188" y="1980750"/>
            <a:ext cx="200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352950" y="2616288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5352950" y="1894263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5352950" y="117222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4"/>
          <p:cNvSpPr txBox="1"/>
          <p:nvPr>
            <p:ph idx="4" type="subTitle"/>
          </p:nvPr>
        </p:nvSpPr>
        <p:spPr>
          <a:xfrm>
            <a:off x="5352950" y="3338875"/>
            <a:ext cx="23646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8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3987667" y="-25596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"/>
          <p:cNvSpPr txBox="1"/>
          <p:nvPr>
            <p:ph type="title"/>
          </p:nvPr>
        </p:nvSpPr>
        <p:spPr>
          <a:xfrm>
            <a:off x="729947" y="1423500"/>
            <a:ext cx="30678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1" type="subTitle"/>
          </p:nvPr>
        </p:nvSpPr>
        <p:spPr>
          <a:xfrm>
            <a:off x="723900" y="2885700"/>
            <a:ext cx="30678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81" name="Google Shape;481;p31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98800" y="8055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9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/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5" name="Google Shape;485;p32"/>
          <p:cNvSpPr txBox="1"/>
          <p:nvPr>
            <p:ph idx="1" type="subTitle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0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idx="1" type="subTitle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8" name="Google Shape;488;p33"/>
          <p:cNvSpPr txBox="1"/>
          <p:nvPr>
            <p:ph idx="2" type="subTitle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9" name="Google Shape;489;p33"/>
          <p:cNvSpPr txBox="1"/>
          <p:nvPr>
            <p:ph idx="3" type="subTitle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0" name="Google Shape;490;p33"/>
          <p:cNvSpPr txBox="1"/>
          <p:nvPr>
            <p:ph idx="4" type="subTitle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1" name="Google Shape;491;p33"/>
          <p:cNvSpPr txBox="1"/>
          <p:nvPr>
            <p:ph idx="5" type="subTitle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2" name="Google Shape;492;p33"/>
          <p:cNvSpPr txBox="1"/>
          <p:nvPr>
            <p:ph idx="6" type="subTitle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3" name="Google Shape;493;p33"/>
          <p:cNvSpPr txBox="1"/>
          <p:nvPr>
            <p:ph idx="7" type="subTitle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4" name="Google Shape;494;p33"/>
          <p:cNvSpPr txBox="1"/>
          <p:nvPr>
            <p:ph idx="8" type="subTitle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5" name="Google Shape;495;p33"/>
          <p:cNvSpPr txBox="1"/>
          <p:nvPr>
            <p:ph idx="9" type="subTitle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6" name="Google Shape;496;p33"/>
          <p:cNvSpPr txBox="1"/>
          <p:nvPr>
            <p:ph idx="13" type="subTitle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7" name="Google Shape;497;p33"/>
          <p:cNvSpPr txBox="1"/>
          <p:nvPr>
            <p:ph idx="14" type="subTitle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8" name="Google Shape;498;p33"/>
          <p:cNvSpPr txBox="1"/>
          <p:nvPr>
            <p:ph idx="15" type="subTitle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9" name="Google Shape;499;p3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1">
    <p:bg>
      <p:bgPr>
        <a:solidFill>
          <a:schemeClr val="accent3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211922" y="-2403121"/>
            <a:ext cx="9565900" cy="9196519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34"/>
          <p:cNvSpPr txBox="1"/>
          <p:nvPr>
            <p:ph type="title"/>
          </p:nvPr>
        </p:nvSpPr>
        <p:spPr>
          <a:xfrm>
            <a:off x="1067275" y="445025"/>
            <a:ext cx="70095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732714" y="-2396143"/>
            <a:ext cx="10332728" cy="9979420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 txBox="1"/>
          <p:nvPr>
            <p:ph hasCustomPrompt="1" type="title"/>
          </p:nvPr>
        </p:nvSpPr>
        <p:spPr>
          <a:xfrm>
            <a:off x="4428825" y="1297544"/>
            <a:ext cx="3673800" cy="9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35"/>
          <p:cNvSpPr txBox="1"/>
          <p:nvPr>
            <p:ph idx="1" type="subTitle"/>
          </p:nvPr>
        </p:nvSpPr>
        <p:spPr>
          <a:xfrm>
            <a:off x="5628075" y="2277569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1" name="Google Shape;511;p35"/>
          <p:cNvSpPr txBox="1"/>
          <p:nvPr>
            <p:ph idx="2" type="subTitle"/>
          </p:nvPr>
        </p:nvSpPr>
        <p:spPr>
          <a:xfrm>
            <a:off x="6628963" y="3756663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2" name="Google Shape;512;p35"/>
          <p:cNvSpPr txBox="1"/>
          <p:nvPr>
            <p:ph idx="3" type="subTitle"/>
          </p:nvPr>
        </p:nvSpPr>
        <p:spPr>
          <a:xfrm>
            <a:off x="4493950" y="3756675"/>
            <a:ext cx="15960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3" name="Google Shape;513;p35"/>
          <p:cNvSpPr txBox="1"/>
          <p:nvPr>
            <p:ph idx="4" type="title"/>
          </p:nvPr>
        </p:nvSpPr>
        <p:spPr>
          <a:xfrm>
            <a:off x="723900" y="448056"/>
            <a:ext cx="23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14" name="Google Shape;514;p35"/>
          <p:cNvSpPr txBox="1"/>
          <p:nvPr>
            <p:ph hasCustomPrompt="1" idx="5" type="title"/>
          </p:nvPr>
        </p:nvSpPr>
        <p:spPr>
          <a:xfrm>
            <a:off x="6227110" y="29687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/>
          <p:nvPr>
            <p:ph hasCustomPrompt="1" idx="6" type="title"/>
          </p:nvPr>
        </p:nvSpPr>
        <p:spPr>
          <a:xfrm>
            <a:off x="4037625" y="2968625"/>
            <a:ext cx="22311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3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36"/>
          <p:cNvSpPr txBox="1"/>
          <p:nvPr>
            <p:ph idx="1" type="subTitle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 2">
  <p:cSld name="CUSTOM_24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flipH="1" rot="-277656">
            <a:off x="-6329208" y="-4642393"/>
            <a:ext cx="10832132" cy="10461846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 txBox="1"/>
          <p:nvPr>
            <p:ph type="title"/>
          </p:nvPr>
        </p:nvSpPr>
        <p:spPr>
          <a:xfrm>
            <a:off x="723900" y="1584300"/>
            <a:ext cx="29628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3" name="Google Shape;523;p37"/>
          <p:cNvSpPr txBox="1"/>
          <p:nvPr>
            <p:ph idx="1" type="subTitle"/>
          </p:nvPr>
        </p:nvSpPr>
        <p:spPr>
          <a:xfrm>
            <a:off x="723900" y="2316851"/>
            <a:ext cx="2962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accent3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7575" y="0"/>
            <a:ext cx="9144000" cy="51435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 rot="8087307">
            <a:off x="5106452" y="-301900"/>
            <a:ext cx="5990388" cy="5820772"/>
          </a:xfrm>
          <a:custGeom>
            <a:rect b="b" l="l" r="r" t="t"/>
            <a:pathLst>
              <a:path extrusionOk="0" h="148515" w="154472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5148375" y="2076450"/>
            <a:ext cx="33939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8"/>
          <p:cNvSpPr txBox="1"/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638950" y="-2952197"/>
            <a:ext cx="10421907" cy="10114552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9"/>
          <p:cNvSpPr txBox="1"/>
          <p:nvPr>
            <p:ph type="title"/>
          </p:nvPr>
        </p:nvSpPr>
        <p:spPr>
          <a:xfrm>
            <a:off x="311688" y="448056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916062" y="4010475"/>
            <a:ext cx="26829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9"/>
          <p:cNvSpPr txBox="1"/>
          <p:nvPr>
            <p:ph type="ctrTitle"/>
          </p:nvPr>
        </p:nvSpPr>
        <p:spPr>
          <a:xfrm>
            <a:off x="304800" y="687375"/>
            <a:ext cx="4919100" cy="17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de Vente</a:t>
            </a:r>
            <a:endParaRPr/>
          </a:p>
        </p:txBody>
      </p:sp>
      <p:sp>
        <p:nvSpPr>
          <p:cNvPr id="530" name="Google Shape;530;p39"/>
          <p:cNvSpPr txBox="1"/>
          <p:nvPr>
            <p:ph idx="1" type="subTitle"/>
          </p:nvPr>
        </p:nvSpPr>
        <p:spPr>
          <a:xfrm>
            <a:off x="381000" y="2125950"/>
            <a:ext cx="36048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/>
              <a:t>Le moment et le lieu où une transaction de vente au détail est effectuée</a:t>
            </a:r>
            <a:endParaRPr/>
          </a:p>
        </p:txBody>
      </p:sp>
      <p:sp>
        <p:nvSpPr>
          <p:cNvPr id="531" name="Google Shape;531;p39"/>
          <p:cNvSpPr/>
          <p:nvPr/>
        </p:nvSpPr>
        <p:spPr>
          <a:xfrm>
            <a:off x="8744835" y="1740294"/>
            <a:ext cx="125548" cy="125309"/>
          </a:xfrm>
          <a:custGeom>
            <a:rect b="b" l="l" r="r" t="t"/>
            <a:pathLst>
              <a:path extrusionOk="0" h="13740" w="1377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5606171" y="1856379"/>
            <a:ext cx="2742812" cy="1837614"/>
          </a:xfrm>
          <a:custGeom>
            <a:rect b="b" l="l" r="r" t="t"/>
            <a:pathLst>
              <a:path extrusionOk="0" h="86081" w="128484">
                <a:moveTo>
                  <a:pt x="1" y="0"/>
                </a:moveTo>
                <a:lnTo>
                  <a:pt x="1" y="86081"/>
                </a:lnTo>
                <a:lnTo>
                  <a:pt x="128483" y="86081"/>
                </a:lnTo>
                <a:lnTo>
                  <a:pt x="128483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5606171" y="1856379"/>
            <a:ext cx="2742812" cy="183653"/>
          </a:xfrm>
          <a:custGeom>
            <a:rect b="b" l="l" r="r" t="t"/>
            <a:pathLst>
              <a:path extrusionOk="0" h="8603" w="128484">
                <a:moveTo>
                  <a:pt x="1" y="0"/>
                </a:moveTo>
                <a:lnTo>
                  <a:pt x="1" y="8602"/>
                </a:lnTo>
                <a:lnTo>
                  <a:pt x="128483" y="8602"/>
                </a:lnTo>
                <a:lnTo>
                  <a:pt x="128483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9"/>
          <p:cNvSpPr/>
          <p:nvPr/>
        </p:nvSpPr>
        <p:spPr>
          <a:xfrm>
            <a:off x="5672369" y="1927722"/>
            <a:ext cx="53475" cy="44360"/>
          </a:xfrm>
          <a:custGeom>
            <a:rect b="b" l="l" r="r" t="t"/>
            <a:pathLst>
              <a:path extrusionOk="0" h="2078" w="2505">
                <a:moveTo>
                  <a:pt x="1456" y="0"/>
                </a:moveTo>
                <a:cubicBezTo>
                  <a:pt x="1437" y="0"/>
                  <a:pt x="1418" y="1"/>
                  <a:pt x="1398" y="2"/>
                </a:cubicBezTo>
                <a:cubicBezTo>
                  <a:pt x="456" y="2"/>
                  <a:pt x="0" y="1157"/>
                  <a:pt x="699" y="1795"/>
                </a:cubicBezTo>
                <a:cubicBezTo>
                  <a:pt x="913" y="1990"/>
                  <a:pt x="1167" y="2078"/>
                  <a:pt x="1414" y="2078"/>
                </a:cubicBezTo>
                <a:cubicBezTo>
                  <a:pt x="1975" y="2078"/>
                  <a:pt x="2504" y="1629"/>
                  <a:pt x="2462" y="974"/>
                </a:cubicBezTo>
                <a:cubicBezTo>
                  <a:pt x="2433" y="416"/>
                  <a:pt x="2006" y="0"/>
                  <a:pt x="14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9"/>
          <p:cNvSpPr/>
          <p:nvPr/>
        </p:nvSpPr>
        <p:spPr>
          <a:xfrm>
            <a:off x="5744375" y="1927722"/>
            <a:ext cx="52835" cy="44360"/>
          </a:xfrm>
          <a:custGeom>
            <a:rect b="b" l="l" r="r" t="t"/>
            <a:pathLst>
              <a:path extrusionOk="0" h="2078" w="2475">
                <a:moveTo>
                  <a:pt x="1454" y="0"/>
                </a:moveTo>
                <a:cubicBezTo>
                  <a:pt x="1436" y="0"/>
                  <a:pt x="1418" y="1"/>
                  <a:pt x="1399" y="2"/>
                </a:cubicBezTo>
                <a:cubicBezTo>
                  <a:pt x="457" y="2"/>
                  <a:pt x="1" y="1157"/>
                  <a:pt x="670" y="1795"/>
                </a:cubicBezTo>
                <a:cubicBezTo>
                  <a:pt x="883" y="1990"/>
                  <a:pt x="1137" y="2078"/>
                  <a:pt x="1384" y="2078"/>
                </a:cubicBezTo>
                <a:cubicBezTo>
                  <a:pt x="1946" y="2078"/>
                  <a:pt x="2475" y="1629"/>
                  <a:pt x="2433" y="974"/>
                </a:cubicBezTo>
                <a:cubicBezTo>
                  <a:pt x="2403" y="416"/>
                  <a:pt x="1977" y="0"/>
                  <a:pt x="1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5815761" y="1927722"/>
            <a:ext cx="52835" cy="44360"/>
          </a:xfrm>
          <a:custGeom>
            <a:rect b="b" l="l" r="r" t="t"/>
            <a:pathLst>
              <a:path extrusionOk="0" h="2078" w="2475">
                <a:moveTo>
                  <a:pt x="1454" y="0"/>
                </a:moveTo>
                <a:cubicBezTo>
                  <a:pt x="1435" y="0"/>
                  <a:pt x="1417" y="1"/>
                  <a:pt x="1399" y="2"/>
                </a:cubicBezTo>
                <a:cubicBezTo>
                  <a:pt x="456" y="2"/>
                  <a:pt x="0" y="1157"/>
                  <a:pt x="700" y="1795"/>
                </a:cubicBezTo>
                <a:cubicBezTo>
                  <a:pt x="904" y="1990"/>
                  <a:pt x="1151" y="2078"/>
                  <a:pt x="1394" y="2078"/>
                </a:cubicBezTo>
                <a:cubicBezTo>
                  <a:pt x="1945" y="2078"/>
                  <a:pt x="2474" y="1629"/>
                  <a:pt x="2432" y="974"/>
                </a:cubicBezTo>
                <a:cubicBezTo>
                  <a:pt x="2403" y="416"/>
                  <a:pt x="1976" y="0"/>
                  <a:pt x="1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8466394" y="1810951"/>
            <a:ext cx="300466" cy="315367"/>
          </a:xfrm>
          <a:custGeom>
            <a:rect b="b" l="l" r="r" t="t"/>
            <a:pathLst>
              <a:path extrusionOk="0" h="14773" w="14075">
                <a:moveTo>
                  <a:pt x="7053" y="1"/>
                </a:moveTo>
                <a:cubicBezTo>
                  <a:pt x="5016" y="1"/>
                  <a:pt x="3344" y="1764"/>
                  <a:pt x="3344" y="3952"/>
                </a:cubicBezTo>
                <a:cubicBezTo>
                  <a:pt x="3314" y="5533"/>
                  <a:pt x="4226" y="6992"/>
                  <a:pt x="5715" y="7630"/>
                </a:cubicBezTo>
                <a:cubicBezTo>
                  <a:pt x="1" y="8511"/>
                  <a:pt x="244" y="14712"/>
                  <a:pt x="244" y="14712"/>
                </a:cubicBezTo>
                <a:lnTo>
                  <a:pt x="13770" y="14773"/>
                </a:lnTo>
                <a:cubicBezTo>
                  <a:pt x="13770" y="14773"/>
                  <a:pt x="14074" y="8511"/>
                  <a:pt x="8390" y="7660"/>
                </a:cubicBezTo>
                <a:cubicBezTo>
                  <a:pt x="9849" y="6992"/>
                  <a:pt x="10791" y="5563"/>
                  <a:pt x="10761" y="3982"/>
                </a:cubicBezTo>
                <a:cubicBezTo>
                  <a:pt x="10761" y="1794"/>
                  <a:pt x="9120" y="1"/>
                  <a:pt x="705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9"/>
          <p:cNvSpPr/>
          <p:nvPr/>
        </p:nvSpPr>
        <p:spPr>
          <a:xfrm>
            <a:off x="3985938" y="4436288"/>
            <a:ext cx="4984663" cy="4547"/>
          </a:xfrm>
          <a:custGeom>
            <a:rect b="b" l="l" r="r" t="t"/>
            <a:pathLst>
              <a:path extrusionOk="0" h="213" w="233501">
                <a:moveTo>
                  <a:pt x="116750" y="0"/>
                </a:moveTo>
                <a:cubicBezTo>
                  <a:pt x="52281" y="0"/>
                  <a:pt x="1" y="30"/>
                  <a:pt x="1" y="122"/>
                </a:cubicBezTo>
                <a:cubicBezTo>
                  <a:pt x="1" y="182"/>
                  <a:pt x="52281" y="213"/>
                  <a:pt x="116750" y="213"/>
                </a:cubicBezTo>
                <a:cubicBezTo>
                  <a:pt x="181250" y="213"/>
                  <a:pt x="233500" y="152"/>
                  <a:pt x="233500" y="122"/>
                </a:cubicBezTo>
                <a:cubicBezTo>
                  <a:pt x="233500" y="61"/>
                  <a:pt x="181250" y="0"/>
                  <a:pt x="1167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9"/>
          <p:cNvSpPr/>
          <p:nvPr/>
        </p:nvSpPr>
        <p:spPr>
          <a:xfrm>
            <a:off x="5002079" y="1998468"/>
            <a:ext cx="2933573" cy="2439123"/>
          </a:xfrm>
          <a:custGeom>
            <a:rect b="b" l="l" r="r" t="t"/>
            <a:pathLst>
              <a:path extrusionOk="0" h="114258" w="137420">
                <a:moveTo>
                  <a:pt x="4043" y="1"/>
                </a:moveTo>
                <a:cubicBezTo>
                  <a:pt x="1824" y="1"/>
                  <a:pt x="0" y="1794"/>
                  <a:pt x="0" y="4044"/>
                </a:cubicBezTo>
                <a:lnTo>
                  <a:pt x="0" y="95413"/>
                </a:lnTo>
                <a:cubicBezTo>
                  <a:pt x="0" y="97632"/>
                  <a:pt x="1824" y="99425"/>
                  <a:pt x="4043" y="99425"/>
                </a:cubicBezTo>
                <a:lnTo>
                  <a:pt x="53679" y="99425"/>
                </a:lnTo>
                <a:cubicBezTo>
                  <a:pt x="53679" y="99425"/>
                  <a:pt x="56840" y="109212"/>
                  <a:pt x="47053" y="114258"/>
                </a:cubicBezTo>
                <a:lnTo>
                  <a:pt x="93467" y="114258"/>
                </a:lnTo>
                <a:cubicBezTo>
                  <a:pt x="93467" y="114258"/>
                  <a:pt x="82433" y="110458"/>
                  <a:pt x="85260" y="99425"/>
                </a:cubicBezTo>
                <a:lnTo>
                  <a:pt x="133377" y="99425"/>
                </a:lnTo>
                <a:cubicBezTo>
                  <a:pt x="135626" y="99425"/>
                  <a:pt x="137419" y="97632"/>
                  <a:pt x="137419" y="95413"/>
                </a:cubicBezTo>
                <a:lnTo>
                  <a:pt x="137419" y="4044"/>
                </a:lnTo>
                <a:cubicBezTo>
                  <a:pt x="137419" y="1794"/>
                  <a:pt x="135626" y="1"/>
                  <a:pt x="13337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9"/>
          <p:cNvSpPr/>
          <p:nvPr/>
        </p:nvSpPr>
        <p:spPr>
          <a:xfrm>
            <a:off x="6397010" y="3899463"/>
            <a:ext cx="138012" cy="103599"/>
          </a:xfrm>
          <a:custGeom>
            <a:rect b="b" l="l" r="r" t="t"/>
            <a:pathLst>
              <a:path extrusionOk="0" h="4853" w="6465">
                <a:moveTo>
                  <a:pt x="3236" y="0"/>
                </a:moveTo>
                <a:cubicBezTo>
                  <a:pt x="1379" y="0"/>
                  <a:pt x="0" y="2116"/>
                  <a:pt x="1375" y="4083"/>
                </a:cubicBezTo>
                <a:cubicBezTo>
                  <a:pt x="1436" y="4144"/>
                  <a:pt x="1496" y="4235"/>
                  <a:pt x="1588" y="4296"/>
                </a:cubicBezTo>
                <a:cubicBezTo>
                  <a:pt x="2143" y="4684"/>
                  <a:pt x="2709" y="4852"/>
                  <a:pt x="3235" y="4852"/>
                </a:cubicBezTo>
                <a:cubicBezTo>
                  <a:pt x="5098" y="4852"/>
                  <a:pt x="6465" y="2737"/>
                  <a:pt x="5114" y="770"/>
                </a:cubicBezTo>
                <a:cubicBezTo>
                  <a:pt x="5053" y="679"/>
                  <a:pt x="4962" y="618"/>
                  <a:pt x="4870" y="557"/>
                </a:cubicBezTo>
                <a:cubicBezTo>
                  <a:pt x="4322" y="169"/>
                  <a:pt x="3760" y="0"/>
                  <a:pt x="323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9"/>
          <p:cNvSpPr/>
          <p:nvPr/>
        </p:nvSpPr>
        <p:spPr>
          <a:xfrm>
            <a:off x="5062435" y="2237916"/>
            <a:ext cx="2803145" cy="1541097"/>
          </a:xfrm>
          <a:custGeom>
            <a:rect b="b" l="l" r="r" t="t"/>
            <a:pathLst>
              <a:path extrusionOk="0" h="72191" w="131341">
                <a:moveTo>
                  <a:pt x="1" y="1"/>
                </a:moveTo>
                <a:lnTo>
                  <a:pt x="1" y="72190"/>
                </a:lnTo>
                <a:lnTo>
                  <a:pt x="131341" y="72190"/>
                </a:lnTo>
                <a:lnTo>
                  <a:pt x="1313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5242153" y="2157443"/>
            <a:ext cx="52579" cy="44638"/>
          </a:xfrm>
          <a:custGeom>
            <a:rect b="b" l="l" r="r" t="t"/>
            <a:pathLst>
              <a:path extrusionOk="0" h="2091" w="2463">
                <a:moveTo>
                  <a:pt x="1399" y="1"/>
                </a:moveTo>
                <a:cubicBezTo>
                  <a:pt x="457" y="1"/>
                  <a:pt x="1" y="1125"/>
                  <a:pt x="669" y="1794"/>
                </a:cubicBezTo>
                <a:cubicBezTo>
                  <a:pt x="874" y="1999"/>
                  <a:pt x="1131" y="2091"/>
                  <a:pt x="1386" y="2091"/>
                </a:cubicBezTo>
                <a:cubicBezTo>
                  <a:pt x="1929" y="2091"/>
                  <a:pt x="2463" y="1675"/>
                  <a:pt x="2463" y="1034"/>
                </a:cubicBezTo>
                <a:cubicBezTo>
                  <a:pt x="2463" y="457"/>
                  <a:pt x="1976" y="1"/>
                  <a:pt x="13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9"/>
          <p:cNvSpPr/>
          <p:nvPr/>
        </p:nvSpPr>
        <p:spPr>
          <a:xfrm>
            <a:off x="5106533" y="2157443"/>
            <a:ext cx="51938" cy="44638"/>
          </a:xfrm>
          <a:custGeom>
            <a:rect b="b" l="l" r="r" t="t"/>
            <a:pathLst>
              <a:path extrusionOk="0" h="2091" w="2433">
                <a:moveTo>
                  <a:pt x="1399" y="1"/>
                </a:moveTo>
                <a:cubicBezTo>
                  <a:pt x="457" y="1"/>
                  <a:pt x="1" y="1125"/>
                  <a:pt x="639" y="1794"/>
                </a:cubicBezTo>
                <a:cubicBezTo>
                  <a:pt x="853" y="1999"/>
                  <a:pt x="1114" y="2091"/>
                  <a:pt x="1370" y="2091"/>
                </a:cubicBezTo>
                <a:cubicBezTo>
                  <a:pt x="1913" y="2091"/>
                  <a:pt x="2433" y="1675"/>
                  <a:pt x="2433" y="1034"/>
                </a:cubicBezTo>
                <a:cubicBezTo>
                  <a:pt x="2433" y="457"/>
                  <a:pt x="1977" y="1"/>
                  <a:pt x="13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5171429" y="2157443"/>
            <a:ext cx="52579" cy="44638"/>
          </a:xfrm>
          <a:custGeom>
            <a:rect b="b" l="l" r="r" t="t"/>
            <a:pathLst>
              <a:path extrusionOk="0" h="2091" w="2463">
                <a:moveTo>
                  <a:pt x="1399" y="1"/>
                </a:moveTo>
                <a:cubicBezTo>
                  <a:pt x="487" y="1"/>
                  <a:pt x="1" y="1125"/>
                  <a:pt x="669" y="1794"/>
                </a:cubicBezTo>
                <a:cubicBezTo>
                  <a:pt x="883" y="1999"/>
                  <a:pt x="1144" y="2091"/>
                  <a:pt x="1400" y="2091"/>
                </a:cubicBezTo>
                <a:cubicBezTo>
                  <a:pt x="1943" y="2091"/>
                  <a:pt x="2463" y="1675"/>
                  <a:pt x="2463" y="1034"/>
                </a:cubicBezTo>
                <a:cubicBezTo>
                  <a:pt x="2463" y="457"/>
                  <a:pt x="1976" y="1"/>
                  <a:pt x="13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9"/>
          <p:cNvSpPr/>
          <p:nvPr/>
        </p:nvSpPr>
        <p:spPr>
          <a:xfrm>
            <a:off x="6306305" y="2394933"/>
            <a:ext cx="652145" cy="47391"/>
          </a:xfrm>
          <a:custGeom>
            <a:rect b="b" l="l" r="r" t="t"/>
            <a:pathLst>
              <a:path extrusionOk="0" h="2220" w="30549">
                <a:moveTo>
                  <a:pt x="1" y="1"/>
                </a:moveTo>
                <a:lnTo>
                  <a:pt x="1" y="2219"/>
                </a:lnTo>
                <a:lnTo>
                  <a:pt x="30548" y="2219"/>
                </a:lnTo>
                <a:lnTo>
                  <a:pt x="30548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9"/>
          <p:cNvSpPr/>
          <p:nvPr/>
        </p:nvSpPr>
        <p:spPr>
          <a:xfrm>
            <a:off x="5988355" y="2526648"/>
            <a:ext cx="1250408" cy="3928"/>
          </a:xfrm>
          <a:custGeom>
            <a:rect b="b" l="l" r="r" t="t"/>
            <a:pathLst>
              <a:path extrusionOk="0" h="184" w="58574">
                <a:moveTo>
                  <a:pt x="29302" y="1"/>
                </a:moveTo>
                <a:lnTo>
                  <a:pt x="8147" y="31"/>
                </a:lnTo>
                <a:lnTo>
                  <a:pt x="1733" y="62"/>
                </a:lnTo>
                <a:lnTo>
                  <a:pt x="1" y="92"/>
                </a:lnTo>
                <a:lnTo>
                  <a:pt x="1733" y="123"/>
                </a:lnTo>
                <a:lnTo>
                  <a:pt x="8147" y="153"/>
                </a:lnTo>
                <a:lnTo>
                  <a:pt x="29302" y="183"/>
                </a:lnTo>
                <a:lnTo>
                  <a:pt x="50427" y="153"/>
                </a:lnTo>
                <a:lnTo>
                  <a:pt x="56841" y="123"/>
                </a:lnTo>
                <a:lnTo>
                  <a:pt x="58573" y="92"/>
                </a:lnTo>
                <a:lnTo>
                  <a:pt x="56841" y="62"/>
                </a:lnTo>
                <a:lnTo>
                  <a:pt x="50427" y="31"/>
                </a:lnTo>
                <a:lnTo>
                  <a:pt x="29302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9"/>
          <p:cNvSpPr/>
          <p:nvPr/>
        </p:nvSpPr>
        <p:spPr>
          <a:xfrm>
            <a:off x="6288138" y="2577262"/>
            <a:ext cx="689119" cy="3266"/>
          </a:xfrm>
          <a:custGeom>
            <a:rect b="b" l="l" r="r" t="t"/>
            <a:pathLst>
              <a:path extrusionOk="0" h="153" w="32281">
                <a:moveTo>
                  <a:pt x="4712" y="1"/>
                </a:moveTo>
                <a:lnTo>
                  <a:pt x="1247" y="62"/>
                </a:lnTo>
                <a:lnTo>
                  <a:pt x="1" y="62"/>
                </a:lnTo>
                <a:cubicBezTo>
                  <a:pt x="92" y="92"/>
                  <a:pt x="213" y="92"/>
                  <a:pt x="305" y="92"/>
                </a:cubicBezTo>
                <a:lnTo>
                  <a:pt x="1247" y="92"/>
                </a:lnTo>
                <a:lnTo>
                  <a:pt x="4712" y="122"/>
                </a:lnTo>
                <a:lnTo>
                  <a:pt x="16141" y="153"/>
                </a:lnTo>
                <a:lnTo>
                  <a:pt x="27569" y="122"/>
                </a:lnTo>
                <a:lnTo>
                  <a:pt x="31004" y="92"/>
                </a:lnTo>
                <a:lnTo>
                  <a:pt x="31977" y="92"/>
                </a:lnTo>
                <a:cubicBezTo>
                  <a:pt x="32068" y="92"/>
                  <a:pt x="32190" y="92"/>
                  <a:pt x="32281" y="62"/>
                </a:cubicBezTo>
                <a:lnTo>
                  <a:pt x="31004" y="62"/>
                </a:lnTo>
                <a:lnTo>
                  <a:pt x="27569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5188294" y="2461111"/>
            <a:ext cx="549613" cy="470157"/>
          </a:xfrm>
          <a:custGeom>
            <a:rect b="b" l="l" r="r" t="t"/>
            <a:pathLst>
              <a:path extrusionOk="0" h="22024" w="25746">
                <a:moveTo>
                  <a:pt x="14712" y="1"/>
                </a:moveTo>
                <a:cubicBezTo>
                  <a:pt x="4895" y="1"/>
                  <a:pt x="1" y="11855"/>
                  <a:pt x="6931" y="18785"/>
                </a:cubicBezTo>
                <a:cubicBezTo>
                  <a:pt x="9047" y="20901"/>
                  <a:pt x="11871" y="22023"/>
                  <a:pt x="14738" y="22023"/>
                </a:cubicBezTo>
                <a:cubicBezTo>
                  <a:pt x="16154" y="22023"/>
                  <a:pt x="17581" y="21749"/>
                  <a:pt x="18937" y="21187"/>
                </a:cubicBezTo>
                <a:cubicBezTo>
                  <a:pt x="23041" y="19485"/>
                  <a:pt x="25746" y="15472"/>
                  <a:pt x="25746" y="11004"/>
                </a:cubicBezTo>
                <a:cubicBezTo>
                  <a:pt x="25746" y="4925"/>
                  <a:pt x="20791" y="1"/>
                  <a:pt x="1471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9"/>
          <p:cNvSpPr/>
          <p:nvPr/>
        </p:nvSpPr>
        <p:spPr>
          <a:xfrm>
            <a:off x="7988189" y="2216490"/>
            <a:ext cx="580118" cy="655390"/>
          </a:xfrm>
          <a:custGeom>
            <a:rect b="b" l="l" r="r" t="t"/>
            <a:pathLst>
              <a:path extrusionOk="0" h="30701" w="27175">
                <a:moveTo>
                  <a:pt x="13010" y="1"/>
                </a:moveTo>
                <a:lnTo>
                  <a:pt x="12250" y="31"/>
                </a:lnTo>
                <a:lnTo>
                  <a:pt x="11186" y="214"/>
                </a:lnTo>
                <a:cubicBezTo>
                  <a:pt x="10244" y="366"/>
                  <a:pt x="9301" y="670"/>
                  <a:pt x="8420" y="1034"/>
                </a:cubicBezTo>
                <a:cubicBezTo>
                  <a:pt x="7234" y="1551"/>
                  <a:pt x="6140" y="2250"/>
                  <a:pt x="5137" y="3071"/>
                </a:cubicBezTo>
                <a:cubicBezTo>
                  <a:pt x="3921" y="4135"/>
                  <a:pt x="2888" y="5381"/>
                  <a:pt x="2098" y="6749"/>
                </a:cubicBezTo>
                <a:cubicBezTo>
                  <a:pt x="1155" y="8390"/>
                  <a:pt x="547" y="10183"/>
                  <a:pt x="304" y="12037"/>
                </a:cubicBezTo>
                <a:cubicBezTo>
                  <a:pt x="0" y="14135"/>
                  <a:pt x="152" y="16262"/>
                  <a:pt x="760" y="18299"/>
                </a:cubicBezTo>
                <a:cubicBezTo>
                  <a:pt x="1451" y="20461"/>
                  <a:pt x="2616" y="22474"/>
                  <a:pt x="4226" y="24105"/>
                </a:cubicBezTo>
                <a:lnTo>
                  <a:pt x="4226" y="24105"/>
                </a:lnTo>
                <a:lnTo>
                  <a:pt x="2189" y="30366"/>
                </a:lnTo>
                <a:lnTo>
                  <a:pt x="2098" y="30700"/>
                </a:lnTo>
                <a:lnTo>
                  <a:pt x="2402" y="30518"/>
                </a:lnTo>
                <a:lnTo>
                  <a:pt x="8946" y="27201"/>
                </a:lnTo>
                <a:lnTo>
                  <a:pt x="8946" y="27201"/>
                </a:lnTo>
                <a:lnTo>
                  <a:pt x="9362" y="27357"/>
                </a:lnTo>
                <a:cubicBezTo>
                  <a:pt x="10715" y="27844"/>
                  <a:pt x="12164" y="28066"/>
                  <a:pt x="13624" y="28066"/>
                </a:cubicBezTo>
                <a:cubicBezTo>
                  <a:pt x="13804" y="28066"/>
                  <a:pt x="13985" y="28063"/>
                  <a:pt x="14165" y="28056"/>
                </a:cubicBezTo>
                <a:cubicBezTo>
                  <a:pt x="15745" y="27995"/>
                  <a:pt x="17295" y="27661"/>
                  <a:pt x="18754" y="27023"/>
                </a:cubicBezTo>
                <a:cubicBezTo>
                  <a:pt x="21490" y="25807"/>
                  <a:pt x="23770" y="23740"/>
                  <a:pt x="25229" y="21095"/>
                </a:cubicBezTo>
                <a:cubicBezTo>
                  <a:pt x="25928" y="19880"/>
                  <a:pt x="26414" y="18603"/>
                  <a:pt x="26718" y="17235"/>
                </a:cubicBezTo>
                <a:cubicBezTo>
                  <a:pt x="26809" y="16901"/>
                  <a:pt x="26870" y="16566"/>
                  <a:pt x="26900" y="16262"/>
                </a:cubicBezTo>
                <a:cubicBezTo>
                  <a:pt x="26931" y="15928"/>
                  <a:pt x="27022" y="15594"/>
                  <a:pt x="27022" y="15259"/>
                </a:cubicBezTo>
                <a:cubicBezTo>
                  <a:pt x="27174" y="13405"/>
                  <a:pt x="26961" y="11521"/>
                  <a:pt x="26445" y="9727"/>
                </a:cubicBezTo>
                <a:cubicBezTo>
                  <a:pt x="26110" y="8664"/>
                  <a:pt x="25654" y="7630"/>
                  <a:pt x="25077" y="6657"/>
                </a:cubicBezTo>
                <a:cubicBezTo>
                  <a:pt x="24104" y="4986"/>
                  <a:pt x="22767" y="3527"/>
                  <a:pt x="21216" y="2402"/>
                </a:cubicBezTo>
                <a:cubicBezTo>
                  <a:pt x="20001" y="1551"/>
                  <a:pt x="18694" y="913"/>
                  <a:pt x="17265" y="518"/>
                </a:cubicBezTo>
                <a:lnTo>
                  <a:pt x="16475" y="305"/>
                </a:lnTo>
                <a:cubicBezTo>
                  <a:pt x="16232" y="244"/>
                  <a:pt x="15958" y="183"/>
                  <a:pt x="15715" y="153"/>
                </a:cubicBezTo>
                <a:cubicBezTo>
                  <a:pt x="15350" y="92"/>
                  <a:pt x="14955" y="62"/>
                  <a:pt x="14560" y="31"/>
                </a:cubicBezTo>
                <a:lnTo>
                  <a:pt x="13861" y="1"/>
                </a:lnTo>
                <a:lnTo>
                  <a:pt x="13618" y="1"/>
                </a:lnTo>
                <a:cubicBezTo>
                  <a:pt x="13678" y="31"/>
                  <a:pt x="13770" y="31"/>
                  <a:pt x="13861" y="31"/>
                </a:cubicBezTo>
                <a:lnTo>
                  <a:pt x="14560" y="92"/>
                </a:lnTo>
                <a:cubicBezTo>
                  <a:pt x="14955" y="122"/>
                  <a:pt x="15320" y="183"/>
                  <a:pt x="15715" y="244"/>
                </a:cubicBezTo>
                <a:cubicBezTo>
                  <a:pt x="15958" y="274"/>
                  <a:pt x="16201" y="335"/>
                  <a:pt x="16414" y="396"/>
                </a:cubicBezTo>
                <a:lnTo>
                  <a:pt x="17235" y="609"/>
                </a:lnTo>
                <a:cubicBezTo>
                  <a:pt x="18633" y="1034"/>
                  <a:pt x="19909" y="1673"/>
                  <a:pt x="21095" y="2524"/>
                </a:cubicBezTo>
                <a:cubicBezTo>
                  <a:pt x="22645" y="3648"/>
                  <a:pt x="23952" y="5077"/>
                  <a:pt x="24894" y="6749"/>
                </a:cubicBezTo>
                <a:cubicBezTo>
                  <a:pt x="25441" y="7691"/>
                  <a:pt x="25897" y="8724"/>
                  <a:pt x="26232" y="9788"/>
                </a:cubicBezTo>
                <a:cubicBezTo>
                  <a:pt x="26566" y="10943"/>
                  <a:pt x="26779" y="12129"/>
                  <a:pt x="26809" y="13344"/>
                </a:cubicBezTo>
                <a:cubicBezTo>
                  <a:pt x="26840" y="13983"/>
                  <a:pt x="26840" y="14621"/>
                  <a:pt x="26779" y="15259"/>
                </a:cubicBezTo>
                <a:cubicBezTo>
                  <a:pt x="26779" y="15563"/>
                  <a:pt x="26688" y="15898"/>
                  <a:pt x="26657" y="16202"/>
                </a:cubicBezTo>
                <a:cubicBezTo>
                  <a:pt x="26627" y="16536"/>
                  <a:pt x="26566" y="16870"/>
                  <a:pt x="26475" y="17174"/>
                </a:cubicBezTo>
                <a:cubicBezTo>
                  <a:pt x="26171" y="18512"/>
                  <a:pt x="25685" y="19788"/>
                  <a:pt x="25016" y="20974"/>
                </a:cubicBezTo>
                <a:cubicBezTo>
                  <a:pt x="23557" y="23557"/>
                  <a:pt x="21338" y="25594"/>
                  <a:pt x="18633" y="26779"/>
                </a:cubicBezTo>
                <a:cubicBezTo>
                  <a:pt x="17204" y="27387"/>
                  <a:pt x="15684" y="27722"/>
                  <a:pt x="14134" y="27782"/>
                </a:cubicBezTo>
                <a:cubicBezTo>
                  <a:pt x="13916" y="27795"/>
                  <a:pt x="13697" y="27801"/>
                  <a:pt x="13478" y="27801"/>
                </a:cubicBezTo>
                <a:cubicBezTo>
                  <a:pt x="12111" y="27801"/>
                  <a:pt x="10737" y="27559"/>
                  <a:pt x="9453" y="27114"/>
                </a:cubicBezTo>
                <a:lnTo>
                  <a:pt x="8997" y="26931"/>
                </a:lnTo>
                <a:lnTo>
                  <a:pt x="8876" y="26931"/>
                </a:lnTo>
                <a:lnTo>
                  <a:pt x="2556" y="30164"/>
                </a:lnTo>
                <a:lnTo>
                  <a:pt x="2556" y="30164"/>
                </a:lnTo>
                <a:cubicBezTo>
                  <a:pt x="3224" y="28079"/>
                  <a:pt x="3889" y="26051"/>
                  <a:pt x="4499" y="24135"/>
                </a:cubicBezTo>
                <a:lnTo>
                  <a:pt x="4529" y="24044"/>
                </a:lnTo>
                <a:lnTo>
                  <a:pt x="4468" y="23983"/>
                </a:lnTo>
                <a:cubicBezTo>
                  <a:pt x="2888" y="22372"/>
                  <a:pt x="1702" y="20396"/>
                  <a:pt x="1034" y="18208"/>
                </a:cubicBezTo>
                <a:cubicBezTo>
                  <a:pt x="426" y="16232"/>
                  <a:pt x="243" y="14135"/>
                  <a:pt x="517" y="12068"/>
                </a:cubicBezTo>
                <a:cubicBezTo>
                  <a:pt x="943" y="8633"/>
                  <a:pt x="2614" y="5502"/>
                  <a:pt x="5228" y="3223"/>
                </a:cubicBezTo>
                <a:cubicBezTo>
                  <a:pt x="6931" y="1733"/>
                  <a:pt x="8997" y="730"/>
                  <a:pt x="11216" y="305"/>
                </a:cubicBezTo>
                <a:lnTo>
                  <a:pt x="12250" y="122"/>
                </a:lnTo>
                <a:lnTo>
                  <a:pt x="13010" y="62"/>
                </a:lnTo>
                <a:lnTo>
                  <a:pt x="13466" y="31"/>
                </a:lnTo>
                <a:lnTo>
                  <a:pt x="1361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8214643" y="2373522"/>
            <a:ext cx="175220" cy="247887"/>
          </a:xfrm>
          <a:custGeom>
            <a:rect b="b" l="l" r="r" t="t"/>
            <a:pathLst>
              <a:path extrusionOk="0" h="11612" w="8208">
                <a:moveTo>
                  <a:pt x="3120" y="0"/>
                </a:moveTo>
                <a:cubicBezTo>
                  <a:pt x="3108" y="0"/>
                  <a:pt x="3101" y="1"/>
                  <a:pt x="3101" y="1"/>
                </a:cubicBezTo>
                <a:lnTo>
                  <a:pt x="3101" y="1946"/>
                </a:lnTo>
                <a:lnTo>
                  <a:pt x="973" y="4864"/>
                </a:lnTo>
                <a:lnTo>
                  <a:pt x="31" y="4864"/>
                </a:lnTo>
                <a:lnTo>
                  <a:pt x="0" y="10973"/>
                </a:lnTo>
                <a:lnTo>
                  <a:pt x="1672" y="10973"/>
                </a:lnTo>
                <a:cubicBezTo>
                  <a:pt x="1672" y="10973"/>
                  <a:pt x="5715" y="11612"/>
                  <a:pt x="6505" y="11612"/>
                </a:cubicBezTo>
                <a:cubicBezTo>
                  <a:pt x="6627" y="11612"/>
                  <a:pt x="6748" y="11581"/>
                  <a:pt x="6839" y="11551"/>
                </a:cubicBezTo>
                <a:cubicBezTo>
                  <a:pt x="7660" y="11308"/>
                  <a:pt x="8207" y="10548"/>
                  <a:pt x="8146" y="9697"/>
                </a:cubicBezTo>
                <a:cubicBezTo>
                  <a:pt x="8116" y="7995"/>
                  <a:pt x="8055" y="4833"/>
                  <a:pt x="7842" y="4621"/>
                </a:cubicBezTo>
                <a:cubicBezTo>
                  <a:pt x="7599" y="4347"/>
                  <a:pt x="4408" y="4347"/>
                  <a:pt x="4408" y="4347"/>
                </a:cubicBezTo>
                <a:cubicBezTo>
                  <a:pt x="4408" y="4347"/>
                  <a:pt x="4388" y="4411"/>
                  <a:pt x="4369" y="4411"/>
                </a:cubicBezTo>
                <a:cubicBezTo>
                  <a:pt x="4328" y="4411"/>
                  <a:pt x="4285" y="4135"/>
                  <a:pt x="4408" y="2432"/>
                </a:cubicBezTo>
                <a:cubicBezTo>
                  <a:pt x="4578" y="79"/>
                  <a:pt x="3294" y="0"/>
                  <a:pt x="3120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8156236" y="2466319"/>
            <a:ext cx="47391" cy="141470"/>
          </a:xfrm>
          <a:custGeom>
            <a:rect b="b" l="l" r="r" t="t"/>
            <a:pathLst>
              <a:path extrusionOk="0" h="6627" w="2220">
                <a:moveTo>
                  <a:pt x="1" y="0"/>
                </a:moveTo>
                <a:lnTo>
                  <a:pt x="578" y="6626"/>
                </a:lnTo>
                <a:lnTo>
                  <a:pt x="2220" y="6626"/>
                </a:lnTo>
                <a:lnTo>
                  <a:pt x="2220" y="122"/>
                </a:lnTo>
                <a:lnTo>
                  <a:pt x="1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8086174" y="3032156"/>
            <a:ext cx="508540" cy="383465"/>
          </a:xfrm>
          <a:custGeom>
            <a:rect b="b" l="l" r="r" t="t"/>
            <a:pathLst>
              <a:path extrusionOk="0" h="17963" w="23822">
                <a:moveTo>
                  <a:pt x="12148" y="0"/>
                </a:moveTo>
                <a:cubicBezTo>
                  <a:pt x="11165" y="0"/>
                  <a:pt x="10148" y="154"/>
                  <a:pt x="9119" y="485"/>
                </a:cubicBezTo>
                <a:cubicBezTo>
                  <a:pt x="1185" y="3008"/>
                  <a:pt x="0" y="13738"/>
                  <a:pt x="7143" y="17963"/>
                </a:cubicBezTo>
                <a:cubicBezTo>
                  <a:pt x="6687" y="16322"/>
                  <a:pt x="6566" y="14589"/>
                  <a:pt x="6748" y="12887"/>
                </a:cubicBezTo>
                <a:cubicBezTo>
                  <a:pt x="6717" y="11823"/>
                  <a:pt x="6748" y="10273"/>
                  <a:pt x="6778" y="8875"/>
                </a:cubicBezTo>
                <a:cubicBezTo>
                  <a:pt x="6140" y="7233"/>
                  <a:pt x="6566" y="5379"/>
                  <a:pt x="7842" y="4133"/>
                </a:cubicBezTo>
                <a:cubicBezTo>
                  <a:pt x="9342" y="2592"/>
                  <a:pt x="10499" y="2349"/>
                  <a:pt x="11352" y="2349"/>
                </a:cubicBezTo>
                <a:cubicBezTo>
                  <a:pt x="11745" y="2349"/>
                  <a:pt x="12073" y="2400"/>
                  <a:pt x="12341" y="2400"/>
                </a:cubicBezTo>
                <a:cubicBezTo>
                  <a:pt x="13161" y="2431"/>
                  <a:pt x="17082" y="3343"/>
                  <a:pt x="18177" y="8024"/>
                </a:cubicBezTo>
                <a:cubicBezTo>
                  <a:pt x="18237" y="8297"/>
                  <a:pt x="18268" y="8601"/>
                  <a:pt x="18298" y="8905"/>
                </a:cubicBezTo>
                <a:cubicBezTo>
                  <a:pt x="18298" y="9148"/>
                  <a:pt x="18329" y="9361"/>
                  <a:pt x="18359" y="9513"/>
                </a:cubicBezTo>
                <a:cubicBezTo>
                  <a:pt x="18450" y="11215"/>
                  <a:pt x="19393" y="12735"/>
                  <a:pt x="20912" y="13556"/>
                </a:cubicBezTo>
                <a:cubicBezTo>
                  <a:pt x="23822" y="6916"/>
                  <a:pt x="18744" y="0"/>
                  <a:pt x="1214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8226320" y="3307240"/>
            <a:ext cx="55824" cy="127850"/>
          </a:xfrm>
          <a:custGeom>
            <a:rect b="b" l="l" r="r" t="t"/>
            <a:pathLst>
              <a:path extrusionOk="0" h="5989" w="2615">
                <a:moveTo>
                  <a:pt x="183" y="1"/>
                </a:moveTo>
                <a:lnTo>
                  <a:pt x="183" y="1"/>
                </a:lnTo>
                <a:cubicBezTo>
                  <a:pt x="1" y="1703"/>
                  <a:pt x="122" y="3436"/>
                  <a:pt x="578" y="5107"/>
                </a:cubicBezTo>
                <a:cubicBezTo>
                  <a:pt x="1216" y="5472"/>
                  <a:pt x="1885" y="5776"/>
                  <a:pt x="2615" y="5989"/>
                </a:cubicBezTo>
                <a:cubicBezTo>
                  <a:pt x="2584" y="4651"/>
                  <a:pt x="2463" y="2736"/>
                  <a:pt x="2463" y="2736"/>
                </a:cubicBezTo>
                <a:cubicBezTo>
                  <a:pt x="2463" y="2736"/>
                  <a:pt x="274" y="2463"/>
                  <a:pt x="183" y="244"/>
                </a:cubicBezTo>
                <a:lnTo>
                  <a:pt x="18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8229565" y="3145021"/>
            <a:ext cx="173278" cy="299804"/>
          </a:xfrm>
          <a:custGeom>
            <a:rect b="b" l="l" r="r" t="t"/>
            <a:pathLst>
              <a:path extrusionOk="0" h="14044" w="8117">
                <a:moveTo>
                  <a:pt x="871" y="3580"/>
                </a:moveTo>
                <a:cubicBezTo>
                  <a:pt x="996" y="3580"/>
                  <a:pt x="1116" y="3634"/>
                  <a:pt x="1216" y="3709"/>
                </a:cubicBezTo>
                <a:cubicBezTo>
                  <a:pt x="1308" y="3770"/>
                  <a:pt x="1368" y="3831"/>
                  <a:pt x="1338" y="3861"/>
                </a:cubicBezTo>
                <a:cubicBezTo>
                  <a:pt x="1338" y="3861"/>
                  <a:pt x="1146" y="3765"/>
                  <a:pt x="890" y="3765"/>
                </a:cubicBezTo>
                <a:cubicBezTo>
                  <a:pt x="858" y="3765"/>
                  <a:pt x="825" y="3767"/>
                  <a:pt x="791" y="3770"/>
                </a:cubicBezTo>
                <a:cubicBezTo>
                  <a:pt x="510" y="3770"/>
                  <a:pt x="307" y="3925"/>
                  <a:pt x="254" y="3925"/>
                </a:cubicBezTo>
                <a:cubicBezTo>
                  <a:pt x="249" y="3925"/>
                  <a:pt x="246" y="3924"/>
                  <a:pt x="244" y="3922"/>
                </a:cubicBezTo>
                <a:cubicBezTo>
                  <a:pt x="213" y="3861"/>
                  <a:pt x="274" y="3831"/>
                  <a:pt x="365" y="3740"/>
                </a:cubicBezTo>
                <a:cubicBezTo>
                  <a:pt x="487" y="3648"/>
                  <a:pt x="639" y="3588"/>
                  <a:pt x="791" y="3588"/>
                </a:cubicBezTo>
                <a:cubicBezTo>
                  <a:pt x="818" y="3582"/>
                  <a:pt x="845" y="3580"/>
                  <a:pt x="871" y="3580"/>
                </a:cubicBezTo>
                <a:close/>
                <a:moveTo>
                  <a:pt x="4104" y="3618"/>
                </a:moveTo>
                <a:cubicBezTo>
                  <a:pt x="4256" y="3618"/>
                  <a:pt x="4408" y="3679"/>
                  <a:pt x="4560" y="3770"/>
                </a:cubicBezTo>
                <a:cubicBezTo>
                  <a:pt x="4651" y="3831"/>
                  <a:pt x="4681" y="3892"/>
                  <a:pt x="4681" y="3922"/>
                </a:cubicBezTo>
                <a:cubicBezTo>
                  <a:pt x="4654" y="3922"/>
                  <a:pt x="4459" y="3826"/>
                  <a:pt x="4203" y="3826"/>
                </a:cubicBezTo>
                <a:cubicBezTo>
                  <a:pt x="4171" y="3826"/>
                  <a:pt x="4138" y="3827"/>
                  <a:pt x="4104" y="3831"/>
                </a:cubicBezTo>
                <a:cubicBezTo>
                  <a:pt x="3851" y="3831"/>
                  <a:pt x="3651" y="3986"/>
                  <a:pt x="3597" y="3986"/>
                </a:cubicBezTo>
                <a:cubicBezTo>
                  <a:pt x="3593" y="3986"/>
                  <a:pt x="3590" y="3985"/>
                  <a:pt x="3587" y="3983"/>
                </a:cubicBezTo>
                <a:cubicBezTo>
                  <a:pt x="3526" y="3922"/>
                  <a:pt x="3587" y="3892"/>
                  <a:pt x="3678" y="3800"/>
                </a:cubicBezTo>
                <a:cubicBezTo>
                  <a:pt x="3800" y="3709"/>
                  <a:pt x="3952" y="3648"/>
                  <a:pt x="4104" y="3618"/>
                </a:cubicBezTo>
                <a:close/>
                <a:moveTo>
                  <a:pt x="791" y="3952"/>
                </a:moveTo>
                <a:cubicBezTo>
                  <a:pt x="943" y="3952"/>
                  <a:pt x="1064" y="4074"/>
                  <a:pt x="1064" y="4226"/>
                </a:cubicBezTo>
                <a:cubicBezTo>
                  <a:pt x="1064" y="4408"/>
                  <a:pt x="928" y="4499"/>
                  <a:pt x="791" y="4499"/>
                </a:cubicBezTo>
                <a:cubicBezTo>
                  <a:pt x="654" y="4499"/>
                  <a:pt x="517" y="4408"/>
                  <a:pt x="517" y="4226"/>
                </a:cubicBezTo>
                <a:cubicBezTo>
                  <a:pt x="517" y="4074"/>
                  <a:pt x="639" y="3952"/>
                  <a:pt x="791" y="3952"/>
                </a:cubicBezTo>
                <a:close/>
                <a:moveTo>
                  <a:pt x="4047" y="4011"/>
                </a:moveTo>
                <a:cubicBezTo>
                  <a:pt x="4296" y="4011"/>
                  <a:pt x="4400" y="4325"/>
                  <a:pt x="4225" y="4499"/>
                </a:cubicBezTo>
                <a:cubicBezTo>
                  <a:pt x="4170" y="4546"/>
                  <a:pt x="4104" y="4566"/>
                  <a:pt x="4038" y="4566"/>
                </a:cubicBezTo>
                <a:cubicBezTo>
                  <a:pt x="3887" y="4566"/>
                  <a:pt x="3739" y="4456"/>
                  <a:pt x="3739" y="4287"/>
                </a:cubicBezTo>
                <a:cubicBezTo>
                  <a:pt x="3739" y="4135"/>
                  <a:pt x="3861" y="4013"/>
                  <a:pt x="4013" y="4013"/>
                </a:cubicBezTo>
                <a:cubicBezTo>
                  <a:pt x="4024" y="4012"/>
                  <a:pt x="4036" y="4011"/>
                  <a:pt x="4047" y="4011"/>
                </a:cubicBezTo>
                <a:close/>
                <a:moveTo>
                  <a:pt x="2523" y="3861"/>
                </a:moveTo>
                <a:lnTo>
                  <a:pt x="2523" y="3861"/>
                </a:lnTo>
                <a:cubicBezTo>
                  <a:pt x="2402" y="4439"/>
                  <a:pt x="2250" y="4986"/>
                  <a:pt x="2037" y="5503"/>
                </a:cubicBezTo>
                <a:lnTo>
                  <a:pt x="1824" y="6141"/>
                </a:lnTo>
                <a:cubicBezTo>
                  <a:pt x="1794" y="6232"/>
                  <a:pt x="1763" y="6293"/>
                  <a:pt x="1794" y="6384"/>
                </a:cubicBezTo>
                <a:cubicBezTo>
                  <a:pt x="1794" y="6445"/>
                  <a:pt x="1855" y="6445"/>
                  <a:pt x="1946" y="6445"/>
                </a:cubicBezTo>
                <a:cubicBezTo>
                  <a:pt x="2128" y="6475"/>
                  <a:pt x="2280" y="6475"/>
                  <a:pt x="2432" y="6536"/>
                </a:cubicBezTo>
                <a:cubicBezTo>
                  <a:pt x="2280" y="6566"/>
                  <a:pt x="2098" y="6566"/>
                  <a:pt x="1946" y="6566"/>
                </a:cubicBezTo>
                <a:cubicBezTo>
                  <a:pt x="1915" y="6566"/>
                  <a:pt x="1855" y="6536"/>
                  <a:pt x="1824" y="6536"/>
                </a:cubicBezTo>
                <a:cubicBezTo>
                  <a:pt x="1763" y="6536"/>
                  <a:pt x="1703" y="6475"/>
                  <a:pt x="1672" y="6414"/>
                </a:cubicBezTo>
                <a:cubicBezTo>
                  <a:pt x="1672" y="6323"/>
                  <a:pt x="1672" y="6202"/>
                  <a:pt x="1733" y="6110"/>
                </a:cubicBezTo>
                <a:lnTo>
                  <a:pt x="1915" y="5472"/>
                </a:lnTo>
                <a:cubicBezTo>
                  <a:pt x="2098" y="4925"/>
                  <a:pt x="2280" y="4378"/>
                  <a:pt x="2523" y="3861"/>
                </a:cubicBezTo>
                <a:close/>
                <a:moveTo>
                  <a:pt x="3464" y="6800"/>
                </a:moveTo>
                <a:cubicBezTo>
                  <a:pt x="3467" y="6800"/>
                  <a:pt x="3449" y="6812"/>
                  <a:pt x="3405" y="6840"/>
                </a:cubicBezTo>
                <a:cubicBezTo>
                  <a:pt x="3526" y="7174"/>
                  <a:pt x="3314" y="7539"/>
                  <a:pt x="2979" y="7630"/>
                </a:cubicBezTo>
                <a:lnTo>
                  <a:pt x="2949" y="7630"/>
                </a:lnTo>
                <a:cubicBezTo>
                  <a:pt x="2844" y="7674"/>
                  <a:pt x="2737" y="7695"/>
                  <a:pt x="2632" y="7695"/>
                </a:cubicBezTo>
                <a:cubicBezTo>
                  <a:pt x="2372" y="7695"/>
                  <a:pt x="2128" y="7565"/>
                  <a:pt x="1976" y="7326"/>
                </a:cubicBezTo>
                <a:cubicBezTo>
                  <a:pt x="2504" y="7326"/>
                  <a:pt x="3444" y="6800"/>
                  <a:pt x="3464" y="6800"/>
                </a:cubicBezTo>
                <a:close/>
                <a:moveTo>
                  <a:pt x="3952" y="1"/>
                </a:moveTo>
                <a:cubicBezTo>
                  <a:pt x="3739" y="518"/>
                  <a:pt x="3374" y="1612"/>
                  <a:pt x="3587" y="2493"/>
                </a:cubicBezTo>
                <a:lnTo>
                  <a:pt x="396" y="3284"/>
                </a:lnTo>
                <a:lnTo>
                  <a:pt x="61" y="3618"/>
                </a:lnTo>
                <a:cubicBezTo>
                  <a:pt x="0" y="5016"/>
                  <a:pt x="0" y="6566"/>
                  <a:pt x="31" y="7630"/>
                </a:cubicBezTo>
                <a:lnTo>
                  <a:pt x="31" y="7843"/>
                </a:lnTo>
                <a:cubicBezTo>
                  <a:pt x="122" y="10092"/>
                  <a:pt x="2311" y="10366"/>
                  <a:pt x="2311" y="10366"/>
                </a:cubicBezTo>
                <a:cubicBezTo>
                  <a:pt x="3344" y="10335"/>
                  <a:pt x="4347" y="10001"/>
                  <a:pt x="5198" y="9393"/>
                </a:cubicBezTo>
                <a:lnTo>
                  <a:pt x="5198" y="9393"/>
                </a:lnTo>
                <a:cubicBezTo>
                  <a:pt x="5198" y="9393"/>
                  <a:pt x="4548" y="10919"/>
                  <a:pt x="2567" y="10919"/>
                </a:cubicBezTo>
                <a:cubicBezTo>
                  <a:pt x="2493" y="10919"/>
                  <a:pt x="2418" y="10917"/>
                  <a:pt x="2341" y="10913"/>
                </a:cubicBezTo>
                <a:lnTo>
                  <a:pt x="2311" y="10366"/>
                </a:lnTo>
                <a:lnTo>
                  <a:pt x="2311" y="10366"/>
                </a:lnTo>
                <a:cubicBezTo>
                  <a:pt x="2311" y="10369"/>
                  <a:pt x="2402" y="12251"/>
                  <a:pt x="2432" y="13618"/>
                </a:cubicBezTo>
                <a:cubicBezTo>
                  <a:pt x="3374" y="13892"/>
                  <a:pt x="4347" y="14044"/>
                  <a:pt x="5320" y="14044"/>
                </a:cubicBezTo>
                <a:cubicBezTo>
                  <a:pt x="6171" y="14044"/>
                  <a:pt x="6992" y="13952"/>
                  <a:pt x="7782" y="13740"/>
                </a:cubicBezTo>
                <a:lnTo>
                  <a:pt x="8116" y="3740"/>
                </a:lnTo>
                <a:cubicBezTo>
                  <a:pt x="8116" y="3740"/>
                  <a:pt x="4560" y="3344"/>
                  <a:pt x="3982" y="1"/>
                </a:cubicBezTo>
                <a:close/>
              </a:path>
            </a:pathLst>
          </a:custGeom>
          <a:solidFill>
            <a:srgbClr val="E5B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8238809" y="3229343"/>
            <a:ext cx="14132" cy="12296"/>
          </a:xfrm>
          <a:custGeom>
            <a:rect b="b" l="l" r="r" t="t"/>
            <a:pathLst>
              <a:path extrusionOk="0" h="576" w="662">
                <a:moveTo>
                  <a:pt x="351" y="0"/>
                </a:moveTo>
                <a:cubicBezTo>
                  <a:pt x="104" y="0"/>
                  <a:pt x="0" y="286"/>
                  <a:pt x="145" y="489"/>
                </a:cubicBezTo>
                <a:cubicBezTo>
                  <a:pt x="205" y="548"/>
                  <a:pt x="277" y="575"/>
                  <a:pt x="348" y="575"/>
                </a:cubicBezTo>
                <a:cubicBezTo>
                  <a:pt x="494" y="575"/>
                  <a:pt x="631" y="460"/>
                  <a:pt x="631" y="276"/>
                </a:cubicBezTo>
                <a:cubicBezTo>
                  <a:pt x="662" y="124"/>
                  <a:pt x="540" y="2"/>
                  <a:pt x="388" y="2"/>
                </a:cubicBezTo>
                <a:cubicBezTo>
                  <a:pt x="375" y="1"/>
                  <a:pt x="363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8234753" y="3221423"/>
            <a:ext cx="24678" cy="7322"/>
          </a:xfrm>
          <a:custGeom>
            <a:rect b="b" l="l" r="r" t="t"/>
            <a:pathLst>
              <a:path extrusionOk="0" h="343" w="1156">
                <a:moveTo>
                  <a:pt x="631" y="1"/>
                </a:moveTo>
                <a:cubicBezTo>
                  <a:pt x="603" y="1"/>
                  <a:pt x="575" y="3"/>
                  <a:pt x="548" y="9"/>
                </a:cubicBezTo>
                <a:cubicBezTo>
                  <a:pt x="396" y="9"/>
                  <a:pt x="244" y="69"/>
                  <a:pt x="122" y="161"/>
                </a:cubicBezTo>
                <a:cubicBezTo>
                  <a:pt x="31" y="252"/>
                  <a:pt x="1" y="313"/>
                  <a:pt x="31" y="343"/>
                </a:cubicBezTo>
                <a:cubicBezTo>
                  <a:pt x="31" y="343"/>
                  <a:pt x="274" y="191"/>
                  <a:pt x="578" y="191"/>
                </a:cubicBezTo>
                <a:cubicBezTo>
                  <a:pt x="821" y="191"/>
                  <a:pt x="1040" y="287"/>
                  <a:pt x="1108" y="287"/>
                </a:cubicBezTo>
                <a:cubicBezTo>
                  <a:pt x="1116" y="287"/>
                  <a:pt x="1122" y="286"/>
                  <a:pt x="1125" y="282"/>
                </a:cubicBezTo>
                <a:cubicBezTo>
                  <a:pt x="1156" y="221"/>
                  <a:pt x="1125" y="191"/>
                  <a:pt x="1004" y="130"/>
                </a:cubicBezTo>
                <a:cubicBezTo>
                  <a:pt x="904" y="55"/>
                  <a:pt x="762" y="1"/>
                  <a:pt x="6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8307419" y="3230688"/>
            <a:ext cx="13662" cy="11698"/>
          </a:xfrm>
          <a:custGeom>
            <a:rect b="b" l="l" r="r" t="t"/>
            <a:pathLst>
              <a:path extrusionOk="0" h="548" w="640">
                <a:moveTo>
                  <a:pt x="366" y="0"/>
                </a:moveTo>
                <a:cubicBezTo>
                  <a:pt x="1" y="0"/>
                  <a:pt x="1" y="547"/>
                  <a:pt x="366" y="547"/>
                </a:cubicBezTo>
                <a:cubicBezTo>
                  <a:pt x="518" y="547"/>
                  <a:pt x="639" y="426"/>
                  <a:pt x="639" y="274"/>
                </a:cubicBezTo>
                <a:cubicBezTo>
                  <a:pt x="639" y="122"/>
                  <a:pt x="518" y="0"/>
                  <a:pt x="36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8305477" y="3222234"/>
            <a:ext cx="24678" cy="7258"/>
          </a:xfrm>
          <a:custGeom>
            <a:rect b="b" l="l" r="r" t="t"/>
            <a:pathLst>
              <a:path extrusionOk="0" h="340" w="1156">
                <a:moveTo>
                  <a:pt x="548" y="1"/>
                </a:moveTo>
                <a:cubicBezTo>
                  <a:pt x="396" y="31"/>
                  <a:pt x="244" y="92"/>
                  <a:pt x="122" y="183"/>
                </a:cubicBezTo>
                <a:cubicBezTo>
                  <a:pt x="31" y="244"/>
                  <a:pt x="1" y="335"/>
                  <a:pt x="31" y="335"/>
                </a:cubicBezTo>
                <a:cubicBezTo>
                  <a:pt x="31" y="338"/>
                  <a:pt x="33" y="339"/>
                  <a:pt x="37" y="339"/>
                </a:cubicBezTo>
                <a:cubicBezTo>
                  <a:pt x="75" y="339"/>
                  <a:pt x="299" y="211"/>
                  <a:pt x="548" y="183"/>
                </a:cubicBezTo>
                <a:cubicBezTo>
                  <a:pt x="824" y="183"/>
                  <a:pt x="1050" y="309"/>
                  <a:pt x="1112" y="309"/>
                </a:cubicBezTo>
                <a:cubicBezTo>
                  <a:pt x="1118" y="309"/>
                  <a:pt x="1123" y="308"/>
                  <a:pt x="1125" y="305"/>
                </a:cubicBezTo>
                <a:cubicBezTo>
                  <a:pt x="1156" y="244"/>
                  <a:pt x="1095" y="214"/>
                  <a:pt x="1004" y="153"/>
                </a:cubicBezTo>
                <a:cubicBezTo>
                  <a:pt x="852" y="62"/>
                  <a:pt x="700" y="1"/>
                  <a:pt x="5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8265258" y="3227443"/>
            <a:ext cx="18828" cy="57596"/>
          </a:xfrm>
          <a:custGeom>
            <a:rect b="b" l="l" r="r" t="t"/>
            <a:pathLst>
              <a:path extrusionOk="0" h="2698" w="882">
                <a:moveTo>
                  <a:pt x="882" y="0"/>
                </a:moveTo>
                <a:lnTo>
                  <a:pt x="882" y="0"/>
                </a:lnTo>
                <a:cubicBezTo>
                  <a:pt x="639" y="517"/>
                  <a:pt x="426" y="1064"/>
                  <a:pt x="274" y="1611"/>
                </a:cubicBezTo>
                <a:lnTo>
                  <a:pt x="61" y="2249"/>
                </a:lnTo>
                <a:cubicBezTo>
                  <a:pt x="31" y="2341"/>
                  <a:pt x="0" y="2462"/>
                  <a:pt x="31" y="2553"/>
                </a:cubicBezTo>
                <a:cubicBezTo>
                  <a:pt x="61" y="2614"/>
                  <a:pt x="91" y="2675"/>
                  <a:pt x="152" y="2675"/>
                </a:cubicBezTo>
                <a:lnTo>
                  <a:pt x="274" y="2675"/>
                </a:lnTo>
                <a:cubicBezTo>
                  <a:pt x="365" y="2690"/>
                  <a:pt x="449" y="2698"/>
                  <a:pt x="532" y="2698"/>
                </a:cubicBezTo>
                <a:cubicBezTo>
                  <a:pt x="616" y="2698"/>
                  <a:pt x="699" y="2690"/>
                  <a:pt x="791" y="2675"/>
                </a:cubicBezTo>
                <a:cubicBezTo>
                  <a:pt x="608" y="2614"/>
                  <a:pt x="456" y="2614"/>
                  <a:pt x="304" y="2614"/>
                </a:cubicBezTo>
                <a:cubicBezTo>
                  <a:pt x="213" y="2614"/>
                  <a:pt x="152" y="2584"/>
                  <a:pt x="122" y="2523"/>
                </a:cubicBezTo>
                <a:cubicBezTo>
                  <a:pt x="122" y="2432"/>
                  <a:pt x="152" y="2371"/>
                  <a:pt x="183" y="2280"/>
                </a:cubicBezTo>
                <a:lnTo>
                  <a:pt x="395" y="1642"/>
                </a:lnTo>
                <a:cubicBezTo>
                  <a:pt x="608" y="1125"/>
                  <a:pt x="760" y="578"/>
                  <a:pt x="88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8271748" y="3290162"/>
            <a:ext cx="33110" cy="19127"/>
          </a:xfrm>
          <a:custGeom>
            <a:rect b="b" l="l" r="r" t="t"/>
            <a:pathLst>
              <a:path extrusionOk="0" h="896" w="1551">
                <a:moveTo>
                  <a:pt x="1508" y="1"/>
                </a:moveTo>
                <a:cubicBezTo>
                  <a:pt x="1468" y="1"/>
                  <a:pt x="528" y="527"/>
                  <a:pt x="0" y="527"/>
                </a:cubicBezTo>
                <a:cubicBezTo>
                  <a:pt x="152" y="766"/>
                  <a:pt x="412" y="896"/>
                  <a:pt x="681" y="896"/>
                </a:cubicBezTo>
                <a:cubicBezTo>
                  <a:pt x="789" y="896"/>
                  <a:pt x="899" y="875"/>
                  <a:pt x="1003" y="831"/>
                </a:cubicBezTo>
                <a:cubicBezTo>
                  <a:pt x="1338" y="740"/>
                  <a:pt x="1550" y="406"/>
                  <a:pt x="1459" y="41"/>
                </a:cubicBezTo>
                <a:cubicBezTo>
                  <a:pt x="1499" y="13"/>
                  <a:pt x="1514" y="1"/>
                  <a:pt x="1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8278878" y="3345538"/>
            <a:ext cx="61673" cy="31957"/>
          </a:xfrm>
          <a:custGeom>
            <a:rect b="b" l="l" r="r" t="t"/>
            <a:pathLst>
              <a:path extrusionOk="0" h="1497" w="2889">
                <a:moveTo>
                  <a:pt x="2888" y="0"/>
                </a:moveTo>
                <a:lnTo>
                  <a:pt x="2888" y="0"/>
                </a:lnTo>
                <a:cubicBezTo>
                  <a:pt x="2037" y="578"/>
                  <a:pt x="1034" y="912"/>
                  <a:pt x="1" y="942"/>
                </a:cubicBezTo>
                <a:lnTo>
                  <a:pt x="31" y="1490"/>
                </a:lnTo>
                <a:cubicBezTo>
                  <a:pt x="111" y="1494"/>
                  <a:pt x="188" y="1496"/>
                  <a:pt x="264" y="1496"/>
                </a:cubicBezTo>
                <a:cubicBezTo>
                  <a:pt x="2267" y="1496"/>
                  <a:pt x="2888" y="0"/>
                  <a:pt x="2888" y="0"/>
                </a:cubicBezTo>
                <a:close/>
              </a:path>
            </a:pathLst>
          </a:custGeom>
          <a:solidFill>
            <a:srgbClr val="D787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8217226" y="3082302"/>
            <a:ext cx="314726" cy="356034"/>
          </a:xfrm>
          <a:custGeom>
            <a:rect b="b" l="l" r="r" t="t"/>
            <a:pathLst>
              <a:path extrusionOk="0" h="16678" w="14743">
                <a:moveTo>
                  <a:pt x="5210" y="0"/>
                </a:moveTo>
                <a:cubicBezTo>
                  <a:pt x="4358" y="0"/>
                  <a:pt x="3172" y="243"/>
                  <a:pt x="1673" y="1784"/>
                </a:cubicBezTo>
                <a:cubicBezTo>
                  <a:pt x="396" y="3030"/>
                  <a:pt x="1" y="4884"/>
                  <a:pt x="609" y="6526"/>
                </a:cubicBezTo>
                <a:lnTo>
                  <a:pt x="974" y="6222"/>
                </a:lnTo>
                <a:lnTo>
                  <a:pt x="4165" y="5431"/>
                </a:lnTo>
                <a:cubicBezTo>
                  <a:pt x="3922" y="4550"/>
                  <a:pt x="4317" y="3456"/>
                  <a:pt x="4560" y="2969"/>
                </a:cubicBezTo>
                <a:lnTo>
                  <a:pt x="4560" y="2939"/>
                </a:lnTo>
                <a:cubicBezTo>
                  <a:pt x="5138" y="6282"/>
                  <a:pt x="8725" y="6678"/>
                  <a:pt x="8725" y="6678"/>
                </a:cubicBezTo>
                <a:lnTo>
                  <a:pt x="8360" y="16678"/>
                </a:lnTo>
                <a:cubicBezTo>
                  <a:pt x="8512" y="16617"/>
                  <a:pt x="8633" y="16587"/>
                  <a:pt x="8755" y="16556"/>
                </a:cubicBezTo>
                <a:cubicBezTo>
                  <a:pt x="11430" y="15735"/>
                  <a:pt x="13618" y="13790"/>
                  <a:pt x="14743" y="11237"/>
                </a:cubicBezTo>
                <a:cubicBezTo>
                  <a:pt x="13254" y="10416"/>
                  <a:pt x="12281" y="8866"/>
                  <a:pt x="12190" y="7194"/>
                </a:cubicBezTo>
                <a:cubicBezTo>
                  <a:pt x="12190" y="7012"/>
                  <a:pt x="12159" y="6799"/>
                  <a:pt x="12129" y="6556"/>
                </a:cubicBezTo>
                <a:cubicBezTo>
                  <a:pt x="12129" y="6282"/>
                  <a:pt x="12068" y="5978"/>
                  <a:pt x="12007" y="5675"/>
                </a:cubicBezTo>
                <a:cubicBezTo>
                  <a:pt x="10913" y="994"/>
                  <a:pt x="6962" y="82"/>
                  <a:pt x="6171" y="51"/>
                </a:cubicBezTo>
                <a:cubicBezTo>
                  <a:pt x="5923" y="51"/>
                  <a:pt x="5601" y="0"/>
                  <a:pt x="521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817285" y="585202"/>
            <a:ext cx="320575" cy="35714"/>
          </a:xfrm>
          <a:custGeom>
            <a:rect b="b" l="l" r="r" t="t"/>
            <a:pathLst>
              <a:path extrusionOk="0" h="1673" w="15017">
                <a:moveTo>
                  <a:pt x="1" y="1"/>
                </a:moveTo>
                <a:lnTo>
                  <a:pt x="1" y="1672"/>
                </a:lnTo>
                <a:lnTo>
                  <a:pt x="15016" y="1672"/>
                </a:lnTo>
                <a:lnTo>
                  <a:pt x="15016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9452709" y="3539233"/>
            <a:ext cx="42204" cy="7899"/>
          </a:xfrm>
          <a:custGeom>
            <a:rect b="b" l="l" r="r" t="t"/>
            <a:pathLst>
              <a:path extrusionOk="0" h="370" w="1977">
                <a:moveTo>
                  <a:pt x="1962" y="0"/>
                </a:moveTo>
                <a:cubicBezTo>
                  <a:pt x="1884" y="0"/>
                  <a:pt x="1493" y="106"/>
                  <a:pt x="1004" y="188"/>
                </a:cubicBezTo>
                <a:cubicBezTo>
                  <a:pt x="457" y="279"/>
                  <a:pt x="1" y="340"/>
                  <a:pt x="1" y="370"/>
                </a:cubicBezTo>
                <a:cubicBezTo>
                  <a:pt x="335" y="370"/>
                  <a:pt x="670" y="340"/>
                  <a:pt x="1004" y="279"/>
                </a:cubicBezTo>
                <a:cubicBezTo>
                  <a:pt x="1338" y="218"/>
                  <a:pt x="1673" y="127"/>
                  <a:pt x="1977" y="5"/>
                </a:cubicBezTo>
                <a:cubicBezTo>
                  <a:pt x="1977" y="2"/>
                  <a:pt x="1972" y="0"/>
                  <a:pt x="196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9"/>
          <p:cNvSpPr/>
          <p:nvPr/>
        </p:nvSpPr>
        <p:spPr>
          <a:xfrm>
            <a:off x="7679974" y="3398736"/>
            <a:ext cx="15584" cy="13193"/>
          </a:xfrm>
          <a:custGeom>
            <a:rect b="b" l="l" r="r" t="t"/>
            <a:pathLst>
              <a:path extrusionOk="0" h="618" w="730">
                <a:moveTo>
                  <a:pt x="426" y="1"/>
                </a:moveTo>
                <a:cubicBezTo>
                  <a:pt x="122" y="1"/>
                  <a:pt x="0" y="335"/>
                  <a:pt x="183" y="517"/>
                </a:cubicBezTo>
                <a:cubicBezTo>
                  <a:pt x="252" y="587"/>
                  <a:pt x="335" y="618"/>
                  <a:pt x="415" y="618"/>
                </a:cubicBezTo>
                <a:cubicBezTo>
                  <a:pt x="579" y="618"/>
                  <a:pt x="730" y="489"/>
                  <a:pt x="730" y="305"/>
                </a:cubicBezTo>
                <a:cubicBezTo>
                  <a:pt x="730" y="153"/>
                  <a:pt x="578" y="1"/>
                  <a:pt x="42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7702026" y="3466877"/>
            <a:ext cx="38319" cy="19853"/>
          </a:xfrm>
          <a:custGeom>
            <a:rect b="b" l="l" r="r" t="t"/>
            <a:pathLst>
              <a:path extrusionOk="0" h="930" w="1795">
                <a:moveTo>
                  <a:pt x="183" y="0"/>
                </a:moveTo>
                <a:cubicBezTo>
                  <a:pt x="183" y="0"/>
                  <a:pt x="1" y="578"/>
                  <a:pt x="700" y="851"/>
                </a:cubicBezTo>
                <a:cubicBezTo>
                  <a:pt x="815" y="904"/>
                  <a:pt x="936" y="929"/>
                  <a:pt x="1055" y="929"/>
                </a:cubicBezTo>
                <a:cubicBezTo>
                  <a:pt x="1343" y="929"/>
                  <a:pt x="1622" y="784"/>
                  <a:pt x="1794" y="547"/>
                </a:cubicBezTo>
                <a:cubicBezTo>
                  <a:pt x="1217" y="486"/>
                  <a:pt x="669" y="304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7663109" y="3525262"/>
            <a:ext cx="68141" cy="35842"/>
          </a:xfrm>
          <a:custGeom>
            <a:rect b="b" l="l" r="r" t="t"/>
            <a:pathLst>
              <a:path extrusionOk="0" h="1679" w="3192">
                <a:moveTo>
                  <a:pt x="0" y="1"/>
                </a:moveTo>
                <a:cubicBezTo>
                  <a:pt x="0" y="1"/>
                  <a:pt x="683" y="1678"/>
                  <a:pt x="2927" y="1678"/>
                </a:cubicBezTo>
                <a:cubicBezTo>
                  <a:pt x="3004" y="1678"/>
                  <a:pt x="3081" y="1676"/>
                  <a:pt x="3161" y="1672"/>
                </a:cubicBezTo>
                <a:lnTo>
                  <a:pt x="3192" y="1095"/>
                </a:lnTo>
                <a:cubicBezTo>
                  <a:pt x="2037" y="1034"/>
                  <a:pt x="942" y="669"/>
                  <a:pt x="0" y="1"/>
                </a:cubicBezTo>
                <a:close/>
              </a:path>
            </a:pathLst>
          </a:custGeom>
          <a:solidFill>
            <a:srgbClr val="A36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9"/>
          <p:cNvSpPr/>
          <p:nvPr/>
        </p:nvSpPr>
        <p:spPr>
          <a:xfrm>
            <a:off x="7563182" y="3438976"/>
            <a:ext cx="31167" cy="29331"/>
          </a:xfrm>
          <a:custGeom>
            <a:rect b="b" l="l" r="r" t="t"/>
            <a:pathLst>
              <a:path extrusionOk="0" h="1374" w="1460">
                <a:moveTo>
                  <a:pt x="699" y="0"/>
                </a:moveTo>
                <a:cubicBezTo>
                  <a:pt x="486" y="0"/>
                  <a:pt x="304" y="91"/>
                  <a:pt x="213" y="243"/>
                </a:cubicBezTo>
                <a:cubicBezTo>
                  <a:pt x="61" y="426"/>
                  <a:pt x="0" y="638"/>
                  <a:pt x="61" y="851"/>
                </a:cubicBezTo>
                <a:cubicBezTo>
                  <a:pt x="122" y="1094"/>
                  <a:pt x="334" y="1277"/>
                  <a:pt x="578" y="1368"/>
                </a:cubicBezTo>
                <a:cubicBezTo>
                  <a:pt x="612" y="1372"/>
                  <a:pt x="646" y="1374"/>
                  <a:pt x="679" y="1374"/>
                </a:cubicBezTo>
                <a:cubicBezTo>
                  <a:pt x="911" y="1374"/>
                  <a:pt x="1117" y="1281"/>
                  <a:pt x="1277" y="1094"/>
                </a:cubicBezTo>
                <a:cubicBezTo>
                  <a:pt x="1398" y="942"/>
                  <a:pt x="1459" y="730"/>
                  <a:pt x="1398" y="517"/>
                </a:cubicBezTo>
                <a:cubicBezTo>
                  <a:pt x="1368" y="395"/>
                  <a:pt x="1338" y="243"/>
                  <a:pt x="1246" y="152"/>
                </a:cubicBezTo>
                <a:cubicBezTo>
                  <a:pt x="1186" y="61"/>
                  <a:pt x="1155" y="31"/>
                  <a:pt x="1155" y="30"/>
                </a:cubicBezTo>
                <a:lnTo>
                  <a:pt x="1155" y="30"/>
                </a:lnTo>
                <a:cubicBezTo>
                  <a:pt x="1246" y="182"/>
                  <a:pt x="1307" y="334"/>
                  <a:pt x="1368" y="517"/>
                </a:cubicBezTo>
                <a:cubicBezTo>
                  <a:pt x="1440" y="968"/>
                  <a:pt x="1073" y="1248"/>
                  <a:pt x="718" y="1248"/>
                </a:cubicBezTo>
                <a:cubicBezTo>
                  <a:pt x="475" y="1248"/>
                  <a:pt x="238" y="1117"/>
                  <a:pt x="152" y="821"/>
                </a:cubicBezTo>
                <a:cubicBezTo>
                  <a:pt x="91" y="638"/>
                  <a:pt x="122" y="426"/>
                  <a:pt x="243" y="274"/>
                </a:cubicBezTo>
                <a:cubicBezTo>
                  <a:pt x="365" y="152"/>
                  <a:pt x="517" y="30"/>
                  <a:pt x="69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"/>
          <p:cNvSpPr/>
          <p:nvPr/>
        </p:nvSpPr>
        <p:spPr>
          <a:xfrm>
            <a:off x="7599515" y="3582367"/>
            <a:ext cx="132376" cy="31167"/>
          </a:xfrm>
          <a:custGeom>
            <a:rect b="b" l="l" r="r" t="t"/>
            <a:pathLst>
              <a:path extrusionOk="0" h="1460" w="6201">
                <a:moveTo>
                  <a:pt x="0" y="1"/>
                </a:moveTo>
                <a:lnTo>
                  <a:pt x="0" y="1460"/>
                </a:lnTo>
                <a:lnTo>
                  <a:pt x="6201" y="1460"/>
                </a:lnTo>
                <a:lnTo>
                  <a:pt x="6201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9"/>
          <p:cNvSpPr/>
          <p:nvPr/>
        </p:nvSpPr>
        <p:spPr>
          <a:xfrm>
            <a:off x="7694255" y="3583007"/>
            <a:ext cx="39600" cy="45876"/>
          </a:xfrm>
          <a:custGeom>
            <a:rect b="b" l="l" r="r" t="t"/>
            <a:pathLst>
              <a:path extrusionOk="0" h="2149" w="1855">
                <a:moveTo>
                  <a:pt x="91" y="1"/>
                </a:moveTo>
                <a:cubicBezTo>
                  <a:pt x="30" y="153"/>
                  <a:pt x="0" y="366"/>
                  <a:pt x="30" y="548"/>
                </a:cubicBezTo>
                <a:cubicBezTo>
                  <a:pt x="0" y="761"/>
                  <a:pt x="0" y="943"/>
                  <a:pt x="30" y="1156"/>
                </a:cubicBezTo>
                <a:cubicBezTo>
                  <a:pt x="30" y="1430"/>
                  <a:pt x="122" y="1673"/>
                  <a:pt x="304" y="1885"/>
                </a:cubicBezTo>
                <a:cubicBezTo>
                  <a:pt x="426" y="2007"/>
                  <a:pt x="547" y="2068"/>
                  <a:pt x="699" y="2098"/>
                </a:cubicBezTo>
                <a:cubicBezTo>
                  <a:pt x="770" y="2134"/>
                  <a:pt x="842" y="2149"/>
                  <a:pt x="919" y="2149"/>
                </a:cubicBezTo>
                <a:cubicBezTo>
                  <a:pt x="974" y="2149"/>
                  <a:pt x="1031" y="2141"/>
                  <a:pt x="1094" y="2129"/>
                </a:cubicBezTo>
                <a:cubicBezTo>
                  <a:pt x="1307" y="2068"/>
                  <a:pt x="1489" y="1946"/>
                  <a:pt x="1611" y="1764"/>
                </a:cubicBezTo>
                <a:cubicBezTo>
                  <a:pt x="1854" y="1460"/>
                  <a:pt x="1824" y="1217"/>
                  <a:pt x="1793" y="1217"/>
                </a:cubicBezTo>
                <a:lnTo>
                  <a:pt x="1793" y="1217"/>
                </a:lnTo>
                <a:cubicBezTo>
                  <a:pt x="1733" y="1369"/>
                  <a:pt x="1641" y="1521"/>
                  <a:pt x="1520" y="1673"/>
                </a:cubicBezTo>
                <a:cubicBezTo>
                  <a:pt x="1398" y="1794"/>
                  <a:pt x="1246" y="1916"/>
                  <a:pt x="1064" y="1946"/>
                </a:cubicBezTo>
                <a:cubicBezTo>
                  <a:pt x="1028" y="1955"/>
                  <a:pt x="995" y="1959"/>
                  <a:pt x="964" y="1959"/>
                </a:cubicBezTo>
                <a:cubicBezTo>
                  <a:pt x="889" y="1959"/>
                  <a:pt x="824" y="1937"/>
                  <a:pt x="760" y="1916"/>
                </a:cubicBezTo>
                <a:cubicBezTo>
                  <a:pt x="638" y="1885"/>
                  <a:pt x="547" y="1825"/>
                  <a:pt x="486" y="1764"/>
                </a:cubicBezTo>
                <a:cubicBezTo>
                  <a:pt x="334" y="1581"/>
                  <a:pt x="243" y="1369"/>
                  <a:pt x="243" y="1126"/>
                </a:cubicBezTo>
                <a:cubicBezTo>
                  <a:pt x="182" y="913"/>
                  <a:pt x="182" y="700"/>
                  <a:pt x="182" y="548"/>
                </a:cubicBezTo>
                <a:cubicBezTo>
                  <a:pt x="182" y="366"/>
                  <a:pt x="152" y="153"/>
                  <a:pt x="9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>
            <a:off x="7466499" y="3668013"/>
            <a:ext cx="29203" cy="27282"/>
          </a:xfrm>
          <a:custGeom>
            <a:rect b="b" l="l" r="r" t="t"/>
            <a:pathLst>
              <a:path extrusionOk="0" h="1278" w="1368">
                <a:moveTo>
                  <a:pt x="31" y="1"/>
                </a:moveTo>
                <a:lnTo>
                  <a:pt x="31" y="1"/>
                </a:lnTo>
                <a:cubicBezTo>
                  <a:pt x="0" y="31"/>
                  <a:pt x="365" y="214"/>
                  <a:pt x="760" y="578"/>
                </a:cubicBezTo>
                <a:cubicBezTo>
                  <a:pt x="1125" y="913"/>
                  <a:pt x="1338" y="1277"/>
                  <a:pt x="1368" y="1277"/>
                </a:cubicBezTo>
                <a:cubicBezTo>
                  <a:pt x="1246" y="973"/>
                  <a:pt x="1034" y="730"/>
                  <a:pt x="790" y="517"/>
                </a:cubicBezTo>
                <a:cubicBezTo>
                  <a:pt x="578" y="305"/>
                  <a:pt x="304" y="122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7483363" y="3659581"/>
            <a:ext cx="3907" cy="23376"/>
          </a:xfrm>
          <a:custGeom>
            <a:rect b="b" l="l" r="r" t="t"/>
            <a:pathLst>
              <a:path extrusionOk="0" h="1095" w="183">
                <a:moveTo>
                  <a:pt x="61" y="1"/>
                </a:moveTo>
                <a:cubicBezTo>
                  <a:pt x="0" y="183"/>
                  <a:pt x="0" y="365"/>
                  <a:pt x="31" y="578"/>
                </a:cubicBezTo>
                <a:cubicBezTo>
                  <a:pt x="31" y="760"/>
                  <a:pt x="61" y="943"/>
                  <a:pt x="152" y="1095"/>
                </a:cubicBezTo>
                <a:cubicBezTo>
                  <a:pt x="183" y="1095"/>
                  <a:pt x="122" y="852"/>
                  <a:pt x="122" y="548"/>
                </a:cubicBezTo>
                <a:cubicBezTo>
                  <a:pt x="122" y="365"/>
                  <a:pt x="92" y="183"/>
                  <a:pt x="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7472988" y="3686180"/>
            <a:ext cx="16224" cy="3544"/>
          </a:xfrm>
          <a:custGeom>
            <a:rect b="b" l="l" r="r" t="t"/>
            <a:pathLst>
              <a:path extrusionOk="0" h="166" w="760">
                <a:moveTo>
                  <a:pt x="760" y="1"/>
                </a:moveTo>
                <a:cubicBezTo>
                  <a:pt x="638" y="1"/>
                  <a:pt x="517" y="1"/>
                  <a:pt x="395" y="62"/>
                </a:cubicBezTo>
                <a:cubicBezTo>
                  <a:pt x="243" y="62"/>
                  <a:pt x="122" y="92"/>
                  <a:pt x="0" y="153"/>
                </a:cubicBezTo>
                <a:cubicBezTo>
                  <a:pt x="45" y="162"/>
                  <a:pt x="87" y="165"/>
                  <a:pt x="127" y="165"/>
                </a:cubicBezTo>
                <a:cubicBezTo>
                  <a:pt x="223" y="165"/>
                  <a:pt x="309" y="144"/>
                  <a:pt x="395" y="122"/>
                </a:cubicBezTo>
                <a:cubicBezTo>
                  <a:pt x="517" y="122"/>
                  <a:pt x="638" y="62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7509962" y="4139088"/>
            <a:ext cx="29225" cy="26642"/>
          </a:xfrm>
          <a:custGeom>
            <a:rect b="b" l="l" r="r" t="t"/>
            <a:pathLst>
              <a:path extrusionOk="0" h="1248" w="1369">
                <a:moveTo>
                  <a:pt x="1" y="1"/>
                </a:moveTo>
                <a:cubicBezTo>
                  <a:pt x="1" y="31"/>
                  <a:pt x="365" y="214"/>
                  <a:pt x="730" y="578"/>
                </a:cubicBezTo>
                <a:cubicBezTo>
                  <a:pt x="943" y="791"/>
                  <a:pt x="1156" y="1004"/>
                  <a:pt x="1368" y="1247"/>
                </a:cubicBezTo>
                <a:cubicBezTo>
                  <a:pt x="1216" y="974"/>
                  <a:pt x="1034" y="700"/>
                  <a:pt x="791" y="518"/>
                </a:cubicBezTo>
                <a:cubicBezTo>
                  <a:pt x="578" y="274"/>
                  <a:pt x="305" y="123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7526827" y="4130656"/>
            <a:ext cx="3266" cy="23397"/>
          </a:xfrm>
          <a:custGeom>
            <a:rect b="b" l="l" r="r" t="t"/>
            <a:pathLst>
              <a:path extrusionOk="0" h="1096" w="153">
                <a:moveTo>
                  <a:pt x="31" y="1"/>
                </a:moveTo>
                <a:cubicBezTo>
                  <a:pt x="1" y="183"/>
                  <a:pt x="1" y="366"/>
                  <a:pt x="31" y="548"/>
                </a:cubicBezTo>
                <a:cubicBezTo>
                  <a:pt x="1" y="730"/>
                  <a:pt x="62" y="943"/>
                  <a:pt x="123" y="1095"/>
                </a:cubicBezTo>
                <a:cubicBezTo>
                  <a:pt x="153" y="1095"/>
                  <a:pt x="123" y="852"/>
                  <a:pt x="92" y="548"/>
                </a:cubicBezTo>
                <a:cubicBezTo>
                  <a:pt x="92" y="366"/>
                  <a:pt x="92" y="183"/>
                  <a:pt x="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7516452" y="4157276"/>
            <a:ext cx="16245" cy="3245"/>
          </a:xfrm>
          <a:custGeom>
            <a:rect b="b" l="l" r="r" t="t"/>
            <a:pathLst>
              <a:path extrusionOk="0" h="152" w="761">
                <a:moveTo>
                  <a:pt x="761" y="0"/>
                </a:moveTo>
                <a:cubicBezTo>
                  <a:pt x="639" y="0"/>
                  <a:pt x="487" y="0"/>
                  <a:pt x="365" y="30"/>
                </a:cubicBezTo>
                <a:cubicBezTo>
                  <a:pt x="244" y="61"/>
                  <a:pt x="122" y="91"/>
                  <a:pt x="1" y="152"/>
                </a:cubicBezTo>
                <a:cubicBezTo>
                  <a:pt x="122" y="152"/>
                  <a:pt x="244" y="152"/>
                  <a:pt x="365" y="122"/>
                </a:cubicBezTo>
                <a:cubicBezTo>
                  <a:pt x="517" y="122"/>
                  <a:pt x="639" y="61"/>
                  <a:pt x="7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7644281" y="3789309"/>
            <a:ext cx="24037" cy="30570"/>
          </a:xfrm>
          <a:custGeom>
            <a:rect b="b" l="l" r="r" t="t"/>
            <a:pathLst>
              <a:path extrusionOk="0" h="1432" w="1126">
                <a:moveTo>
                  <a:pt x="1121" y="1"/>
                </a:moveTo>
                <a:cubicBezTo>
                  <a:pt x="1083" y="1"/>
                  <a:pt x="930" y="354"/>
                  <a:pt x="608" y="763"/>
                </a:cubicBezTo>
                <a:cubicBezTo>
                  <a:pt x="305" y="1158"/>
                  <a:pt x="1" y="1401"/>
                  <a:pt x="1" y="1431"/>
                </a:cubicBezTo>
                <a:cubicBezTo>
                  <a:pt x="517" y="1097"/>
                  <a:pt x="912" y="580"/>
                  <a:pt x="1125" y="3"/>
                </a:cubicBezTo>
                <a:cubicBezTo>
                  <a:pt x="1124" y="2"/>
                  <a:pt x="1123" y="1"/>
                  <a:pt x="1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9"/>
          <p:cNvSpPr/>
          <p:nvPr/>
        </p:nvSpPr>
        <p:spPr>
          <a:xfrm>
            <a:off x="7655317" y="3805149"/>
            <a:ext cx="22735" cy="4526"/>
          </a:xfrm>
          <a:custGeom>
            <a:rect b="b" l="l" r="r" t="t"/>
            <a:pathLst>
              <a:path extrusionOk="0" h="212" w="1065">
                <a:moveTo>
                  <a:pt x="838" y="1"/>
                </a:moveTo>
                <a:cubicBezTo>
                  <a:pt x="731" y="1"/>
                  <a:pt x="624" y="15"/>
                  <a:pt x="517" y="51"/>
                </a:cubicBezTo>
                <a:cubicBezTo>
                  <a:pt x="335" y="51"/>
                  <a:pt x="152" y="112"/>
                  <a:pt x="0" y="203"/>
                </a:cubicBezTo>
                <a:cubicBezTo>
                  <a:pt x="0" y="209"/>
                  <a:pt x="8" y="211"/>
                  <a:pt x="24" y="211"/>
                </a:cubicBezTo>
                <a:cubicBezTo>
                  <a:pt x="92" y="211"/>
                  <a:pt x="299" y="161"/>
                  <a:pt x="547" y="112"/>
                </a:cubicBezTo>
                <a:cubicBezTo>
                  <a:pt x="730" y="112"/>
                  <a:pt x="912" y="81"/>
                  <a:pt x="1064" y="21"/>
                </a:cubicBezTo>
                <a:cubicBezTo>
                  <a:pt x="989" y="8"/>
                  <a:pt x="913" y="1"/>
                  <a:pt x="8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"/>
          <p:cNvSpPr/>
          <p:nvPr/>
        </p:nvSpPr>
        <p:spPr>
          <a:xfrm>
            <a:off x="7647526" y="3797144"/>
            <a:ext cx="4568" cy="15584"/>
          </a:xfrm>
          <a:custGeom>
            <a:rect b="b" l="l" r="r" t="t"/>
            <a:pathLst>
              <a:path extrusionOk="0" h="730" w="214">
                <a:moveTo>
                  <a:pt x="1" y="0"/>
                </a:moveTo>
                <a:cubicBezTo>
                  <a:pt x="1" y="122"/>
                  <a:pt x="31" y="244"/>
                  <a:pt x="61" y="365"/>
                </a:cubicBezTo>
                <a:cubicBezTo>
                  <a:pt x="92" y="487"/>
                  <a:pt x="153" y="608"/>
                  <a:pt x="213" y="730"/>
                </a:cubicBezTo>
                <a:cubicBezTo>
                  <a:pt x="213" y="608"/>
                  <a:pt x="183" y="456"/>
                  <a:pt x="153" y="365"/>
                </a:cubicBezTo>
                <a:cubicBezTo>
                  <a:pt x="122" y="213"/>
                  <a:pt x="61" y="92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/>
          <p:nvPr/>
        </p:nvSpPr>
        <p:spPr>
          <a:xfrm>
            <a:off x="7613135" y="3671215"/>
            <a:ext cx="24037" cy="30570"/>
          </a:xfrm>
          <a:custGeom>
            <a:rect b="b" l="l" r="r" t="t"/>
            <a:pathLst>
              <a:path extrusionOk="0" h="1432" w="1126">
                <a:moveTo>
                  <a:pt x="1121" y="1"/>
                </a:moveTo>
                <a:cubicBezTo>
                  <a:pt x="1083" y="1"/>
                  <a:pt x="931" y="354"/>
                  <a:pt x="639" y="763"/>
                </a:cubicBezTo>
                <a:cubicBezTo>
                  <a:pt x="305" y="1158"/>
                  <a:pt x="1" y="1401"/>
                  <a:pt x="1" y="1431"/>
                </a:cubicBezTo>
                <a:cubicBezTo>
                  <a:pt x="274" y="1279"/>
                  <a:pt x="517" y="1067"/>
                  <a:pt x="700" y="823"/>
                </a:cubicBezTo>
                <a:cubicBezTo>
                  <a:pt x="882" y="580"/>
                  <a:pt x="1034" y="307"/>
                  <a:pt x="1125" y="3"/>
                </a:cubicBezTo>
                <a:cubicBezTo>
                  <a:pt x="1124" y="2"/>
                  <a:pt x="1123" y="1"/>
                  <a:pt x="1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9"/>
          <p:cNvSpPr/>
          <p:nvPr/>
        </p:nvSpPr>
        <p:spPr>
          <a:xfrm>
            <a:off x="7624171" y="3687482"/>
            <a:ext cx="23376" cy="4568"/>
          </a:xfrm>
          <a:custGeom>
            <a:rect b="b" l="l" r="r" t="t"/>
            <a:pathLst>
              <a:path extrusionOk="0" h="214" w="1095">
                <a:moveTo>
                  <a:pt x="1095" y="1"/>
                </a:moveTo>
                <a:cubicBezTo>
                  <a:pt x="882" y="1"/>
                  <a:pt x="699" y="1"/>
                  <a:pt x="517" y="31"/>
                </a:cubicBezTo>
                <a:cubicBezTo>
                  <a:pt x="335" y="31"/>
                  <a:pt x="152" y="92"/>
                  <a:pt x="0" y="213"/>
                </a:cubicBezTo>
                <a:cubicBezTo>
                  <a:pt x="0" y="213"/>
                  <a:pt x="243" y="153"/>
                  <a:pt x="547" y="122"/>
                </a:cubicBezTo>
                <a:cubicBezTo>
                  <a:pt x="730" y="92"/>
                  <a:pt x="912" y="61"/>
                  <a:pt x="10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9"/>
          <p:cNvSpPr/>
          <p:nvPr/>
        </p:nvSpPr>
        <p:spPr>
          <a:xfrm>
            <a:off x="7616380" y="3679050"/>
            <a:ext cx="4568" cy="16245"/>
          </a:xfrm>
          <a:custGeom>
            <a:rect b="b" l="l" r="r" t="t"/>
            <a:pathLst>
              <a:path extrusionOk="0" h="761" w="214">
                <a:moveTo>
                  <a:pt x="1" y="0"/>
                </a:moveTo>
                <a:cubicBezTo>
                  <a:pt x="1" y="152"/>
                  <a:pt x="31" y="274"/>
                  <a:pt x="61" y="396"/>
                </a:cubicBezTo>
                <a:cubicBezTo>
                  <a:pt x="92" y="517"/>
                  <a:pt x="153" y="639"/>
                  <a:pt x="213" y="760"/>
                </a:cubicBezTo>
                <a:cubicBezTo>
                  <a:pt x="213" y="608"/>
                  <a:pt x="213" y="487"/>
                  <a:pt x="153" y="365"/>
                </a:cubicBezTo>
                <a:cubicBezTo>
                  <a:pt x="122" y="244"/>
                  <a:pt x="92" y="122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>
            <a:off x="7918746" y="3903775"/>
            <a:ext cx="23397" cy="4483"/>
          </a:xfrm>
          <a:custGeom>
            <a:rect b="b" l="l" r="r" t="t"/>
            <a:pathLst>
              <a:path extrusionOk="0" h="210" w="1096">
                <a:moveTo>
                  <a:pt x="869" y="1"/>
                </a:moveTo>
                <a:cubicBezTo>
                  <a:pt x="762" y="1"/>
                  <a:pt x="655" y="16"/>
                  <a:pt x="548" y="51"/>
                </a:cubicBezTo>
                <a:cubicBezTo>
                  <a:pt x="366" y="51"/>
                  <a:pt x="183" y="112"/>
                  <a:pt x="1" y="203"/>
                </a:cubicBezTo>
                <a:cubicBezTo>
                  <a:pt x="5" y="207"/>
                  <a:pt x="13" y="209"/>
                  <a:pt x="24" y="209"/>
                </a:cubicBezTo>
                <a:cubicBezTo>
                  <a:pt x="93" y="209"/>
                  <a:pt x="287" y="138"/>
                  <a:pt x="548" y="112"/>
                </a:cubicBezTo>
                <a:cubicBezTo>
                  <a:pt x="730" y="112"/>
                  <a:pt x="913" y="51"/>
                  <a:pt x="1095" y="21"/>
                </a:cubicBezTo>
                <a:cubicBezTo>
                  <a:pt x="1020" y="8"/>
                  <a:pt x="944" y="1"/>
                  <a:pt x="8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7770807" y="3669272"/>
            <a:ext cx="24037" cy="31210"/>
          </a:xfrm>
          <a:custGeom>
            <a:rect b="b" l="l" r="r" t="t"/>
            <a:pathLst>
              <a:path extrusionOk="0" h="1462" w="1126">
                <a:moveTo>
                  <a:pt x="1122" y="1"/>
                </a:moveTo>
                <a:cubicBezTo>
                  <a:pt x="1084" y="1"/>
                  <a:pt x="932" y="382"/>
                  <a:pt x="639" y="762"/>
                </a:cubicBezTo>
                <a:cubicBezTo>
                  <a:pt x="305" y="1188"/>
                  <a:pt x="1" y="1431"/>
                  <a:pt x="1" y="1462"/>
                </a:cubicBezTo>
                <a:cubicBezTo>
                  <a:pt x="517" y="1127"/>
                  <a:pt x="913" y="610"/>
                  <a:pt x="1125" y="3"/>
                </a:cubicBezTo>
                <a:cubicBezTo>
                  <a:pt x="1124" y="1"/>
                  <a:pt x="1123" y="1"/>
                  <a:pt x="11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7781844" y="3685539"/>
            <a:ext cx="22735" cy="4696"/>
          </a:xfrm>
          <a:custGeom>
            <a:rect b="b" l="l" r="r" t="t"/>
            <a:pathLst>
              <a:path extrusionOk="0" h="220" w="1065">
                <a:moveTo>
                  <a:pt x="1064" y="0"/>
                </a:moveTo>
                <a:cubicBezTo>
                  <a:pt x="882" y="0"/>
                  <a:pt x="700" y="0"/>
                  <a:pt x="517" y="31"/>
                </a:cubicBezTo>
                <a:cubicBezTo>
                  <a:pt x="335" y="61"/>
                  <a:pt x="152" y="122"/>
                  <a:pt x="0" y="213"/>
                </a:cubicBezTo>
                <a:cubicBezTo>
                  <a:pt x="0" y="217"/>
                  <a:pt x="5" y="219"/>
                  <a:pt x="14" y="219"/>
                </a:cubicBezTo>
                <a:cubicBezTo>
                  <a:pt x="70" y="219"/>
                  <a:pt x="286" y="148"/>
                  <a:pt x="548" y="122"/>
                </a:cubicBezTo>
                <a:cubicBezTo>
                  <a:pt x="730" y="92"/>
                  <a:pt x="912" y="61"/>
                  <a:pt x="10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>
            <a:off x="7774052" y="3677747"/>
            <a:ext cx="4568" cy="15605"/>
          </a:xfrm>
          <a:custGeom>
            <a:rect b="b" l="l" r="r" t="t"/>
            <a:pathLst>
              <a:path extrusionOk="0" h="731" w="214">
                <a:moveTo>
                  <a:pt x="1" y="1"/>
                </a:moveTo>
                <a:cubicBezTo>
                  <a:pt x="1" y="122"/>
                  <a:pt x="31" y="244"/>
                  <a:pt x="62" y="365"/>
                </a:cubicBezTo>
                <a:cubicBezTo>
                  <a:pt x="92" y="487"/>
                  <a:pt x="153" y="609"/>
                  <a:pt x="213" y="730"/>
                </a:cubicBezTo>
                <a:cubicBezTo>
                  <a:pt x="213" y="609"/>
                  <a:pt x="183" y="457"/>
                  <a:pt x="153" y="335"/>
                </a:cubicBezTo>
                <a:cubicBezTo>
                  <a:pt x="122" y="213"/>
                  <a:pt x="62" y="92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9961430" y="2946081"/>
            <a:ext cx="18188" cy="15584"/>
          </a:xfrm>
          <a:custGeom>
            <a:rect b="b" l="l" r="r" t="t"/>
            <a:pathLst>
              <a:path extrusionOk="0" h="730" w="852">
                <a:moveTo>
                  <a:pt x="0" y="0"/>
                </a:moveTo>
                <a:lnTo>
                  <a:pt x="0" y="0"/>
                </a:lnTo>
                <a:cubicBezTo>
                  <a:pt x="122" y="152"/>
                  <a:pt x="244" y="274"/>
                  <a:pt x="396" y="396"/>
                </a:cubicBezTo>
                <a:cubicBezTo>
                  <a:pt x="517" y="548"/>
                  <a:pt x="669" y="639"/>
                  <a:pt x="852" y="730"/>
                </a:cubicBezTo>
                <a:cubicBezTo>
                  <a:pt x="852" y="700"/>
                  <a:pt x="669" y="548"/>
                  <a:pt x="426" y="335"/>
                </a:cubicBezTo>
                <a:cubicBezTo>
                  <a:pt x="304" y="213"/>
                  <a:pt x="152" y="92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7739661" y="3792704"/>
            <a:ext cx="10418" cy="9777"/>
          </a:xfrm>
          <a:custGeom>
            <a:rect b="b" l="l" r="r" t="t"/>
            <a:pathLst>
              <a:path extrusionOk="0" h="458" w="488">
                <a:moveTo>
                  <a:pt x="240" y="98"/>
                </a:moveTo>
                <a:lnTo>
                  <a:pt x="240" y="98"/>
                </a:lnTo>
                <a:cubicBezTo>
                  <a:pt x="250" y="109"/>
                  <a:pt x="262" y="123"/>
                  <a:pt x="274" y="148"/>
                </a:cubicBezTo>
                <a:cubicBezTo>
                  <a:pt x="335" y="178"/>
                  <a:pt x="274" y="208"/>
                  <a:pt x="244" y="239"/>
                </a:cubicBezTo>
                <a:cubicBezTo>
                  <a:pt x="240" y="243"/>
                  <a:pt x="235" y="245"/>
                  <a:pt x="231" y="245"/>
                </a:cubicBezTo>
                <a:cubicBezTo>
                  <a:pt x="206" y="245"/>
                  <a:pt x="183" y="174"/>
                  <a:pt x="183" y="148"/>
                </a:cubicBezTo>
                <a:lnTo>
                  <a:pt x="122" y="148"/>
                </a:lnTo>
                <a:cubicBezTo>
                  <a:pt x="183" y="148"/>
                  <a:pt x="244" y="148"/>
                  <a:pt x="244" y="117"/>
                </a:cubicBezTo>
                <a:cubicBezTo>
                  <a:pt x="244" y="111"/>
                  <a:pt x="243" y="105"/>
                  <a:pt x="240" y="98"/>
                </a:cubicBezTo>
                <a:close/>
                <a:moveTo>
                  <a:pt x="290" y="0"/>
                </a:moveTo>
                <a:cubicBezTo>
                  <a:pt x="242" y="0"/>
                  <a:pt x="214" y="36"/>
                  <a:pt x="214" y="56"/>
                </a:cubicBezTo>
                <a:cubicBezTo>
                  <a:pt x="214" y="60"/>
                  <a:pt x="214" y="63"/>
                  <a:pt x="215" y="66"/>
                </a:cubicBezTo>
                <a:lnTo>
                  <a:pt x="215" y="66"/>
                </a:lnTo>
                <a:cubicBezTo>
                  <a:pt x="200" y="52"/>
                  <a:pt x="179" y="39"/>
                  <a:pt x="153" y="26"/>
                </a:cubicBezTo>
                <a:lnTo>
                  <a:pt x="122" y="26"/>
                </a:lnTo>
                <a:lnTo>
                  <a:pt x="92" y="56"/>
                </a:lnTo>
                <a:cubicBezTo>
                  <a:pt x="31" y="117"/>
                  <a:pt x="1" y="208"/>
                  <a:pt x="31" y="269"/>
                </a:cubicBezTo>
                <a:cubicBezTo>
                  <a:pt x="58" y="375"/>
                  <a:pt x="130" y="458"/>
                  <a:pt x="228" y="458"/>
                </a:cubicBezTo>
                <a:cubicBezTo>
                  <a:pt x="243" y="458"/>
                  <a:pt x="258" y="456"/>
                  <a:pt x="274" y="452"/>
                </a:cubicBezTo>
                <a:cubicBezTo>
                  <a:pt x="396" y="421"/>
                  <a:pt x="457" y="330"/>
                  <a:pt x="487" y="239"/>
                </a:cubicBezTo>
                <a:cubicBezTo>
                  <a:pt x="487" y="148"/>
                  <a:pt x="457" y="87"/>
                  <a:pt x="365" y="26"/>
                </a:cubicBezTo>
                <a:cubicBezTo>
                  <a:pt x="337" y="7"/>
                  <a:pt x="312" y="0"/>
                  <a:pt x="29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7755885" y="3998387"/>
            <a:ext cx="10396" cy="9179"/>
          </a:xfrm>
          <a:custGeom>
            <a:rect b="b" l="l" r="r" t="t"/>
            <a:pathLst>
              <a:path extrusionOk="0" h="430" w="487">
                <a:moveTo>
                  <a:pt x="300" y="0"/>
                </a:moveTo>
                <a:cubicBezTo>
                  <a:pt x="242" y="0"/>
                  <a:pt x="213" y="36"/>
                  <a:pt x="213" y="57"/>
                </a:cubicBezTo>
                <a:cubicBezTo>
                  <a:pt x="213" y="87"/>
                  <a:pt x="274" y="57"/>
                  <a:pt x="305" y="118"/>
                </a:cubicBezTo>
                <a:cubicBezTo>
                  <a:pt x="335" y="178"/>
                  <a:pt x="274" y="209"/>
                  <a:pt x="244" y="239"/>
                </a:cubicBezTo>
                <a:cubicBezTo>
                  <a:pt x="217" y="239"/>
                  <a:pt x="190" y="192"/>
                  <a:pt x="184" y="139"/>
                </a:cubicBezTo>
                <a:lnTo>
                  <a:pt x="184" y="139"/>
                </a:lnTo>
                <a:cubicBezTo>
                  <a:pt x="219" y="130"/>
                  <a:pt x="244" y="118"/>
                  <a:pt x="244" y="118"/>
                </a:cubicBezTo>
                <a:cubicBezTo>
                  <a:pt x="244" y="87"/>
                  <a:pt x="213" y="57"/>
                  <a:pt x="153" y="26"/>
                </a:cubicBezTo>
                <a:lnTo>
                  <a:pt x="122" y="26"/>
                </a:lnTo>
                <a:lnTo>
                  <a:pt x="92" y="57"/>
                </a:lnTo>
                <a:cubicBezTo>
                  <a:pt x="31" y="87"/>
                  <a:pt x="1" y="178"/>
                  <a:pt x="31" y="270"/>
                </a:cubicBezTo>
                <a:cubicBezTo>
                  <a:pt x="56" y="370"/>
                  <a:pt x="144" y="429"/>
                  <a:pt x="225" y="429"/>
                </a:cubicBezTo>
                <a:cubicBezTo>
                  <a:pt x="242" y="429"/>
                  <a:pt x="259" y="427"/>
                  <a:pt x="274" y="422"/>
                </a:cubicBezTo>
                <a:cubicBezTo>
                  <a:pt x="396" y="422"/>
                  <a:pt x="457" y="330"/>
                  <a:pt x="487" y="239"/>
                </a:cubicBezTo>
                <a:cubicBezTo>
                  <a:pt x="487" y="148"/>
                  <a:pt x="457" y="57"/>
                  <a:pt x="396" y="26"/>
                </a:cubicBezTo>
                <a:cubicBezTo>
                  <a:pt x="358" y="8"/>
                  <a:pt x="326" y="0"/>
                  <a:pt x="30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7777297" y="4068983"/>
            <a:ext cx="24678" cy="31210"/>
          </a:xfrm>
          <a:custGeom>
            <a:rect b="b" l="l" r="r" t="t"/>
            <a:pathLst>
              <a:path extrusionOk="0" h="1462" w="1156">
                <a:moveTo>
                  <a:pt x="1152" y="1"/>
                </a:moveTo>
                <a:cubicBezTo>
                  <a:pt x="1114" y="1"/>
                  <a:pt x="961" y="381"/>
                  <a:pt x="639" y="762"/>
                </a:cubicBezTo>
                <a:cubicBezTo>
                  <a:pt x="419" y="1070"/>
                  <a:pt x="198" y="1299"/>
                  <a:pt x="94" y="1402"/>
                </a:cubicBezTo>
                <a:lnTo>
                  <a:pt x="94" y="1402"/>
                </a:lnTo>
                <a:cubicBezTo>
                  <a:pt x="593" y="1067"/>
                  <a:pt x="955" y="575"/>
                  <a:pt x="1156" y="2"/>
                </a:cubicBezTo>
                <a:cubicBezTo>
                  <a:pt x="1155" y="1"/>
                  <a:pt x="1153" y="1"/>
                  <a:pt x="1152" y="1"/>
                </a:cubicBezTo>
                <a:close/>
                <a:moveTo>
                  <a:pt x="94" y="1402"/>
                </a:moveTo>
                <a:cubicBezTo>
                  <a:pt x="63" y="1422"/>
                  <a:pt x="32" y="1442"/>
                  <a:pt x="1" y="1461"/>
                </a:cubicBezTo>
                <a:lnTo>
                  <a:pt x="31" y="1461"/>
                </a:lnTo>
                <a:cubicBezTo>
                  <a:pt x="31" y="1461"/>
                  <a:pt x="54" y="1440"/>
                  <a:pt x="94" y="14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9"/>
          <p:cNvSpPr/>
          <p:nvPr/>
        </p:nvSpPr>
        <p:spPr>
          <a:xfrm>
            <a:off x="7463254" y="3882150"/>
            <a:ext cx="26620" cy="29225"/>
          </a:xfrm>
          <a:custGeom>
            <a:rect b="b" l="l" r="r" t="t"/>
            <a:pathLst>
              <a:path extrusionOk="0" h="1369" w="1247">
                <a:moveTo>
                  <a:pt x="0" y="0"/>
                </a:moveTo>
                <a:cubicBezTo>
                  <a:pt x="0" y="31"/>
                  <a:pt x="335" y="243"/>
                  <a:pt x="699" y="608"/>
                </a:cubicBezTo>
                <a:cubicBezTo>
                  <a:pt x="1034" y="1003"/>
                  <a:pt x="1246" y="1368"/>
                  <a:pt x="1246" y="1368"/>
                </a:cubicBezTo>
                <a:cubicBezTo>
                  <a:pt x="1003" y="760"/>
                  <a:pt x="578" y="304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9"/>
          <p:cNvSpPr/>
          <p:nvPr/>
        </p:nvSpPr>
        <p:spPr>
          <a:xfrm>
            <a:off x="7479478" y="3874998"/>
            <a:ext cx="2604" cy="23397"/>
          </a:xfrm>
          <a:custGeom>
            <a:rect b="b" l="l" r="r" t="t"/>
            <a:pathLst>
              <a:path extrusionOk="0" h="1096" w="122">
                <a:moveTo>
                  <a:pt x="91" y="1"/>
                </a:moveTo>
                <a:cubicBezTo>
                  <a:pt x="30" y="183"/>
                  <a:pt x="30" y="366"/>
                  <a:pt x="30" y="548"/>
                </a:cubicBezTo>
                <a:cubicBezTo>
                  <a:pt x="0" y="730"/>
                  <a:pt x="30" y="943"/>
                  <a:pt x="122" y="1095"/>
                </a:cubicBezTo>
                <a:cubicBezTo>
                  <a:pt x="122" y="1095"/>
                  <a:pt x="91" y="852"/>
                  <a:pt x="122" y="548"/>
                </a:cubicBezTo>
                <a:cubicBezTo>
                  <a:pt x="122" y="366"/>
                  <a:pt x="122" y="183"/>
                  <a:pt x="9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9"/>
          <p:cNvSpPr/>
          <p:nvPr/>
        </p:nvSpPr>
        <p:spPr>
          <a:xfrm>
            <a:off x="7468441" y="3901619"/>
            <a:ext cx="16245" cy="2455"/>
          </a:xfrm>
          <a:custGeom>
            <a:rect b="b" l="l" r="r" t="t"/>
            <a:pathLst>
              <a:path extrusionOk="0" h="115" w="761">
                <a:moveTo>
                  <a:pt x="760" y="0"/>
                </a:moveTo>
                <a:cubicBezTo>
                  <a:pt x="487" y="0"/>
                  <a:pt x="244" y="31"/>
                  <a:pt x="0" y="91"/>
                </a:cubicBezTo>
                <a:cubicBezTo>
                  <a:pt x="61" y="107"/>
                  <a:pt x="122" y="114"/>
                  <a:pt x="183" y="114"/>
                </a:cubicBezTo>
                <a:cubicBezTo>
                  <a:pt x="244" y="114"/>
                  <a:pt x="304" y="107"/>
                  <a:pt x="365" y="91"/>
                </a:cubicBezTo>
                <a:cubicBezTo>
                  <a:pt x="487" y="91"/>
                  <a:pt x="639" y="61"/>
                  <a:pt x="760" y="31"/>
                </a:cubicBezTo>
                <a:lnTo>
                  <a:pt x="76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7703328" y="3858134"/>
            <a:ext cx="5209" cy="19490"/>
          </a:xfrm>
          <a:custGeom>
            <a:rect b="b" l="l" r="r" t="t"/>
            <a:pathLst>
              <a:path extrusionOk="0" h="913" w="244">
                <a:moveTo>
                  <a:pt x="244" y="1"/>
                </a:moveTo>
                <a:lnTo>
                  <a:pt x="244" y="1"/>
                </a:lnTo>
                <a:cubicBezTo>
                  <a:pt x="153" y="153"/>
                  <a:pt x="122" y="305"/>
                  <a:pt x="92" y="457"/>
                </a:cubicBezTo>
                <a:cubicBezTo>
                  <a:pt x="31" y="578"/>
                  <a:pt x="1" y="730"/>
                  <a:pt x="1" y="913"/>
                </a:cubicBezTo>
                <a:cubicBezTo>
                  <a:pt x="92" y="761"/>
                  <a:pt x="153" y="609"/>
                  <a:pt x="153" y="457"/>
                </a:cubicBezTo>
                <a:cubicBezTo>
                  <a:pt x="213" y="305"/>
                  <a:pt x="244" y="153"/>
                  <a:pt x="24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9"/>
          <p:cNvSpPr/>
          <p:nvPr/>
        </p:nvSpPr>
        <p:spPr>
          <a:xfrm>
            <a:off x="7788334" y="3956759"/>
            <a:ext cx="28563" cy="11698"/>
          </a:xfrm>
          <a:custGeom>
            <a:rect b="b" l="l" r="r" t="t"/>
            <a:pathLst>
              <a:path extrusionOk="0" h="548" w="1338">
                <a:moveTo>
                  <a:pt x="1338" y="1"/>
                </a:moveTo>
                <a:lnTo>
                  <a:pt x="1338" y="1"/>
                </a:lnTo>
                <a:cubicBezTo>
                  <a:pt x="1095" y="62"/>
                  <a:pt x="882" y="122"/>
                  <a:pt x="669" y="244"/>
                </a:cubicBezTo>
                <a:cubicBezTo>
                  <a:pt x="426" y="335"/>
                  <a:pt x="213" y="426"/>
                  <a:pt x="0" y="548"/>
                </a:cubicBezTo>
                <a:cubicBezTo>
                  <a:pt x="244" y="487"/>
                  <a:pt x="487" y="426"/>
                  <a:pt x="700" y="305"/>
                </a:cubicBezTo>
                <a:cubicBezTo>
                  <a:pt x="912" y="244"/>
                  <a:pt x="1125" y="122"/>
                  <a:pt x="13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"/>
          <p:cNvSpPr/>
          <p:nvPr/>
        </p:nvSpPr>
        <p:spPr>
          <a:xfrm>
            <a:off x="7650130" y="3599231"/>
            <a:ext cx="11037" cy="14943"/>
          </a:xfrm>
          <a:custGeom>
            <a:rect b="b" l="l" r="r" t="t"/>
            <a:pathLst>
              <a:path extrusionOk="0" h="700" w="517">
                <a:moveTo>
                  <a:pt x="517" y="1"/>
                </a:moveTo>
                <a:lnTo>
                  <a:pt x="517" y="1"/>
                </a:lnTo>
                <a:cubicBezTo>
                  <a:pt x="395" y="92"/>
                  <a:pt x="304" y="214"/>
                  <a:pt x="213" y="335"/>
                </a:cubicBezTo>
                <a:cubicBezTo>
                  <a:pt x="122" y="426"/>
                  <a:pt x="31" y="548"/>
                  <a:pt x="0" y="700"/>
                </a:cubicBezTo>
                <a:cubicBezTo>
                  <a:pt x="91" y="609"/>
                  <a:pt x="213" y="487"/>
                  <a:pt x="274" y="366"/>
                </a:cubicBezTo>
                <a:cubicBezTo>
                  <a:pt x="365" y="274"/>
                  <a:pt x="456" y="153"/>
                  <a:pt x="51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9"/>
          <p:cNvSpPr/>
          <p:nvPr/>
        </p:nvSpPr>
        <p:spPr>
          <a:xfrm>
            <a:off x="7673484" y="3653753"/>
            <a:ext cx="12339" cy="20131"/>
          </a:xfrm>
          <a:custGeom>
            <a:rect b="b" l="l" r="r" t="t"/>
            <a:pathLst>
              <a:path extrusionOk="0" h="943" w="578">
                <a:moveTo>
                  <a:pt x="0" y="0"/>
                </a:moveTo>
                <a:lnTo>
                  <a:pt x="0" y="0"/>
                </a:lnTo>
                <a:cubicBezTo>
                  <a:pt x="61" y="182"/>
                  <a:pt x="152" y="334"/>
                  <a:pt x="274" y="486"/>
                </a:cubicBezTo>
                <a:cubicBezTo>
                  <a:pt x="335" y="638"/>
                  <a:pt x="456" y="790"/>
                  <a:pt x="578" y="942"/>
                </a:cubicBezTo>
                <a:cubicBezTo>
                  <a:pt x="517" y="760"/>
                  <a:pt x="426" y="578"/>
                  <a:pt x="335" y="456"/>
                </a:cubicBezTo>
                <a:cubicBezTo>
                  <a:pt x="244" y="274"/>
                  <a:pt x="122" y="122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9"/>
          <p:cNvSpPr/>
          <p:nvPr/>
        </p:nvSpPr>
        <p:spPr>
          <a:xfrm>
            <a:off x="7899938" y="3829592"/>
            <a:ext cx="16886" cy="11698"/>
          </a:xfrm>
          <a:custGeom>
            <a:rect b="b" l="l" r="r" t="t"/>
            <a:pathLst>
              <a:path extrusionOk="0" h="548" w="791">
                <a:moveTo>
                  <a:pt x="0" y="0"/>
                </a:moveTo>
                <a:lnTo>
                  <a:pt x="0" y="0"/>
                </a:lnTo>
                <a:cubicBezTo>
                  <a:pt x="122" y="122"/>
                  <a:pt x="244" y="213"/>
                  <a:pt x="365" y="304"/>
                </a:cubicBezTo>
                <a:cubicBezTo>
                  <a:pt x="517" y="395"/>
                  <a:pt x="639" y="487"/>
                  <a:pt x="791" y="547"/>
                </a:cubicBezTo>
                <a:cubicBezTo>
                  <a:pt x="700" y="426"/>
                  <a:pt x="578" y="304"/>
                  <a:pt x="426" y="243"/>
                </a:cubicBezTo>
                <a:cubicBezTo>
                  <a:pt x="304" y="122"/>
                  <a:pt x="152" y="31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9"/>
          <p:cNvSpPr/>
          <p:nvPr/>
        </p:nvSpPr>
        <p:spPr>
          <a:xfrm>
            <a:off x="7876584" y="3937952"/>
            <a:ext cx="5849" cy="22735"/>
          </a:xfrm>
          <a:custGeom>
            <a:rect b="b" l="l" r="r" t="t"/>
            <a:pathLst>
              <a:path extrusionOk="0" h="1065" w="274">
                <a:moveTo>
                  <a:pt x="274" y="0"/>
                </a:moveTo>
                <a:cubicBezTo>
                  <a:pt x="183" y="183"/>
                  <a:pt x="122" y="335"/>
                  <a:pt x="91" y="517"/>
                </a:cubicBezTo>
                <a:cubicBezTo>
                  <a:pt x="31" y="699"/>
                  <a:pt x="0" y="882"/>
                  <a:pt x="0" y="1064"/>
                </a:cubicBezTo>
                <a:cubicBezTo>
                  <a:pt x="61" y="912"/>
                  <a:pt x="122" y="730"/>
                  <a:pt x="183" y="547"/>
                </a:cubicBezTo>
                <a:cubicBezTo>
                  <a:pt x="243" y="365"/>
                  <a:pt x="274" y="183"/>
                  <a:pt x="27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7898636" y="3982718"/>
            <a:ext cx="22735" cy="13001"/>
          </a:xfrm>
          <a:custGeom>
            <a:rect b="b" l="l" r="r" t="t"/>
            <a:pathLst>
              <a:path extrusionOk="0" h="609" w="1065">
                <a:moveTo>
                  <a:pt x="1" y="1"/>
                </a:moveTo>
                <a:lnTo>
                  <a:pt x="1" y="1"/>
                </a:lnTo>
                <a:cubicBezTo>
                  <a:pt x="153" y="122"/>
                  <a:pt x="335" y="244"/>
                  <a:pt x="517" y="335"/>
                </a:cubicBezTo>
                <a:cubicBezTo>
                  <a:pt x="700" y="457"/>
                  <a:pt x="882" y="548"/>
                  <a:pt x="1065" y="609"/>
                </a:cubicBezTo>
                <a:cubicBezTo>
                  <a:pt x="913" y="457"/>
                  <a:pt x="730" y="365"/>
                  <a:pt x="548" y="274"/>
                </a:cubicBezTo>
                <a:cubicBezTo>
                  <a:pt x="396" y="153"/>
                  <a:pt x="213" y="6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9"/>
          <p:cNvSpPr/>
          <p:nvPr/>
        </p:nvSpPr>
        <p:spPr>
          <a:xfrm>
            <a:off x="7570952" y="4148182"/>
            <a:ext cx="21433" cy="17548"/>
          </a:xfrm>
          <a:custGeom>
            <a:rect b="b" l="l" r="r" t="t"/>
            <a:pathLst>
              <a:path extrusionOk="0" h="822" w="1004">
                <a:moveTo>
                  <a:pt x="1004" y="0"/>
                </a:moveTo>
                <a:lnTo>
                  <a:pt x="1004" y="0"/>
                </a:lnTo>
                <a:cubicBezTo>
                  <a:pt x="822" y="92"/>
                  <a:pt x="639" y="213"/>
                  <a:pt x="487" y="365"/>
                </a:cubicBezTo>
                <a:cubicBezTo>
                  <a:pt x="305" y="487"/>
                  <a:pt x="153" y="639"/>
                  <a:pt x="1" y="821"/>
                </a:cubicBezTo>
                <a:cubicBezTo>
                  <a:pt x="183" y="700"/>
                  <a:pt x="366" y="578"/>
                  <a:pt x="548" y="426"/>
                </a:cubicBezTo>
                <a:cubicBezTo>
                  <a:pt x="700" y="304"/>
                  <a:pt x="882" y="152"/>
                  <a:pt x="10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9"/>
          <p:cNvSpPr/>
          <p:nvPr/>
        </p:nvSpPr>
        <p:spPr>
          <a:xfrm>
            <a:off x="7467780" y="3958061"/>
            <a:ext cx="26642" cy="18850"/>
          </a:xfrm>
          <a:custGeom>
            <a:rect b="b" l="l" r="r" t="t"/>
            <a:pathLst>
              <a:path extrusionOk="0" h="883" w="1248">
                <a:moveTo>
                  <a:pt x="1" y="1"/>
                </a:moveTo>
                <a:lnTo>
                  <a:pt x="1" y="1"/>
                </a:lnTo>
                <a:cubicBezTo>
                  <a:pt x="153" y="183"/>
                  <a:pt x="335" y="365"/>
                  <a:pt x="578" y="517"/>
                </a:cubicBezTo>
                <a:cubicBezTo>
                  <a:pt x="761" y="669"/>
                  <a:pt x="974" y="791"/>
                  <a:pt x="1217" y="882"/>
                </a:cubicBezTo>
                <a:cubicBezTo>
                  <a:pt x="1247" y="882"/>
                  <a:pt x="943" y="700"/>
                  <a:pt x="609" y="456"/>
                </a:cubicBezTo>
                <a:cubicBezTo>
                  <a:pt x="426" y="274"/>
                  <a:pt x="214" y="122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9"/>
          <p:cNvSpPr/>
          <p:nvPr/>
        </p:nvSpPr>
        <p:spPr>
          <a:xfrm>
            <a:off x="7818177" y="4117677"/>
            <a:ext cx="22735" cy="13662"/>
          </a:xfrm>
          <a:custGeom>
            <a:rect b="b" l="l" r="r" t="t"/>
            <a:pathLst>
              <a:path extrusionOk="0" h="640" w="1065">
                <a:moveTo>
                  <a:pt x="1064" y="1"/>
                </a:moveTo>
                <a:lnTo>
                  <a:pt x="1064" y="1"/>
                </a:lnTo>
                <a:cubicBezTo>
                  <a:pt x="882" y="62"/>
                  <a:pt x="669" y="153"/>
                  <a:pt x="517" y="274"/>
                </a:cubicBezTo>
                <a:cubicBezTo>
                  <a:pt x="335" y="366"/>
                  <a:pt x="153" y="487"/>
                  <a:pt x="1" y="639"/>
                </a:cubicBezTo>
                <a:cubicBezTo>
                  <a:pt x="213" y="548"/>
                  <a:pt x="396" y="457"/>
                  <a:pt x="548" y="335"/>
                </a:cubicBezTo>
                <a:cubicBezTo>
                  <a:pt x="730" y="244"/>
                  <a:pt x="912" y="122"/>
                  <a:pt x="106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8076546" y="4037154"/>
            <a:ext cx="36888" cy="32384"/>
          </a:xfrm>
          <a:custGeom>
            <a:rect b="b" l="l" r="r" t="t"/>
            <a:pathLst>
              <a:path extrusionOk="0" h="1517" w="1728">
                <a:moveTo>
                  <a:pt x="851" y="1"/>
                </a:moveTo>
                <a:cubicBezTo>
                  <a:pt x="399" y="1"/>
                  <a:pt x="1" y="405"/>
                  <a:pt x="117" y="916"/>
                </a:cubicBezTo>
                <a:cubicBezTo>
                  <a:pt x="205" y="1302"/>
                  <a:pt x="536" y="1516"/>
                  <a:pt x="871" y="1516"/>
                </a:cubicBezTo>
                <a:cubicBezTo>
                  <a:pt x="1115" y="1516"/>
                  <a:pt x="1361" y="1402"/>
                  <a:pt x="1515" y="1159"/>
                </a:cubicBezTo>
                <a:cubicBezTo>
                  <a:pt x="1728" y="794"/>
                  <a:pt x="1636" y="338"/>
                  <a:pt x="1272" y="125"/>
                </a:cubicBezTo>
                <a:cubicBezTo>
                  <a:pt x="1135" y="39"/>
                  <a:pt x="990" y="1"/>
                  <a:pt x="8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/>
          <p:nvPr/>
        </p:nvSpPr>
        <p:spPr>
          <a:xfrm>
            <a:off x="4170210" y="4407725"/>
            <a:ext cx="155794" cy="200987"/>
          </a:xfrm>
          <a:custGeom>
            <a:rect b="b" l="l" r="r" t="t"/>
            <a:pathLst>
              <a:path extrusionOk="0" h="9415" w="7298">
                <a:moveTo>
                  <a:pt x="2949" y="1"/>
                </a:moveTo>
                <a:lnTo>
                  <a:pt x="1" y="3101"/>
                </a:lnTo>
                <a:lnTo>
                  <a:pt x="214" y="3344"/>
                </a:lnTo>
                <a:cubicBezTo>
                  <a:pt x="1278" y="4469"/>
                  <a:pt x="5624" y="8907"/>
                  <a:pt x="6566" y="9363"/>
                </a:cubicBezTo>
                <a:cubicBezTo>
                  <a:pt x="6635" y="9398"/>
                  <a:pt x="6688" y="9414"/>
                  <a:pt x="6727" y="9414"/>
                </a:cubicBezTo>
                <a:cubicBezTo>
                  <a:pt x="7297" y="9414"/>
                  <a:pt x="4955" y="5928"/>
                  <a:pt x="4955" y="5928"/>
                </a:cubicBezTo>
                <a:lnTo>
                  <a:pt x="6962" y="3800"/>
                </a:lnTo>
                <a:lnTo>
                  <a:pt x="2949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4171512" y="4449267"/>
            <a:ext cx="37657" cy="53860"/>
          </a:xfrm>
          <a:custGeom>
            <a:rect b="b" l="l" r="r" t="t"/>
            <a:pathLst>
              <a:path extrusionOk="0" h="2523" w="1764">
                <a:moveTo>
                  <a:pt x="1034" y="0"/>
                </a:moveTo>
                <a:lnTo>
                  <a:pt x="1" y="1125"/>
                </a:lnTo>
                <a:lnTo>
                  <a:pt x="1399" y="2523"/>
                </a:lnTo>
                <a:cubicBezTo>
                  <a:pt x="1673" y="2128"/>
                  <a:pt x="1764" y="1641"/>
                  <a:pt x="1703" y="1185"/>
                </a:cubicBezTo>
                <a:cubicBezTo>
                  <a:pt x="1642" y="730"/>
                  <a:pt x="1399" y="304"/>
                  <a:pt x="1034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170210" y="4472622"/>
            <a:ext cx="151226" cy="136944"/>
          </a:xfrm>
          <a:custGeom>
            <a:rect b="b" l="l" r="r" t="t"/>
            <a:pathLst>
              <a:path extrusionOk="0" h="6415" w="7084">
                <a:moveTo>
                  <a:pt x="92" y="0"/>
                </a:moveTo>
                <a:lnTo>
                  <a:pt x="1" y="61"/>
                </a:lnTo>
                <a:cubicBezTo>
                  <a:pt x="1812" y="2144"/>
                  <a:pt x="6351" y="6414"/>
                  <a:pt x="6741" y="6414"/>
                </a:cubicBezTo>
                <a:cubicBezTo>
                  <a:pt x="6744" y="6414"/>
                  <a:pt x="6746" y="6414"/>
                  <a:pt x="6749" y="6414"/>
                </a:cubicBezTo>
                <a:cubicBezTo>
                  <a:pt x="7083" y="6383"/>
                  <a:pt x="6202" y="4894"/>
                  <a:pt x="6202" y="4894"/>
                </a:cubicBezTo>
                <a:cubicBezTo>
                  <a:pt x="6150" y="4849"/>
                  <a:pt x="6083" y="4831"/>
                  <a:pt x="6011" y="4831"/>
                </a:cubicBezTo>
                <a:cubicBezTo>
                  <a:pt x="5740" y="4831"/>
                  <a:pt x="5381" y="5076"/>
                  <a:pt x="5381" y="5076"/>
                </a:cubicBezTo>
                <a:lnTo>
                  <a:pt x="92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4170872" y="4471319"/>
            <a:ext cx="144715" cy="136923"/>
          </a:xfrm>
          <a:custGeom>
            <a:rect b="b" l="l" r="r" t="t"/>
            <a:pathLst>
              <a:path extrusionOk="0" h="6414" w="6779">
                <a:moveTo>
                  <a:pt x="0" y="0"/>
                </a:moveTo>
                <a:cubicBezTo>
                  <a:pt x="0" y="31"/>
                  <a:pt x="31" y="31"/>
                  <a:pt x="31" y="61"/>
                </a:cubicBezTo>
                <a:lnTo>
                  <a:pt x="145" y="159"/>
                </a:lnTo>
                <a:lnTo>
                  <a:pt x="145" y="159"/>
                </a:lnTo>
                <a:lnTo>
                  <a:pt x="61" y="61"/>
                </a:lnTo>
                <a:lnTo>
                  <a:pt x="0" y="0"/>
                </a:lnTo>
                <a:close/>
                <a:moveTo>
                  <a:pt x="145" y="159"/>
                </a:moveTo>
                <a:lnTo>
                  <a:pt x="244" y="274"/>
                </a:lnTo>
                <a:lnTo>
                  <a:pt x="943" y="973"/>
                </a:lnTo>
                <a:cubicBezTo>
                  <a:pt x="1520" y="1581"/>
                  <a:pt x="2371" y="2402"/>
                  <a:pt x="3283" y="3283"/>
                </a:cubicBezTo>
                <a:cubicBezTo>
                  <a:pt x="4225" y="4195"/>
                  <a:pt x="5107" y="4985"/>
                  <a:pt x="5745" y="5532"/>
                </a:cubicBezTo>
                <a:lnTo>
                  <a:pt x="6505" y="6201"/>
                </a:lnTo>
                <a:lnTo>
                  <a:pt x="6718" y="6353"/>
                </a:lnTo>
                <a:lnTo>
                  <a:pt x="6505" y="6171"/>
                </a:lnTo>
                <a:lnTo>
                  <a:pt x="5745" y="5502"/>
                </a:lnTo>
                <a:cubicBezTo>
                  <a:pt x="5107" y="4925"/>
                  <a:pt x="4256" y="4134"/>
                  <a:pt x="3314" y="3253"/>
                </a:cubicBezTo>
                <a:cubicBezTo>
                  <a:pt x="2402" y="2371"/>
                  <a:pt x="1551" y="1551"/>
                  <a:pt x="943" y="943"/>
                </a:cubicBezTo>
                <a:lnTo>
                  <a:pt x="244" y="244"/>
                </a:lnTo>
                <a:lnTo>
                  <a:pt x="145" y="159"/>
                </a:lnTo>
                <a:close/>
                <a:moveTo>
                  <a:pt x="6718" y="6353"/>
                </a:moveTo>
                <a:cubicBezTo>
                  <a:pt x="6748" y="6414"/>
                  <a:pt x="6779" y="6414"/>
                  <a:pt x="6779" y="6414"/>
                </a:cubicBezTo>
                <a:lnTo>
                  <a:pt x="6718" y="635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9"/>
          <p:cNvSpPr/>
          <p:nvPr/>
        </p:nvSpPr>
        <p:spPr>
          <a:xfrm>
            <a:off x="4283779" y="4575538"/>
            <a:ext cx="20771" cy="6767"/>
          </a:xfrm>
          <a:custGeom>
            <a:rect b="b" l="l" r="r" t="t"/>
            <a:pathLst>
              <a:path extrusionOk="0" h="317" w="973">
                <a:moveTo>
                  <a:pt x="672" y="0"/>
                </a:moveTo>
                <a:cubicBezTo>
                  <a:pt x="590" y="0"/>
                  <a:pt x="508" y="15"/>
                  <a:pt x="426" y="43"/>
                </a:cubicBezTo>
                <a:cubicBezTo>
                  <a:pt x="243" y="73"/>
                  <a:pt x="91" y="164"/>
                  <a:pt x="0" y="316"/>
                </a:cubicBezTo>
                <a:cubicBezTo>
                  <a:pt x="122" y="225"/>
                  <a:pt x="274" y="164"/>
                  <a:pt x="456" y="103"/>
                </a:cubicBezTo>
                <a:cubicBezTo>
                  <a:pt x="564" y="82"/>
                  <a:pt x="686" y="60"/>
                  <a:pt x="813" y="60"/>
                </a:cubicBezTo>
                <a:cubicBezTo>
                  <a:pt x="866" y="60"/>
                  <a:pt x="919" y="64"/>
                  <a:pt x="973" y="73"/>
                </a:cubicBezTo>
                <a:cubicBezTo>
                  <a:pt x="872" y="23"/>
                  <a:pt x="772" y="0"/>
                  <a:pt x="67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9"/>
          <p:cNvSpPr/>
          <p:nvPr/>
        </p:nvSpPr>
        <p:spPr>
          <a:xfrm>
            <a:off x="4270138" y="4542684"/>
            <a:ext cx="11720" cy="3266"/>
          </a:xfrm>
          <a:custGeom>
            <a:rect b="b" l="l" r="r" t="t"/>
            <a:pathLst>
              <a:path extrusionOk="0" h="153" w="549">
                <a:moveTo>
                  <a:pt x="548" y="1"/>
                </a:moveTo>
                <a:cubicBezTo>
                  <a:pt x="548" y="1"/>
                  <a:pt x="426" y="1"/>
                  <a:pt x="274" y="62"/>
                </a:cubicBezTo>
                <a:cubicBezTo>
                  <a:pt x="183" y="62"/>
                  <a:pt x="92" y="92"/>
                  <a:pt x="1" y="153"/>
                </a:cubicBezTo>
                <a:cubicBezTo>
                  <a:pt x="92" y="153"/>
                  <a:pt x="183" y="153"/>
                  <a:pt x="274" y="123"/>
                </a:cubicBezTo>
                <a:cubicBezTo>
                  <a:pt x="426" y="92"/>
                  <a:pt x="548" y="31"/>
                  <a:pt x="5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4266893" y="4534914"/>
            <a:ext cx="9756" cy="1601"/>
          </a:xfrm>
          <a:custGeom>
            <a:rect b="b" l="l" r="r" t="t"/>
            <a:pathLst>
              <a:path extrusionOk="0" h="75" w="457">
                <a:moveTo>
                  <a:pt x="244" y="0"/>
                </a:moveTo>
                <a:cubicBezTo>
                  <a:pt x="153" y="0"/>
                  <a:pt x="62" y="0"/>
                  <a:pt x="1" y="31"/>
                </a:cubicBezTo>
                <a:cubicBezTo>
                  <a:pt x="1" y="61"/>
                  <a:pt x="92" y="61"/>
                  <a:pt x="214" y="61"/>
                </a:cubicBezTo>
                <a:cubicBezTo>
                  <a:pt x="244" y="71"/>
                  <a:pt x="274" y="75"/>
                  <a:pt x="304" y="75"/>
                </a:cubicBezTo>
                <a:cubicBezTo>
                  <a:pt x="362" y="75"/>
                  <a:pt x="416" y="61"/>
                  <a:pt x="457" y="61"/>
                </a:cubicBezTo>
                <a:cubicBezTo>
                  <a:pt x="457" y="61"/>
                  <a:pt x="366" y="0"/>
                  <a:pt x="24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9"/>
          <p:cNvSpPr/>
          <p:nvPr/>
        </p:nvSpPr>
        <p:spPr>
          <a:xfrm>
            <a:off x="4270138" y="4523236"/>
            <a:ext cx="9115" cy="8582"/>
          </a:xfrm>
          <a:custGeom>
            <a:rect b="b" l="l" r="r" t="t"/>
            <a:pathLst>
              <a:path extrusionOk="0" h="402" w="427">
                <a:moveTo>
                  <a:pt x="1" y="0"/>
                </a:moveTo>
                <a:cubicBezTo>
                  <a:pt x="1" y="0"/>
                  <a:pt x="62" y="122"/>
                  <a:pt x="183" y="243"/>
                </a:cubicBezTo>
                <a:cubicBezTo>
                  <a:pt x="289" y="322"/>
                  <a:pt x="371" y="401"/>
                  <a:pt x="411" y="401"/>
                </a:cubicBezTo>
                <a:cubicBezTo>
                  <a:pt x="417" y="401"/>
                  <a:pt x="422" y="399"/>
                  <a:pt x="426" y="395"/>
                </a:cubicBezTo>
                <a:cubicBezTo>
                  <a:pt x="426" y="395"/>
                  <a:pt x="335" y="304"/>
                  <a:pt x="244" y="182"/>
                </a:cubicBezTo>
                <a:cubicBezTo>
                  <a:pt x="122" y="61"/>
                  <a:pt x="31" y="0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9"/>
          <p:cNvSpPr/>
          <p:nvPr/>
        </p:nvSpPr>
        <p:spPr>
          <a:xfrm>
            <a:off x="4273382" y="4516085"/>
            <a:ext cx="9756" cy="10418"/>
          </a:xfrm>
          <a:custGeom>
            <a:rect b="b" l="l" r="r" t="t"/>
            <a:pathLst>
              <a:path extrusionOk="0" h="488" w="457">
                <a:moveTo>
                  <a:pt x="31" y="1"/>
                </a:moveTo>
                <a:cubicBezTo>
                  <a:pt x="1" y="1"/>
                  <a:pt x="62" y="153"/>
                  <a:pt x="214" y="305"/>
                </a:cubicBezTo>
                <a:cubicBezTo>
                  <a:pt x="274" y="396"/>
                  <a:pt x="366" y="457"/>
                  <a:pt x="457" y="487"/>
                </a:cubicBezTo>
                <a:cubicBezTo>
                  <a:pt x="457" y="487"/>
                  <a:pt x="366" y="396"/>
                  <a:pt x="244" y="244"/>
                </a:cubicBezTo>
                <a:cubicBezTo>
                  <a:pt x="183" y="153"/>
                  <a:pt x="122" y="92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4279872" y="4539845"/>
            <a:ext cx="22095" cy="12595"/>
          </a:xfrm>
          <a:custGeom>
            <a:rect b="b" l="l" r="r" t="t"/>
            <a:pathLst>
              <a:path extrusionOk="0" h="590" w="1035">
                <a:moveTo>
                  <a:pt x="305" y="43"/>
                </a:moveTo>
                <a:cubicBezTo>
                  <a:pt x="426" y="43"/>
                  <a:pt x="578" y="73"/>
                  <a:pt x="670" y="134"/>
                </a:cubicBezTo>
                <a:cubicBezTo>
                  <a:pt x="791" y="195"/>
                  <a:pt x="913" y="286"/>
                  <a:pt x="974" y="438"/>
                </a:cubicBezTo>
                <a:cubicBezTo>
                  <a:pt x="974" y="499"/>
                  <a:pt x="913" y="529"/>
                  <a:pt x="852" y="529"/>
                </a:cubicBezTo>
                <a:cubicBezTo>
                  <a:pt x="761" y="499"/>
                  <a:pt x="700" y="468"/>
                  <a:pt x="639" y="438"/>
                </a:cubicBezTo>
                <a:cubicBezTo>
                  <a:pt x="518" y="377"/>
                  <a:pt x="396" y="316"/>
                  <a:pt x="305" y="256"/>
                </a:cubicBezTo>
                <a:cubicBezTo>
                  <a:pt x="217" y="197"/>
                  <a:pt x="150" y="145"/>
                  <a:pt x="104" y="111"/>
                </a:cubicBezTo>
                <a:lnTo>
                  <a:pt x="104" y="111"/>
                </a:lnTo>
                <a:cubicBezTo>
                  <a:pt x="173" y="82"/>
                  <a:pt x="245" y="63"/>
                  <a:pt x="305" y="43"/>
                </a:cubicBezTo>
                <a:close/>
                <a:moveTo>
                  <a:pt x="422" y="1"/>
                </a:moveTo>
                <a:cubicBezTo>
                  <a:pt x="383" y="1"/>
                  <a:pt x="344" y="5"/>
                  <a:pt x="305" y="12"/>
                </a:cubicBezTo>
                <a:cubicBezTo>
                  <a:pt x="220" y="12"/>
                  <a:pt x="161" y="39"/>
                  <a:pt x="79" y="92"/>
                </a:cubicBezTo>
                <a:lnTo>
                  <a:pt x="79" y="92"/>
                </a:lnTo>
                <a:cubicBezTo>
                  <a:pt x="57" y="76"/>
                  <a:pt x="43" y="67"/>
                  <a:pt x="36" y="67"/>
                </a:cubicBezTo>
                <a:cubicBezTo>
                  <a:pt x="33" y="67"/>
                  <a:pt x="31" y="69"/>
                  <a:pt x="31" y="73"/>
                </a:cubicBezTo>
                <a:cubicBezTo>
                  <a:pt x="39" y="85"/>
                  <a:pt x="47" y="96"/>
                  <a:pt x="56" y="107"/>
                </a:cubicBezTo>
                <a:lnTo>
                  <a:pt x="56" y="107"/>
                </a:lnTo>
                <a:cubicBezTo>
                  <a:pt x="1" y="136"/>
                  <a:pt x="1" y="164"/>
                  <a:pt x="1" y="164"/>
                </a:cubicBezTo>
                <a:cubicBezTo>
                  <a:pt x="23" y="150"/>
                  <a:pt x="47" y="137"/>
                  <a:pt x="71" y="125"/>
                </a:cubicBezTo>
                <a:lnTo>
                  <a:pt x="71" y="125"/>
                </a:lnTo>
                <a:cubicBezTo>
                  <a:pt x="129" y="190"/>
                  <a:pt x="202" y="244"/>
                  <a:pt x="274" y="316"/>
                </a:cubicBezTo>
                <a:cubicBezTo>
                  <a:pt x="396" y="377"/>
                  <a:pt x="487" y="438"/>
                  <a:pt x="609" y="499"/>
                </a:cubicBezTo>
                <a:cubicBezTo>
                  <a:pt x="670" y="529"/>
                  <a:pt x="761" y="560"/>
                  <a:pt x="822" y="590"/>
                </a:cubicBezTo>
                <a:cubicBezTo>
                  <a:pt x="882" y="590"/>
                  <a:pt x="913" y="590"/>
                  <a:pt x="974" y="560"/>
                </a:cubicBezTo>
                <a:cubicBezTo>
                  <a:pt x="1004" y="529"/>
                  <a:pt x="1034" y="468"/>
                  <a:pt x="1034" y="438"/>
                </a:cubicBezTo>
                <a:cubicBezTo>
                  <a:pt x="928" y="173"/>
                  <a:pt x="684" y="1"/>
                  <a:pt x="4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4279872" y="4526417"/>
            <a:ext cx="8454" cy="16288"/>
          </a:xfrm>
          <a:custGeom>
            <a:rect b="b" l="l" r="r" t="t"/>
            <a:pathLst>
              <a:path extrusionOk="0" h="763" w="396">
                <a:moveTo>
                  <a:pt x="212" y="0"/>
                </a:moveTo>
                <a:cubicBezTo>
                  <a:pt x="167" y="0"/>
                  <a:pt x="130" y="26"/>
                  <a:pt x="92" y="64"/>
                </a:cubicBezTo>
                <a:cubicBezTo>
                  <a:pt x="62" y="125"/>
                  <a:pt x="31" y="155"/>
                  <a:pt x="31" y="216"/>
                </a:cubicBezTo>
                <a:cubicBezTo>
                  <a:pt x="1" y="307"/>
                  <a:pt x="1" y="398"/>
                  <a:pt x="1" y="489"/>
                </a:cubicBezTo>
                <a:cubicBezTo>
                  <a:pt x="1" y="581"/>
                  <a:pt x="31" y="672"/>
                  <a:pt x="62" y="733"/>
                </a:cubicBezTo>
                <a:lnTo>
                  <a:pt x="62" y="489"/>
                </a:lnTo>
                <a:cubicBezTo>
                  <a:pt x="62" y="398"/>
                  <a:pt x="62" y="337"/>
                  <a:pt x="92" y="246"/>
                </a:cubicBezTo>
                <a:cubicBezTo>
                  <a:pt x="92" y="172"/>
                  <a:pt x="152" y="78"/>
                  <a:pt x="207" y="78"/>
                </a:cubicBezTo>
                <a:cubicBezTo>
                  <a:pt x="220" y="78"/>
                  <a:pt x="233" y="83"/>
                  <a:pt x="244" y="94"/>
                </a:cubicBezTo>
                <a:cubicBezTo>
                  <a:pt x="305" y="155"/>
                  <a:pt x="335" y="246"/>
                  <a:pt x="335" y="337"/>
                </a:cubicBezTo>
                <a:cubicBezTo>
                  <a:pt x="305" y="429"/>
                  <a:pt x="274" y="520"/>
                  <a:pt x="244" y="581"/>
                </a:cubicBezTo>
                <a:cubicBezTo>
                  <a:pt x="183" y="641"/>
                  <a:pt x="122" y="702"/>
                  <a:pt x="62" y="763"/>
                </a:cubicBezTo>
                <a:cubicBezTo>
                  <a:pt x="62" y="763"/>
                  <a:pt x="183" y="733"/>
                  <a:pt x="274" y="611"/>
                </a:cubicBezTo>
                <a:cubicBezTo>
                  <a:pt x="335" y="550"/>
                  <a:pt x="366" y="459"/>
                  <a:pt x="396" y="368"/>
                </a:cubicBezTo>
                <a:cubicBezTo>
                  <a:pt x="396" y="246"/>
                  <a:pt x="366" y="125"/>
                  <a:pt x="305" y="33"/>
                </a:cubicBezTo>
                <a:cubicBezTo>
                  <a:pt x="270" y="10"/>
                  <a:pt x="240" y="0"/>
                  <a:pt x="21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9"/>
          <p:cNvSpPr/>
          <p:nvPr/>
        </p:nvSpPr>
        <p:spPr>
          <a:xfrm>
            <a:off x="4194226" y="4449267"/>
            <a:ext cx="19490" cy="53219"/>
          </a:xfrm>
          <a:custGeom>
            <a:rect b="b" l="l" r="r" t="t"/>
            <a:pathLst>
              <a:path extrusionOk="0" h="2493" w="913">
                <a:moveTo>
                  <a:pt x="1" y="0"/>
                </a:moveTo>
                <a:cubicBezTo>
                  <a:pt x="1" y="0"/>
                  <a:pt x="122" y="122"/>
                  <a:pt x="305" y="304"/>
                </a:cubicBezTo>
                <a:cubicBezTo>
                  <a:pt x="730" y="821"/>
                  <a:pt x="821" y="1520"/>
                  <a:pt x="548" y="2128"/>
                </a:cubicBezTo>
                <a:cubicBezTo>
                  <a:pt x="487" y="2249"/>
                  <a:pt x="426" y="2371"/>
                  <a:pt x="365" y="2492"/>
                </a:cubicBezTo>
                <a:cubicBezTo>
                  <a:pt x="365" y="2492"/>
                  <a:pt x="396" y="2462"/>
                  <a:pt x="426" y="2401"/>
                </a:cubicBezTo>
                <a:cubicBezTo>
                  <a:pt x="487" y="2310"/>
                  <a:pt x="548" y="2249"/>
                  <a:pt x="609" y="2158"/>
                </a:cubicBezTo>
                <a:cubicBezTo>
                  <a:pt x="912" y="1520"/>
                  <a:pt x="791" y="790"/>
                  <a:pt x="335" y="274"/>
                </a:cubicBezTo>
                <a:cubicBezTo>
                  <a:pt x="274" y="182"/>
                  <a:pt x="183" y="122"/>
                  <a:pt x="122" y="61"/>
                </a:cubicBezTo>
                <a:cubicBezTo>
                  <a:pt x="61" y="30"/>
                  <a:pt x="1" y="0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9"/>
          <p:cNvSpPr/>
          <p:nvPr/>
        </p:nvSpPr>
        <p:spPr>
          <a:xfrm>
            <a:off x="4203320" y="4422647"/>
            <a:ext cx="33750" cy="34412"/>
          </a:xfrm>
          <a:custGeom>
            <a:rect b="b" l="l" r="r" t="t"/>
            <a:pathLst>
              <a:path extrusionOk="0" h="1612" w="1581">
                <a:moveTo>
                  <a:pt x="1581" y="1"/>
                </a:moveTo>
                <a:lnTo>
                  <a:pt x="1581" y="1"/>
                </a:lnTo>
                <a:cubicBezTo>
                  <a:pt x="1277" y="244"/>
                  <a:pt x="1003" y="487"/>
                  <a:pt x="760" y="761"/>
                </a:cubicBezTo>
                <a:cubicBezTo>
                  <a:pt x="486" y="1034"/>
                  <a:pt x="243" y="1308"/>
                  <a:pt x="0" y="1612"/>
                </a:cubicBezTo>
                <a:cubicBezTo>
                  <a:pt x="274" y="1369"/>
                  <a:pt x="547" y="1095"/>
                  <a:pt x="821" y="821"/>
                </a:cubicBezTo>
                <a:cubicBezTo>
                  <a:pt x="1064" y="548"/>
                  <a:pt x="1338" y="274"/>
                  <a:pt x="158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4220184" y="4505070"/>
            <a:ext cx="24678" cy="23376"/>
          </a:xfrm>
          <a:custGeom>
            <a:rect b="b" l="l" r="r" t="t"/>
            <a:pathLst>
              <a:path extrusionOk="0" h="1095" w="1156">
                <a:moveTo>
                  <a:pt x="0" y="0"/>
                </a:moveTo>
                <a:cubicBezTo>
                  <a:pt x="152" y="213"/>
                  <a:pt x="335" y="426"/>
                  <a:pt x="517" y="608"/>
                </a:cubicBezTo>
                <a:cubicBezTo>
                  <a:pt x="730" y="790"/>
                  <a:pt x="912" y="973"/>
                  <a:pt x="1155" y="1094"/>
                </a:cubicBezTo>
                <a:cubicBezTo>
                  <a:pt x="1155" y="1094"/>
                  <a:pt x="882" y="851"/>
                  <a:pt x="578" y="547"/>
                </a:cubicBezTo>
                <a:cubicBezTo>
                  <a:pt x="244" y="243"/>
                  <a:pt x="31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4200715" y="4488846"/>
            <a:ext cx="3266" cy="7151"/>
          </a:xfrm>
          <a:custGeom>
            <a:rect b="b" l="l" r="r" t="t"/>
            <a:pathLst>
              <a:path extrusionOk="0" h="335" w="153">
                <a:moveTo>
                  <a:pt x="122" y="0"/>
                </a:moveTo>
                <a:cubicBezTo>
                  <a:pt x="122" y="0"/>
                  <a:pt x="92" y="91"/>
                  <a:pt x="61" y="152"/>
                </a:cubicBezTo>
                <a:cubicBezTo>
                  <a:pt x="31" y="243"/>
                  <a:pt x="1" y="304"/>
                  <a:pt x="31" y="334"/>
                </a:cubicBezTo>
                <a:cubicBezTo>
                  <a:pt x="31" y="334"/>
                  <a:pt x="92" y="274"/>
                  <a:pt x="122" y="183"/>
                </a:cubicBezTo>
                <a:cubicBezTo>
                  <a:pt x="153" y="91"/>
                  <a:pt x="153" y="0"/>
                  <a:pt x="12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4203960" y="4475205"/>
            <a:ext cx="1324" cy="6511"/>
          </a:xfrm>
          <a:custGeom>
            <a:rect b="b" l="l" r="r" t="t"/>
            <a:pathLst>
              <a:path extrusionOk="0" h="305" w="62">
                <a:moveTo>
                  <a:pt x="31" y="1"/>
                </a:moveTo>
                <a:cubicBezTo>
                  <a:pt x="31" y="1"/>
                  <a:pt x="1" y="62"/>
                  <a:pt x="1" y="153"/>
                </a:cubicBezTo>
                <a:cubicBezTo>
                  <a:pt x="1" y="214"/>
                  <a:pt x="1" y="305"/>
                  <a:pt x="31" y="305"/>
                </a:cubicBezTo>
                <a:cubicBezTo>
                  <a:pt x="61" y="305"/>
                  <a:pt x="61" y="214"/>
                  <a:pt x="61" y="153"/>
                </a:cubicBezTo>
                <a:cubicBezTo>
                  <a:pt x="61" y="62"/>
                  <a:pt x="61" y="1"/>
                  <a:pt x="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4198773" y="4462887"/>
            <a:ext cx="4568" cy="6511"/>
          </a:xfrm>
          <a:custGeom>
            <a:rect b="b" l="l" r="r" t="t"/>
            <a:pathLst>
              <a:path extrusionOk="0" h="305" w="214">
                <a:moveTo>
                  <a:pt x="0" y="0"/>
                </a:moveTo>
                <a:cubicBezTo>
                  <a:pt x="0" y="0"/>
                  <a:pt x="61" y="61"/>
                  <a:pt x="92" y="152"/>
                </a:cubicBezTo>
                <a:cubicBezTo>
                  <a:pt x="122" y="243"/>
                  <a:pt x="152" y="304"/>
                  <a:pt x="152" y="304"/>
                </a:cubicBezTo>
                <a:cubicBezTo>
                  <a:pt x="183" y="304"/>
                  <a:pt x="213" y="213"/>
                  <a:pt x="152" y="122"/>
                </a:cubicBezTo>
                <a:cubicBezTo>
                  <a:pt x="122" y="31"/>
                  <a:pt x="31" y="0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4194226" y="4455095"/>
            <a:ext cx="1964" cy="3522"/>
          </a:xfrm>
          <a:custGeom>
            <a:rect b="b" l="l" r="r" t="t"/>
            <a:pathLst>
              <a:path extrusionOk="0" h="165" w="92">
                <a:moveTo>
                  <a:pt x="1" y="1"/>
                </a:moveTo>
                <a:lnTo>
                  <a:pt x="1" y="92"/>
                </a:lnTo>
                <a:cubicBezTo>
                  <a:pt x="1" y="136"/>
                  <a:pt x="33" y="164"/>
                  <a:pt x="51" y="164"/>
                </a:cubicBezTo>
                <a:cubicBezTo>
                  <a:pt x="57" y="164"/>
                  <a:pt x="61" y="161"/>
                  <a:pt x="61" y="153"/>
                </a:cubicBezTo>
                <a:cubicBezTo>
                  <a:pt x="92" y="153"/>
                  <a:pt x="61" y="122"/>
                  <a:pt x="61" y="61"/>
                </a:cubicBezTo>
                <a:cubicBezTo>
                  <a:pt x="61" y="31"/>
                  <a:pt x="1" y="1"/>
                  <a:pt x="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4946917" y="4561513"/>
            <a:ext cx="219986" cy="95936"/>
          </a:xfrm>
          <a:custGeom>
            <a:rect b="b" l="l" r="r" t="t"/>
            <a:pathLst>
              <a:path extrusionOk="0" h="4494" w="10305">
                <a:moveTo>
                  <a:pt x="5502" y="0"/>
                </a:moveTo>
                <a:lnTo>
                  <a:pt x="1" y="152"/>
                </a:lnTo>
                <a:lnTo>
                  <a:pt x="122" y="4469"/>
                </a:lnTo>
                <a:lnTo>
                  <a:pt x="457" y="4469"/>
                </a:lnTo>
                <a:cubicBezTo>
                  <a:pt x="986" y="4479"/>
                  <a:pt x="2082" y="4493"/>
                  <a:pt x="3328" y="4493"/>
                </a:cubicBezTo>
                <a:cubicBezTo>
                  <a:pt x="5663" y="4493"/>
                  <a:pt x="8526" y="4443"/>
                  <a:pt x="9180" y="4225"/>
                </a:cubicBezTo>
                <a:cubicBezTo>
                  <a:pt x="10305" y="3861"/>
                  <a:pt x="5624" y="2949"/>
                  <a:pt x="5624" y="2949"/>
                </a:cubicBezTo>
                <a:lnTo>
                  <a:pt x="5502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9"/>
          <p:cNvSpPr/>
          <p:nvPr/>
        </p:nvSpPr>
        <p:spPr>
          <a:xfrm>
            <a:off x="4948220" y="4622225"/>
            <a:ext cx="43485" cy="32747"/>
          </a:xfrm>
          <a:custGeom>
            <a:rect b="b" l="l" r="r" t="t"/>
            <a:pathLst>
              <a:path extrusionOk="0" h="1534" w="2037">
                <a:moveTo>
                  <a:pt x="204" y="0"/>
                </a:moveTo>
                <a:cubicBezTo>
                  <a:pt x="136" y="0"/>
                  <a:pt x="68" y="5"/>
                  <a:pt x="0" y="14"/>
                </a:cubicBezTo>
                <a:lnTo>
                  <a:pt x="61" y="1533"/>
                </a:lnTo>
                <a:lnTo>
                  <a:pt x="2037" y="1533"/>
                </a:lnTo>
                <a:cubicBezTo>
                  <a:pt x="1946" y="1047"/>
                  <a:pt x="1672" y="652"/>
                  <a:pt x="1307" y="378"/>
                </a:cubicBezTo>
                <a:cubicBezTo>
                  <a:pt x="996" y="145"/>
                  <a:pt x="597" y="0"/>
                  <a:pt x="204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9"/>
          <p:cNvSpPr/>
          <p:nvPr/>
        </p:nvSpPr>
        <p:spPr>
          <a:xfrm>
            <a:off x="4949522" y="4635482"/>
            <a:ext cx="201819" cy="22714"/>
          </a:xfrm>
          <a:custGeom>
            <a:rect b="b" l="l" r="r" t="t"/>
            <a:pathLst>
              <a:path extrusionOk="0" h="1064" w="9454">
                <a:moveTo>
                  <a:pt x="7782" y="1"/>
                </a:moveTo>
                <a:cubicBezTo>
                  <a:pt x="7478" y="31"/>
                  <a:pt x="7356" y="730"/>
                  <a:pt x="7356" y="730"/>
                </a:cubicBezTo>
                <a:lnTo>
                  <a:pt x="0" y="882"/>
                </a:lnTo>
                <a:lnTo>
                  <a:pt x="0" y="1004"/>
                </a:lnTo>
                <a:cubicBezTo>
                  <a:pt x="741" y="1044"/>
                  <a:pt x="1736" y="1063"/>
                  <a:pt x="2798" y="1063"/>
                </a:cubicBezTo>
                <a:cubicBezTo>
                  <a:pt x="5699" y="1063"/>
                  <a:pt x="9107" y="922"/>
                  <a:pt x="9241" y="700"/>
                </a:cubicBezTo>
                <a:cubicBezTo>
                  <a:pt x="9453" y="426"/>
                  <a:pt x="7782" y="1"/>
                  <a:pt x="7782" y="1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"/>
          <p:cNvSpPr/>
          <p:nvPr/>
        </p:nvSpPr>
        <p:spPr>
          <a:xfrm>
            <a:off x="4946917" y="4648461"/>
            <a:ext cx="192085" cy="5849"/>
          </a:xfrm>
          <a:custGeom>
            <a:rect b="b" l="l" r="r" t="t"/>
            <a:pathLst>
              <a:path extrusionOk="0" h="274" w="8998">
                <a:moveTo>
                  <a:pt x="8998" y="0"/>
                </a:moveTo>
                <a:lnTo>
                  <a:pt x="7995" y="31"/>
                </a:lnTo>
                <a:cubicBezTo>
                  <a:pt x="7144" y="92"/>
                  <a:pt x="5989" y="122"/>
                  <a:pt x="4682" y="152"/>
                </a:cubicBezTo>
                <a:cubicBezTo>
                  <a:pt x="3405" y="213"/>
                  <a:pt x="2250" y="213"/>
                  <a:pt x="1399" y="213"/>
                </a:cubicBezTo>
                <a:lnTo>
                  <a:pt x="1" y="213"/>
                </a:lnTo>
                <a:lnTo>
                  <a:pt x="31" y="274"/>
                </a:lnTo>
                <a:lnTo>
                  <a:pt x="1399" y="274"/>
                </a:lnTo>
                <a:cubicBezTo>
                  <a:pt x="2250" y="274"/>
                  <a:pt x="3405" y="274"/>
                  <a:pt x="4712" y="244"/>
                </a:cubicBezTo>
                <a:cubicBezTo>
                  <a:pt x="5989" y="183"/>
                  <a:pt x="7144" y="122"/>
                  <a:pt x="7995" y="92"/>
                </a:cubicBezTo>
                <a:lnTo>
                  <a:pt x="899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/>
          <p:nvPr/>
        </p:nvSpPr>
        <p:spPr>
          <a:xfrm>
            <a:off x="5105892" y="4634841"/>
            <a:ext cx="11058" cy="18188"/>
          </a:xfrm>
          <a:custGeom>
            <a:rect b="b" l="l" r="r" t="t"/>
            <a:pathLst>
              <a:path extrusionOk="0" h="852" w="518">
                <a:moveTo>
                  <a:pt x="517" y="0"/>
                </a:moveTo>
                <a:cubicBezTo>
                  <a:pt x="335" y="61"/>
                  <a:pt x="213" y="183"/>
                  <a:pt x="153" y="365"/>
                </a:cubicBezTo>
                <a:cubicBezTo>
                  <a:pt x="31" y="517"/>
                  <a:pt x="1" y="669"/>
                  <a:pt x="31" y="851"/>
                </a:cubicBezTo>
                <a:cubicBezTo>
                  <a:pt x="61" y="669"/>
                  <a:pt x="122" y="517"/>
                  <a:pt x="183" y="365"/>
                </a:cubicBezTo>
                <a:cubicBezTo>
                  <a:pt x="274" y="213"/>
                  <a:pt x="396" y="91"/>
                  <a:pt x="51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9"/>
          <p:cNvSpPr/>
          <p:nvPr/>
        </p:nvSpPr>
        <p:spPr>
          <a:xfrm>
            <a:off x="5070199" y="4626409"/>
            <a:ext cx="6511" cy="9734"/>
          </a:xfrm>
          <a:custGeom>
            <a:rect b="b" l="l" r="r" t="t"/>
            <a:pathLst>
              <a:path extrusionOk="0" h="456" w="305">
                <a:moveTo>
                  <a:pt x="305" y="0"/>
                </a:moveTo>
                <a:cubicBezTo>
                  <a:pt x="305" y="0"/>
                  <a:pt x="214" y="91"/>
                  <a:pt x="122" y="213"/>
                </a:cubicBezTo>
                <a:cubicBezTo>
                  <a:pt x="62" y="334"/>
                  <a:pt x="1" y="456"/>
                  <a:pt x="31" y="456"/>
                </a:cubicBezTo>
                <a:cubicBezTo>
                  <a:pt x="31" y="456"/>
                  <a:pt x="122" y="365"/>
                  <a:pt x="183" y="243"/>
                </a:cubicBezTo>
                <a:cubicBezTo>
                  <a:pt x="244" y="182"/>
                  <a:pt x="274" y="91"/>
                  <a:pt x="3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9"/>
          <p:cNvSpPr/>
          <p:nvPr/>
        </p:nvSpPr>
        <p:spPr>
          <a:xfrm>
            <a:off x="5061126" y="4624445"/>
            <a:ext cx="7151" cy="7173"/>
          </a:xfrm>
          <a:custGeom>
            <a:rect b="b" l="l" r="r" t="t"/>
            <a:pathLst>
              <a:path extrusionOk="0" h="336" w="335">
                <a:moveTo>
                  <a:pt x="335" y="1"/>
                </a:moveTo>
                <a:cubicBezTo>
                  <a:pt x="335" y="1"/>
                  <a:pt x="243" y="62"/>
                  <a:pt x="152" y="153"/>
                </a:cubicBezTo>
                <a:cubicBezTo>
                  <a:pt x="61" y="244"/>
                  <a:pt x="0" y="305"/>
                  <a:pt x="0" y="335"/>
                </a:cubicBezTo>
                <a:cubicBezTo>
                  <a:pt x="0" y="335"/>
                  <a:pt x="91" y="274"/>
                  <a:pt x="183" y="183"/>
                </a:cubicBezTo>
                <a:cubicBezTo>
                  <a:pt x="274" y="92"/>
                  <a:pt x="335" y="31"/>
                  <a:pt x="33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9"/>
          <p:cNvSpPr/>
          <p:nvPr/>
        </p:nvSpPr>
        <p:spPr>
          <a:xfrm>
            <a:off x="5054637" y="4619642"/>
            <a:ext cx="12339" cy="1580"/>
          </a:xfrm>
          <a:custGeom>
            <a:rect b="b" l="l" r="r" t="t"/>
            <a:pathLst>
              <a:path extrusionOk="0" h="74" w="578">
                <a:moveTo>
                  <a:pt x="205" y="0"/>
                </a:moveTo>
                <a:cubicBezTo>
                  <a:pt x="129" y="0"/>
                  <a:pt x="65" y="22"/>
                  <a:pt x="0" y="43"/>
                </a:cubicBezTo>
                <a:cubicBezTo>
                  <a:pt x="92" y="74"/>
                  <a:pt x="183" y="74"/>
                  <a:pt x="304" y="74"/>
                </a:cubicBezTo>
                <a:cubicBezTo>
                  <a:pt x="395" y="74"/>
                  <a:pt x="487" y="74"/>
                  <a:pt x="578" y="43"/>
                </a:cubicBezTo>
                <a:cubicBezTo>
                  <a:pt x="513" y="22"/>
                  <a:pt x="449" y="0"/>
                  <a:pt x="384" y="0"/>
                </a:cubicBezTo>
                <a:cubicBezTo>
                  <a:pt x="358" y="0"/>
                  <a:pt x="331" y="4"/>
                  <a:pt x="304" y="13"/>
                </a:cubicBezTo>
                <a:cubicBezTo>
                  <a:pt x="269" y="4"/>
                  <a:pt x="236" y="0"/>
                  <a:pt x="20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9"/>
          <p:cNvSpPr/>
          <p:nvPr/>
        </p:nvSpPr>
        <p:spPr>
          <a:xfrm>
            <a:off x="5052694" y="4612768"/>
            <a:ext cx="13641" cy="1857"/>
          </a:xfrm>
          <a:custGeom>
            <a:rect b="b" l="l" r="r" t="t"/>
            <a:pathLst>
              <a:path extrusionOk="0" h="87" w="639">
                <a:moveTo>
                  <a:pt x="0" y="1"/>
                </a:moveTo>
                <a:cubicBezTo>
                  <a:pt x="106" y="54"/>
                  <a:pt x="233" y="86"/>
                  <a:pt x="362" y="86"/>
                </a:cubicBezTo>
                <a:cubicBezTo>
                  <a:pt x="455" y="86"/>
                  <a:pt x="549" y="69"/>
                  <a:pt x="638" y="31"/>
                </a:cubicBezTo>
                <a:lnTo>
                  <a:pt x="304" y="31"/>
                </a:lnTo>
                <a:cubicBezTo>
                  <a:pt x="213" y="1"/>
                  <a:pt x="91" y="1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"/>
          <p:cNvSpPr/>
          <p:nvPr/>
        </p:nvSpPr>
        <p:spPr>
          <a:xfrm>
            <a:off x="5074447" y="4615095"/>
            <a:ext cx="22394" cy="13278"/>
          </a:xfrm>
          <a:custGeom>
            <a:rect b="b" l="l" r="r" t="t"/>
            <a:pathLst>
              <a:path extrusionOk="0" h="622" w="1049">
                <a:moveTo>
                  <a:pt x="733" y="59"/>
                </a:moveTo>
                <a:cubicBezTo>
                  <a:pt x="805" y="59"/>
                  <a:pt x="881" y="74"/>
                  <a:pt x="957" y="104"/>
                </a:cubicBezTo>
                <a:cubicBezTo>
                  <a:pt x="987" y="165"/>
                  <a:pt x="987" y="226"/>
                  <a:pt x="926" y="256"/>
                </a:cubicBezTo>
                <a:cubicBezTo>
                  <a:pt x="866" y="287"/>
                  <a:pt x="774" y="317"/>
                  <a:pt x="714" y="348"/>
                </a:cubicBezTo>
                <a:cubicBezTo>
                  <a:pt x="592" y="408"/>
                  <a:pt x="471" y="439"/>
                  <a:pt x="349" y="469"/>
                </a:cubicBezTo>
                <a:cubicBezTo>
                  <a:pt x="259" y="482"/>
                  <a:pt x="181" y="489"/>
                  <a:pt x="122" y="494"/>
                </a:cubicBezTo>
                <a:lnTo>
                  <a:pt x="122" y="494"/>
                </a:lnTo>
                <a:cubicBezTo>
                  <a:pt x="152" y="430"/>
                  <a:pt x="190" y="374"/>
                  <a:pt x="227" y="317"/>
                </a:cubicBezTo>
                <a:cubicBezTo>
                  <a:pt x="288" y="226"/>
                  <a:pt x="410" y="135"/>
                  <a:pt x="531" y="104"/>
                </a:cubicBezTo>
                <a:cubicBezTo>
                  <a:pt x="592" y="74"/>
                  <a:pt x="660" y="59"/>
                  <a:pt x="733" y="59"/>
                </a:cubicBezTo>
                <a:close/>
                <a:moveTo>
                  <a:pt x="687" y="1"/>
                </a:moveTo>
                <a:cubicBezTo>
                  <a:pt x="482" y="1"/>
                  <a:pt x="290" y="102"/>
                  <a:pt x="167" y="287"/>
                </a:cubicBezTo>
                <a:cubicBezTo>
                  <a:pt x="140" y="340"/>
                  <a:pt x="90" y="417"/>
                  <a:pt x="78" y="497"/>
                </a:cubicBezTo>
                <a:lnTo>
                  <a:pt x="78" y="497"/>
                </a:lnTo>
                <a:cubicBezTo>
                  <a:pt x="26" y="500"/>
                  <a:pt x="0" y="500"/>
                  <a:pt x="15" y="500"/>
                </a:cubicBezTo>
                <a:cubicBezTo>
                  <a:pt x="34" y="506"/>
                  <a:pt x="54" y="511"/>
                  <a:pt x="76" y="515"/>
                </a:cubicBezTo>
                <a:lnTo>
                  <a:pt x="76" y="515"/>
                </a:lnTo>
                <a:cubicBezTo>
                  <a:pt x="76" y="520"/>
                  <a:pt x="75" y="525"/>
                  <a:pt x="75" y="530"/>
                </a:cubicBezTo>
                <a:cubicBezTo>
                  <a:pt x="75" y="560"/>
                  <a:pt x="75" y="591"/>
                  <a:pt x="75" y="621"/>
                </a:cubicBezTo>
                <a:cubicBezTo>
                  <a:pt x="84" y="585"/>
                  <a:pt x="96" y="551"/>
                  <a:pt x="110" y="519"/>
                </a:cubicBezTo>
                <a:lnTo>
                  <a:pt x="110" y="519"/>
                </a:lnTo>
                <a:cubicBezTo>
                  <a:pt x="130" y="521"/>
                  <a:pt x="150" y="522"/>
                  <a:pt x="170" y="522"/>
                </a:cubicBezTo>
                <a:cubicBezTo>
                  <a:pt x="227" y="522"/>
                  <a:pt x="288" y="515"/>
                  <a:pt x="349" y="500"/>
                </a:cubicBezTo>
                <a:cubicBezTo>
                  <a:pt x="471" y="500"/>
                  <a:pt x="622" y="469"/>
                  <a:pt x="744" y="408"/>
                </a:cubicBezTo>
                <a:cubicBezTo>
                  <a:pt x="805" y="378"/>
                  <a:pt x="866" y="348"/>
                  <a:pt x="957" y="317"/>
                </a:cubicBezTo>
                <a:cubicBezTo>
                  <a:pt x="987" y="287"/>
                  <a:pt x="1018" y="256"/>
                  <a:pt x="1048" y="196"/>
                </a:cubicBezTo>
                <a:cubicBezTo>
                  <a:pt x="1048" y="165"/>
                  <a:pt x="1018" y="104"/>
                  <a:pt x="987" y="74"/>
                </a:cubicBezTo>
                <a:cubicBezTo>
                  <a:pt x="888" y="25"/>
                  <a:pt x="786" y="1"/>
                  <a:pt x="6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9"/>
          <p:cNvSpPr/>
          <p:nvPr/>
        </p:nvSpPr>
        <p:spPr>
          <a:xfrm>
            <a:off x="5065673" y="4612127"/>
            <a:ext cx="11698" cy="14281"/>
          </a:xfrm>
          <a:custGeom>
            <a:rect b="b" l="l" r="r" t="t"/>
            <a:pathLst>
              <a:path extrusionOk="0" h="669" w="548">
                <a:moveTo>
                  <a:pt x="122" y="0"/>
                </a:moveTo>
                <a:cubicBezTo>
                  <a:pt x="61" y="0"/>
                  <a:pt x="0" y="91"/>
                  <a:pt x="30" y="152"/>
                </a:cubicBezTo>
                <a:cubicBezTo>
                  <a:pt x="30" y="213"/>
                  <a:pt x="61" y="274"/>
                  <a:pt x="91" y="304"/>
                </a:cubicBezTo>
                <a:cubicBezTo>
                  <a:pt x="152" y="395"/>
                  <a:pt x="213" y="456"/>
                  <a:pt x="274" y="517"/>
                </a:cubicBezTo>
                <a:cubicBezTo>
                  <a:pt x="334" y="578"/>
                  <a:pt x="395" y="639"/>
                  <a:pt x="456" y="669"/>
                </a:cubicBezTo>
                <a:cubicBezTo>
                  <a:pt x="456" y="669"/>
                  <a:pt x="395" y="608"/>
                  <a:pt x="304" y="487"/>
                </a:cubicBezTo>
                <a:cubicBezTo>
                  <a:pt x="243" y="426"/>
                  <a:pt x="182" y="365"/>
                  <a:pt x="152" y="274"/>
                </a:cubicBezTo>
                <a:cubicBezTo>
                  <a:pt x="91" y="213"/>
                  <a:pt x="61" y="91"/>
                  <a:pt x="152" y="61"/>
                </a:cubicBezTo>
                <a:cubicBezTo>
                  <a:pt x="243" y="61"/>
                  <a:pt x="334" y="122"/>
                  <a:pt x="395" y="213"/>
                </a:cubicBezTo>
                <a:cubicBezTo>
                  <a:pt x="426" y="274"/>
                  <a:pt x="456" y="335"/>
                  <a:pt x="486" y="426"/>
                </a:cubicBezTo>
                <a:cubicBezTo>
                  <a:pt x="517" y="517"/>
                  <a:pt x="517" y="578"/>
                  <a:pt x="517" y="669"/>
                </a:cubicBezTo>
                <a:cubicBezTo>
                  <a:pt x="547" y="578"/>
                  <a:pt x="547" y="517"/>
                  <a:pt x="547" y="426"/>
                </a:cubicBezTo>
                <a:cubicBezTo>
                  <a:pt x="517" y="335"/>
                  <a:pt x="486" y="243"/>
                  <a:pt x="426" y="183"/>
                </a:cubicBezTo>
                <a:cubicBezTo>
                  <a:pt x="365" y="61"/>
                  <a:pt x="243" y="0"/>
                  <a:pt x="12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"/>
          <p:cNvSpPr/>
          <p:nvPr/>
        </p:nvSpPr>
        <p:spPr>
          <a:xfrm>
            <a:off x="4948860" y="4620560"/>
            <a:ext cx="42844" cy="33110"/>
          </a:xfrm>
          <a:custGeom>
            <a:rect b="b" l="l" r="r" t="t"/>
            <a:pathLst>
              <a:path extrusionOk="0" h="1551" w="2007">
                <a:moveTo>
                  <a:pt x="122" y="0"/>
                </a:moveTo>
                <a:cubicBezTo>
                  <a:pt x="62" y="0"/>
                  <a:pt x="31" y="31"/>
                  <a:pt x="1" y="61"/>
                </a:cubicBezTo>
                <a:cubicBezTo>
                  <a:pt x="1" y="61"/>
                  <a:pt x="68" y="48"/>
                  <a:pt x="194" y="48"/>
                </a:cubicBezTo>
                <a:cubicBezTo>
                  <a:pt x="257" y="48"/>
                  <a:pt x="335" y="51"/>
                  <a:pt x="426" y="61"/>
                </a:cubicBezTo>
                <a:cubicBezTo>
                  <a:pt x="730" y="92"/>
                  <a:pt x="1034" y="213"/>
                  <a:pt x="1308" y="396"/>
                </a:cubicBezTo>
                <a:cubicBezTo>
                  <a:pt x="1581" y="608"/>
                  <a:pt x="1764" y="852"/>
                  <a:pt x="1885" y="1155"/>
                </a:cubicBezTo>
                <a:cubicBezTo>
                  <a:pt x="1916" y="1277"/>
                  <a:pt x="1977" y="1429"/>
                  <a:pt x="2007" y="1551"/>
                </a:cubicBezTo>
                <a:cubicBezTo>
                  <a:pt x="2007" y="1520"/>
                  <a:pt x="2007" y="1459"/>
                  <a:pt x="2007" y="1429"/>
                </a:cubicBezTo>
                <a:cubicBezTo>
                  <a:pt x="1977" y="1338"/>
                  <a:pt x="1946" y="1247"/>
                  <a:pt x="1946" y="1125"/>
                </a:cubicBezTo>
                <a:cubicBezTo>
                  <a:pt x="1825" y="821"/>
                  <a:pt x="1612" y="548"/>
                  <a:pt x="1338" y="335"/>
                </a:cubicBezTo>
                <a:cubicBezTo>
                  <a:pt x="1065" y="122"/>
                  <a:pt x="761" y="0"/>
                  <a:pt x="42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9"/>
          <p:cNvSpPr/>
          <p:nvPr/>
        </p:nvSpPr>
        <p:spPr>
          <a:xfrm>
            <a:off x="4959256" y="4572549"/>
            <a:ext cx="1964" cy="48672"/>
          </a:xfrm>
          <a:custGeom>
            <a:rect b="b" l="l" r="r" t="t"/>
            <a:pathLst>
              <a:path extrusionOk="0" h="2280" w="92">
                <a:moveTo>
                  <a:pt x="31" y="0"/>
                </a:moveTo>
                <a:cubicBezTo>
                  <a:pt x="0" y="395"/>
                  <a:pt x="0" y="760"/>
                  <a:pt x="31" y="1155"/>
                </a:cubicBezTo>
                <a:cubicBezTo>
                  <a:pt x="31" y="1520"/>
                  <a:pt x="31" y="1915"/>
                  <a:pt x="61" y="2280"/>
                </a:cubicBezTo>
                <a:cubicBezTo>
                  <a:pt x="91" y="1520"/>
                  <a:pt x="91" y="760"/>
                  <a:pt x="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/>
          <p:cNvSpPr/>
          <p:nvPr/>
        </p:nvSpPr>
        <p:spPr>
          <a:xfrm>
            <a:off x="5005965" y="4641694"/>
            <a:ext cx="34412" cy="2241"/>
          </a:xfrm>
          <a:custGeom>
            <a:rect b="b" l="l" r="r" t="t"/>
            <a:pathLst>
              <a:path extrusionOk="0" h="105" w="1612">
                <a:moveTo>
                  <a:pt x="1531" y="1"/>
                </a:moveTo>
                <a:cubicBezTo>
                  <a:pt x="1405" y="1"/>
                  <a:pt x="1144" y="22"/>
                  <a:pt x="821" y="44"/>
                </a:cubicBezTo>
                <a:lnTo>
                  <a:pt x="1" y="44"/>
                </a:lnTo>
                <a:cubicBezTo>
                  <a:pt x="274" y="105"/>
                  <a:pt x="548" y="105"/>
                  <a:pt x="821" y="105"/>
                </a:cubicBezTo>
                <a:cubicBezTo>
                  <a:pt x="1095" y="105"/>
                  <a:pt x="1368" y="74"/>
                  <a:pt x="1612" y="13"/>
                </a:cubicBezTo>
                <a:cubicBezTo>
                  <a:pt x="1612" y="5"/>
                  <a:pt x="1583" y="1"/>
                  <a:pt x="153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9"/>
          <p:cNvSpPr/>
          <p:nvPr/>
        </p:nvSpPr>
        <p:spPr>
          <a:xfrm>
            <a:off x="4983251" y="4643273"/>
            <a:ext cx="3928" cy="6511"/>
          </a:xfrm>
          <a:custGeom>
            <a:rect b="b" l="l" r="r" t="t"/>
            <a:pathLst>
              <a:path extrusionOk="0" h="305" w="184">
                <a:moveTo>
                  <a:pt x="1" y="0"/>
                </a:moveTo>
                <a:cubicBezTo>
                  <a:pt x="1" y="0"/>
                  <a:pt x="31" y="91"/>
                  <a:pt x="62" y="152"/>
                </a:cubicBezTo>
                <a:cubicBezTo>
                  <a:pt x="122" y="243"/>
                  <a:pt x="122" y="304"/>
                  <a:pt x="153" y="304"/>
                </a:cubicBezTo>
                <a:cubicBezTo>
                  <a:pt x="183" y="304"/>
                  <a:pt x="183" y="213"/>
                  <a:pt x="122" y="122"/>
                </a:cubicBezTo>
                <a:cubicBezTo>
                  <a:pt x="92" y="31"/>
                  <a:pt x="1" y="0"/>
                  <a:pt x="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9"/>
          <p:cNvSpPr/>
          <p:nvPr/>
        </p:nvSpPr>
        <p:spPr>
          <a:xfrm>
            <a:off x="4974178" y="4632706"/>
            <a:ext cx="4568" cy="4739"/>
          </a:xfrm>
          <a:custGeom>
            <a:rect b="b" l="l" r="r" t="t"/>
            <a:pathLst>
              <a:path extrusionOk="0" h="222" w="214">
                <a:moveTo>
                  <a:pt x="18" y="1"/>
                </a:moveTo>
                <a:cubicBezTo>
                  <a:pt x="12" y="1"/>
                  <a:pt x="6" y="3"/>
                  <a:pt x="0" y="9"/>
                </a:cubicBezTo>
                <a:cubicBezTo>
                  <a:pt x="0" y="9"/>
                  <a:pt x="31" y="70"/>
                  <a:pt x="91" y="131"/>
                </a:cubicBezTo>
                <a:cubicBezTo>
                  <a:pt x="152" y="191"/>
                  <a:pt x="213" y="222"/>
                  <a:pt x="213" y="222"/>
                </a:cubicBezTo>
                <a:cubicBezTo>
                  <a:pt x="213" y="191"/>
                  <a:pt x="183" y="131"/>
                  <a:pt x="122" y="70"/>
                </a:cubicBezTo>
                <a:cubicBezTo>
                  <a:pt x="73" y="45"/>
                  <a:pt x="43" y="1"/>
                  <a:pt x="1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9"/>
          <p:cNvSpPr/>
          <p:nvPr/>
        </p:nvSpPr>
        <p:spPr>
          <a:xfrm>
            <a:off x="4961839" y="4627434"/>
            <a:ext cx="6511" cy="2882"/>
          </a:xfrm>
          <a:custGeom>
            <a:rect b="b" l="l" r="r" t="t"/>
            <a:pathLst>
              <a:path extrusionOk="0" h="135" w="305">
                <a:moveTo>
                  <a:pt x="92" y="0"/>
                </a:moveTo>
                <a:cubicBezTo>
                  <a:pt x="31" y="0"/>
                  <a:pt x="1" y="22"/>
                  <a:pt x="1" y="43"/>
                </a:cubicBezTo>
                <a:cubicBezTo>
                  <a:pt x="1" y="43"/>
                  <a:pt x="62" y="43"/>
                  <a:pt x="153" y="74"/>
                </a:cubicBezTo>
                <a:cubicBezTo>
                  <a:pt x="214" y="134"/>
                  <a:pt x="305" y="134"/>
                  <a:pt x="305" y="134"/>
                </a:cubicBezTo>
                <a:cubicBezTo>
                  <a:pt x="305" y="134"/>
                  <a:pt x="274" y="43"/>
                  <a:pt x="183" y="13"/>
                </a:cubicBezTo>
                <a:cubicBezTo>
                  <a:pt x="147" y="4"/>
                  <a:pt x="117" y="0"/>
                  <a:pt x="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4952767" y="4626110"/>
            <a:ext cx="3907" cy="1900"/>
          </a:xfrm>
          <a:custGeom>
            <a:rect b="b" l="l" r="r" t="t"/>
            <a:pathLst>
              <a:path extrusionOk="0" h="89" w="183">
                <a:moveTo>
                  <a:pt x="17" y="0"/>
                </a:moveTo>
                <a:cubicBezTo>
                  <a:pt x="7" y="0"/>
                  <a:pt x="0" y="4"/>
                  <a:pt x="0" y="14"/>
                </a:cubicBezTo>
                <a:cubicBezTo>
                  <a:pt x="0" y="44"/>
                  <a:pt x="31" y="75"/>
                  <a:pt x="61" y="75"/>
                </a:cubicBezTo>
                <a:cubicBezTo>
                  <a:pt x="81" y="85"/>
                  <a:pt x="98" y="88"/>
                  <a:pt x="113" y="88"/>
                </a:cubicBezTo>
                <a:cubicBezTo>
                  <a:pt x="142" y="88"/>
                  <a:pt x="162" y="75"/>
                  <a:pt x="183" y="75"/>
                </a:cubicBezTo>
                <a:cubicBezTo>
                  <a:pt x="183" y="75"/>
                  <a:pt x="152" y="44"/>
                  <a:pt x="91" y="14"/>
                </a:cubicBezTo>
                <a:cubicBezTo>
                  <a:pt x="71" y="14"/>
                  <a:pt x="37" y="0"/>
                  <a:pt x="1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9"/>
          <p:cNvSpPr/>
          <p:nvPr/>
        </p:nvSpPr>
        <p:spPr>
          <a:xfrm>
            <a:off x="4174116" y="3504512"/>
            <a:ext cx="608660" cy="1061568"/>
          </a:xfrm>
          <a:custGeom>
            <a:rect b="b" l="l" r="r" t="t"/>
            <a:pathLst>
              <a:path extrusionOk="0" h="49728" w="28512">
                <a:moveTo>
                  <a:pt x="20213" y="0"/>
                </a:moveTo>
                <a:lnTo>
                  <a:pt x="16262" y="21399"/>
                </a:lnTo>
                <a:lnTo>
                  <a:pt x="0" y="42220"/>
                </a:lnTo>
                <a:lnTo>
                  <a:pt x="7356" y="49727"/>
                </a:lnTo>
                <a:lnTo>
                  <a:pt x="23587" y="30396"/>
                </a:lnTo>
                <a:cubicBezTo>
                  <a:pt x="25016" y="28177"/>
                  <a:pt x="25776" y="25016"/>
                  <a:pt x="26384" y="22462"/>
                </a:cubicBezTo>
                <a:lnTo>
                  <a:pt x="28512" y="9362"/>
                </a:lnTo>
                <a:lnTo>
                  <a:pt x="2021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9"/>
          <p:cNvSpPr/>
          <p:nvPr/>
        </p:nvSpPr>
        <p:spPr>
          <a:xfrm>
            <a:off x="4492707" y="3352668"/>
            <a:ext cx="640468" cy="1249747"/>
          </a:xfrm>
          <a:custGeom>
            <a:rect b="b" l="l" r="r" t="t"/>
            <a:pathLst>
              <a:path extrusionOk="0" h="58543" w="30002">
                <a:moveTo>
                  <a:pt x="548" y="0"/>
                </a:moveTo>
                <a:lnTo>
                  <a:pt x="396" y="1429"/>
                </a:lnTo>
                <a:cubicBezTo>
                  <a:pt x="1" y="4712"/>
                  <a:pt x="730" y="8025"/>
                  <a:pt x="2463" y="10852"/>
                </a:cubicBezTo>
                <a:cubicBezTo>
                  <a:pt x="2858" y="11460"/>
                  <a:pt x="3253" y="12007"/>
                  <a:pt x="3709" y="12554"/>
                </a:cubicBezTo>
                <a:lnTo>
                  <a:pt x="12949" y="32706"/>
                </a:lnTo>
                <a:lnTo>
                  <a:pt x="19484" y="58421"/>
                </a:lnTo>
                <a:lnTo>
                  <a:pt x="30001" y="58542"/>
                </a:lnTo>
                <a:lnTo>
                  <a:pt x="23041" y="30639"/>
                </a:lnTo>
                <a:lnTo>
                  <a:pt x="14256" y="2463"/>
                </a:lnTo>
                <a:lnTo>
                  <a:pt x="548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9"/>
          <p:cNvSpPr/>
          <p:nvPr/>
        </p:nvSpPr>
        <p:spPr>
          <a:xfrm>
            <a:off x="4627665" y="3588152"/>
            <a:ext cx="13001" cy="21561"/>
          </a:xfrm>
          <a:custGeom>
            <a:rect b="b" l="l" r="r" t="t"/>
            <a:pathLst>
              <a:path extrusionOk="0" h="1010" w="609">
                <a:moveTo>
                  <a:pt x="44" y="0"/>
                </a:moveTo>
                <a:cubicBezTo>
                  <a:pt x="40" y="0"/>
                  <a:pt x="35" y="1"/>
                  <a:pt x="31" y="3"/>
                </a:cubicBezTo>
                <a:cubicBezTo>
                  <a:pt x="1" y="33"/>
                  <a:pt x="62" y="277"/>
                  <a:pt x="214" y="550"/>
                </a:cubicBezTo>
                <a:cubicBezTo>
                  <a:pt x="356" y="806"/>
                  <a:pt x="498" y="1009"/>
                  <a:pt x="541" y="1009"/>
                </a:cubicBezTo>
                <a:cubicBezTo>
                  <a:pt x="544" y="1009"/>
                  <a:pt x="546" y="1008"/>
                  <a:pt x="548" y="1006"/>
                </a:cubicBezTo>
                <a:cubicBezTo>
                  <a:pt x="609" y="976"/>
                  <a:pt x="518" y="733"/>
                  <a:pt x="396" y="459"/>
                </a:cubicBezTo>
                <a:cubicBezTo>
                  <a:pt x="254" y="203"/>
                  <a:pt x="112" y="0"/>
                  <a:pt x="4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9"/>
          <p:cNvSpPr/>
          <p:nvPr/>
        </p:nvSpPr>
        <p:spPr>
          <a:xfrm>
            <a:off x="4649739" y="3631615"/>
            <a:ext cx="13001" cy="21561"/>
          </a:xfrm>
          <a:custGeom>
            <a:rect b="b" l="l" r="r" t="t"/>
            <a:pathLst>
              <a:path extrusionOk="0" h="1010" w="609">
                <a:moveTo>
                  <a:pt x="68" y="1"/>
                </a:moveTo>
                <a:cubicBezTo>
                  <a:pt x="66" y="1"/>
                  <a:pt x="63" y="2"/>
                  <a:pt x="61" y="4"/>
                </a:cubicBezTo>
                <a:cubicBezTo>
                  <a:pt x="0" y="4"/>
                  <a:pt x="61" y="277"/>
                  <a:pt x="213" y="551"/>
                </a:cubicBezTo>
                <a:cubicBezTo>
                  <a:pt x="355" y="807"/>
                  <a:pt x="498" y="1010"/>
                  <a:pt x="540" y="1010"/>
                </a:cubicBezTo>
                <a:cubicBezTo>
                  <a:pt x="543" y="1010"/>
                  <a:pt x="546" y="1009"/>
                  <a:pt x="548" y="1007"/>
                </a:cubicBezTo>
                <a:cubicBezTo>
                  <a:pt x="608" y="976"/>
                  <a:pt x="548" y="733"/>
                  <a:pt x="396" y="460"/>
                </a:cubicBezTo>
                <a:cubicBezTo>
                  <a:pt x="253" y="203"/>
                  <a:pt x="111" y="1"/>
                  <a:pt x="6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9"/>
          <p:cNvSpPr/>
          <p:nvPr/>
        </p:nvSpPr>
        <p:spPr>
          <a:xfrm>
            <a:off x="4671791" y="3675100"/>
            <a:ext cx="13001" cy="21561"/>
          </a:xfrm>
          <a:custGeom>
            <a:rect b="b" l="l" r="r" t="t"/>
            <a:pathLst>
              <a:path extrusionOk="0" h="1010" w="609">
                <a:moveTo>
                  <a:pt x="44" y="0"/>
                </a:moveTo>
                <a:cubicBezTo>
                  <a:pt x="39" y="0"/>
                  <a:pt x="35" y="1"/>
                  <a:pt x="31" y="3"/>
                </a:cubicBezTo>
                <a:cubicBezTo>
                  <a:pt x="1" y="3"/>
                  <a:pt x="62" y="277"/>
                  <a:pt x="214" y="550"/>
                </a:cubicBezTo>
                <a:cubicBezTo>
                  <a:pt x="327" y="806"/>
                  <a:pt x="468" y="1009"/>
                  <a:pt x="535" y="1009"/>
                </a:cubicBezTo>
                <a:cubicBezTo>
                  <a:pt x="540" y="1009"/>
                  <a:pt x="544" y="1008"/>
                  <a:pt x="548" y="1006"/>
                </a:cubicBezTo>
                <a:cubicBezTo>
                  <a:pt x="609" y="1006"/>
                  <a:pt x="518" y="733"/>
                  <a:pt x="366" y="459"/>
                </a:cubicBezTo>
                <a:cubicBezTo>
                  <a:pt x="252" y="203"/>
                  <a:pt x="111" y="0"/>
                  <a:pt x="4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/>
          <p:nvPr/>
        </p:nvSpPr>
        <p:spPr>
          <a:xfrm>
            <a:off x="4692562" y="3718564"/>
            <a:ext cx="12360" cy="22201"/>
          </a:xfrm>
          <a:custGeom>
            <a:rect b="b" l="l" r="r" t="t"/>
            <a:pathLst>
              <a:path extrusionOk="0" h="1040" w="579">
                <a:moveTo>
                  <a:pt x="69" y="1"/>
                </a:moveTo>
                <a:cubicBezTo>
                  <a:pt x="66" y="1"/>
                  <a:pt x="63" y="2"/>
                  <a:pt x="61" y="4"/>
                </a:cubicBezTo>
                <a:cubicBezTo>
                  <a:pt x="1" y="34"/>
                  <a:pt x="61" y="277"/>
                  <a:pt x="213" y="581"/>
                </a:cubicBezTo>
                <a:cubicBezTo>
                  <a:pt x="327" y="837"/>
                  <a:pt x="468" y="1040"/>
                  <a:pt x="535" y="1040"/>
                </a:cubicBezTo>
                <a:cubicBezTo>
                  <a:pt x="539" y="1040"/>
                  <a:pt x="544" y="1039"/>
                  <a:pt x="548" y="1037"/>
                </a:cubicBezTo>
                <a:cubicBezTo>
                  <a:pt x="578" y="1007"/>
                  <a:pt x="517" y="763"/>
                  <a:pt x="396" y="490"/>
                </a:cubicBezTo>
                <a:cubicBezTo>
                  <a:pt x="253" y="205"/>
                  <a:pt x="111" y="1"/>
                  <a:pt x="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9"/>
          <p:cNvSpPr/>
          <p:nvPr/>
        </p:nvSpPr>
        <p:spPr>
          <a:xfrm>
            <a:off x="4713333" y="3762689"/>
            <a:ext cx="11698" cy="22201"/>
          </a:xfrm>
          <a:custGeom>
            <a:rect b="b" l="l" r="r" t="t"/>
            <a:pathLst>
              <a:path extrusionOk="0" h="1040" w="548">
                <a:moveTo>
                  <a:pt x="43" y="1"/>
                </a:moveTo>
                <a:cubicBezTo>
                  <a:pt x="39" y="1"/>
                  <a:pt x="34" y="2"/>
                  <a:pt x="31" y="3"/>
                </a:cubicBezTo>
                <a:cubicBezTo>
                  <a:pt x="0" y="34"/>
                  <a:pt x="61" y="277"/>
                  <a:pt x="183" y="581"/>
                </a:cubicBezTo>
                <a:cubicBezTo>
                  <a:pt x="325" y="837"/>
                  <a:pt x="440" y="1040"/>
                  <a:pt x="504" y="1040"/>
                </a:cubicBezTo>
                <a:cubicBezTo>
                  <a:pt x="509" y="1040"/>
                  <a:pt x="513" y="1039"/>
                  <a:pt x="517" y="1037"/>
                </a:cubicBezTo>
                <a:cubicBezTo>
                  <a:pt x="547" y="1037"/>
                  <a:pt x="487" y="763"/>
                  <a:pt x="365" y="490"/>
                </a:cubicBezTo>
                <a:cubicBezTo>
                  <a:pt x="251" y="205"/>
                  <a:pt x="111" y="1"/>
                  <a:pt x="4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9"/>
          <p:cNvSpPr/>
          <p:nvPr/>
        </p:nvSpPr>
        <p:spPr>
          <a:xfrm>
            <a:off x="4733442" y="3807455"/>
            <a:ext cx="11698" cy="22223"/>
          </a:xfrm>
          <a:custGeom>
            <a:rect b="b" l="l" r="r" t="t"/>
            <a:pathLst>
              <a:path extrusionOk="0" h="1041" w="548">
                <a:moveTo>
                  <a:pt x="43" y="1"/>
                </a:moveTo>
                <a:cubicBezTo>
                  <a:pt x="39" y="1"/>
                  <a:pt x="35" y="2"/>
                  <a:pt x="31" y="4"/>
                </a:cubicBezTo>
                <a:cubicBezTo>
                  <a:pt x="0" y="4"/>
                  <a:pt x="61" y="277"/>
                  <a:pt x="183" y="551"/>
                </a:cubicBezTo>
                <a:cubicBezTo>
                  <a:pt x="297" y="835"/>
                  <a:pt x="437" y="1040"/>
                  <a:pt x="480" y="1040"/>
                </a:cubicBezTo>
                <a:cubicBezTo>
                  <a:pt x="482" y="1040"/>
                  <a:pt x="485" y="1039"/>
                  <a:pt x="487" y="1037"/>
                </a:cubicBezTo>
                <a:cubicBezTo>
                  <a:pt x="548" y="1007"/>
                  <a:pt x="487" y="764"/>
                  <a:pt x="365" y="490"/>
                </a:cubicBezTo>
                <a:cubicBezTo>
                  <a:pt x="223" y="206"/>
                  <a:pt x="107" y="1"/>
                  <a:pt x="4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4752249" y="3852242"/>
            <a:ext cx="11720" cy="22201"/>
          </a:xfrm>
          <a:custGeom>
            <a:rect b="b" l="l" r="r" t="t"/>
            <a:pathLst>
              <a:path extrusionOk="0" h="1040" w="549">
                <a:moveTo>
                  <a:pt x="74" y="0"/>
                </a:moveTo>
                <a:cubicBezTo>
                  <a:pt x="70" y="0"/>
                  <a:pt x="66" y="1"/>
                  <a:pt x="62" y="3"/>
                </a:cubicBezTo>
                <a:cubicBezTo>
                  <a:pt x="1" y="3"/>
                  <a:pt x="62" y="277"/>
                  <a:pt x="183" y="550"/>
                </a:cubicBezTo>
                <a:cubicBezTo>
                  <a:pt x="297" y="835"/>
                  <a:pt x="438" y="1039"/>
                  <a:pt x="480" y="1039"/>
                </a:cubicBezTo>
                <a:cubicBezTo>
                  <a:pt x="483" y="1039"/>
                  <a:pt x="485" y="1038"/>
                  <a:pt x="487" y="1037"/>
                </a:cubicBezTo>
                <a:cubicBezTo>
                  <a:pt x="548" y="1006"/>
                  <a:pt x="487" y="763"/>
                  <a:pt x="366" y="459"/>
                </a:cubicBezTo>
                <a:cubicBezTo>
                  <a:pt x="252" y="203"/>
                  <a:pt x="138" y="0"/>
                  <a:pt x="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"/>
          <p:cNvSpPr/>
          <p:nvPr/>
        </p:nvSpPr>
        <p:spPr>
          <a:xfrm>
            <a:off x="4771078" y="3897008"/>
            <a:ext cx="11058" cy="22799"/>
          </a:xfrm>
          <a:custGeom>
            <a:rect b="b" l="l" r="r" t="t"/>
            <a:pathLst>
              <a:path extrusionOk="0" h="1068" w="518">
                <a:moveTo>
                  <a:pt x="68" y="0"/>
                </a:moveTo>
                <a:cubicBezTo>
                  <a:pt x="66" y="0"/>
                  <a:pt x="63" y="1"/>
                  <a:pt x="61" y="3"/>
                </a:cubicBezTo>
                <a:cubicBezTo>
                  <a:pt x="0" y="3"/>
                  <a:pt x="61" y="277"/>
                  <a:pt x="152" y="550"/>
                </a:cubicBezTo>
                <a:cubicBezTo>
                  <a:pt x="274" y="854"/>
                  <a:pt x="426" y="1067"/>
                  <a:pt x="487" y="1067"/>
                </a:cubicBezTo>
                <a:cubicBezTo>
                  <a:pt x="517" y="1037"/>
                  <a:pt x="456" y="794"/>
                  <a:pt x="365" y="490"/>
                </a:cubicBezTo>
                <a:cubicBezTo>
                  <a:pt x="251" y="205"/>
                  <a:pt x="111" y="0"/>
                  <a:pt x="6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9"/>
          <p:cNvSpPr/>
          <p:nvPr/>
        </p:nvSpPr>
        <p:spPr>
          <a:xfrm>
            <a:off x="4789245" y="3941837"/>
            <a:ext cx="10396" cy="22799"/>
          </a:xfrm>
          <a:custGeom>
            <a:rect b="b" l="l" r="r" t="t"/>
            <a:pathLst>
              <a:path extrusionOk="0" h="1068" w="487">
                <a:moveTo>
                  <a:pt x="31" y="1"/>
                </a:moveTo>
                <a:cubicBezTo>
                  <a:pt x="0" y="31"/>
                  <a:pt x="31" y="274"/>
                  <a:pt x="152" y="578"/>
                </a:cubicBezTo>
                <a:cubicBezTo>
                  <a:pt x="266" y="863"/>
                  <a:pt x="380" y="1067"/>
                  <a:pt x="444" y="1067"/>
                </a:cubicBezTo>
                <a:cubicBezTo>
                  <a:pt x="448" y="1067"/>
                  <a:pt x="453" y="1066"/>
                  <a:pt x="456" y="1065"/>
                </a:cubicBezTo>
                <a:cubicBezTo>
                  <a:pt x="487" y="1065"/>
                  <a:pt x="456" y="791"/>
                  <a:pt x="335" y="517"/>
                </a:cubicBezTo>
                <a:cubicBezTo>
                  <a:pt x="213" y="213"/>
                  <a:pt x="92" y="1"/>
                  <a:pt x="3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9"/>
          <p:cNvSpPr/>
          <p:nvPr/>
        </p:nvSpPr>
        <p:spPr>
          <a:xfrm>
            <a:off x="4806109" y="3987841"/>
            <a:ext cx="11058" cy="22799"/>
          </a:xfrm>
          <a:custGeom>
            <a:rect b="b" l="l" r="r" t="t"/>
            <a:pathLst>
              <a:path extrusionOk="0" h="1068" w="518">
                <a:moveTo>
                  <a:pt x="74" y="1"/>
                </a:moveTo>
                <a:cubicBezTo>
                  <a:pt x="70" y="1"/>
                  <a:pt x="65" y="2"/>
                  <a:pt x="62" y="4"/>
                </a:cubicBezTo>
                <a:cubicBezTo>
                  <a:pt x="1" y="4"/>
                  <a:pt x="62" y="277"/>
                  <a:pt x="153" y="551"/>
                </a:cubicBezTo>
                <a:cubicBezTo>
                  <a:pt x="274" y="855"/>
                  <a:pt x="396" y="1068"/>
                  <a:pt x="457" y="1068"/>
                </a:cubicBezTo>
                <a:cubicBezTo>
                  <a:pt x="517" y="1037"/>
                  <a:pt x="457" y="794"/>
                  <a:pt x="366" y="490"/>
                </a:cubicBezTo>
                <a:cubicBezTo>
                  <a:pt x="252" y="206"/>
                  <a:pt x="138" y="1"/>
                  <a:pt x="7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9"/>
          <p:cNvSpPr/>
          <p:nvPr/>
        </p:nvSpPr>
        <p:spPr>
          <a:xfrm>
            <a:off x="4822995" y="4033269"/>
            <a:ext cx="10396" cy="22863"/>
          </a:xfrm>
          <a:custGeom>
            <a:rect b="b" l="l" r="r" t="t"/>
            <a:pathLst>
              <a:path extrusionOk="0" h="1071" w="487">
                <a:moveTo>
                  <a:pt x="67" y="1"/>
                </a:moveTo>
                <a:cubicBezTo>
                  <a:pt x="65" y="1"/>
                  <a:pt x="63" y="2"/>
                  <a:pt x="61" y="3"/>
                </a:cubicBezTo>
                <a:cubicBezTo>
                  <a:pt x="0" y="34"/>
                  <a:pt x="30" y="277"/>
                  <a:pt x="152" y="581"/>
                </a:cubicBezTo>
                <a:cubicBezTo>
                  <a:pt x="237" y="866"/>
                  <a:pt x="349" y="1070"/>
                  <a:pt x="413" y="1070"/>
                </a:cubicBezTo>
                <a:cubicBezTo>
                  <a:pt x="418" y="1070"/>
                  <a:pt x="422" y="1069"/>
                  <a:pt x="426" y="1067"/>
                </a:cubicBezTo>
                <a:cubicBezTo>
                  <a:pt x="486" y="1067"/>
                  <a:pt x="426" y="794"/>
                  <a:pt x="334" y="520"/>
                </a:cubicBezTo>
                <a:cubicBezTo>
                  <a:pt x="220" y="233"/>
                  <a:pt x="105" y="1"/>
                  <a:pt x="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9"/>
          <p:cNvSpPr/>
          <p:nvPr/>
        </p:nvSpPr>
        <p:spPr>
          <a:xfrm>
            <a:off x="4839198" y="4079337"/>
            <a:ext cx="9756" cy="22799"/>
          </a:xfrm>
          <a:custGeom>
            <a:rect b="b" l="l" r="r" t="t"/>
            <a:pathLst>
              <a:path extrusionOk="0" h="1068" w="457">
                <a:moveTo>
                  <a:pt x="42" y="1"/>
                </a:moveTo>
                <a:cubicBezTo>
                  <a:pt x="38" y="1"/>
                  <a:pt x="35" y="2"/>
                  <a:pt x="31" y="4"/>
                </a:cubicBezTo>
                <a:cubicBezTo>
                  <a:pt x="1" y="4"/>
                  <a:pt x="31" y="277"/>
                  <a:pt x="123" y="581"/>
                </a:cubicBezTo>
                <a:cubicBezTo>
                  <a:pt x="214" y="855"/>
                  <a:pt x="366" y="1067"/>
                  <a:pt x="396" y="1067"/>
                </a:cubicBezTo>
                <a:cubicBezTo>
                  <a:pt x="457" y="1067"/>
                  <a:pt x="426" y="794"/>
                  <a:pt x="305" y="520"/>
                </a:cubicBezTo>
                <a:cubicBezTo>
                  <a:pt x="219" y="234"/>
                  <a:pt x="106" y="1"/>
                  <a:pt x="4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4854141" y="4125469"/>
            <a:ext cx="9734" cy="23376"/>
          </a:xfrm>
          <a:custGeom>
            <a:rect b="b" l="l" r="r" t="t"/>
            <a:pathLst>
              <a:path extrusionOk="0" h="1095" w="456">
                <a:moveTo>
                  <a:pt x="61" y="1"/>
                </a:moveTo>
                <a:cubicBezTo>
                  <a:pt x="0" y="31"/>
                  <a:pt x="30" y="274"/>
                  <a:pt x="152" y="578"/>
                </a:cubicBezTo>
                <a:cubicBezTo>
                  <a:pt x="243" y="882"/>
                  <a:pt x="365" y="1095"/>
                  <a:pt x="426" y="1095"/>
                </a:cubicBezTo>
                <a:cubicBezTo>
                  <a:pt x="456" y="1064"/>
                  <a:pt x="426" y="821"/>
                  <a:pt x="334" y="517"/>
                </a:cubicBezTo>
                <a:cubicBezTo>
                  <a:pt x="243" y="213"/>
                  <a:pt x="122" y="1"/>
                  <a:pt x="6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/>
          <p:nvPr/>
        </p:nvSpPr>
        <p:spPr>
          <a:xfrm>
            <a:off x="4869063" y="4172134"/>
            <a:ext cx="9094" cy="22778"/>
          </a:xfrm>
          <a:custGeom>
            <a:rect b="b" l="l" r="r" t="t"/>
            <a:pathLst>
              <a:path extrusionOk="0" h="1067" w="426">
                <a:moveTo>
                  <a:pt x="41" y="1"/>
                </a:moveTo>
                <a:cubicBezTo>
                  <a:pt x="38" y="1"/>
                  <a:pt x="34" y="1"/>
                  <a:pt x="31" y="3"/>
                </a:cubicBezTo>
                <a:cubicBezTo>
                  <a:pt x="0" y="3"/>
                  <a:pt x="31" y="246"/>
                  <a:pt x="122" y="550"/>
                </a:cubicBezTo>
                <a:cubicBezTo>
                  <a:pt x="213" y="854"/>
                  <a:pt x="335" y="1067"/>
                  <a:pt x="365" y="1067"/>
                </a:cubicBezTo>
                <a:cubicBezTo>
                  <a:pt x="426" y="1067"/>
                  <a:pt x="395" y="793"/>
                  <a:pt x="304" y="520"/>
                </a:cubicBezTo>
                <a:cubicBezTo>
                  <a:pt x="218" y="233"/>
                  <a:pt x="105" y="1"/>
                  <a:pt x="4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4882683" y="4218266"/>
            <a:ext cx="9094" cy="23376"/>
          </a:xfrm>
          <a:custGeom>
            <a:rect b="b" l="l" r="r" t="t"/>
            <a:pathLst>
              <a:path extrusionOk="0" h="1095" w="426">
                <a:moveTo>
                  <a:pt x="61" y="0"/>
                </a:moveTo>
                <a:cubicBezTo>
                  <a:pt x="0" y="31"/>
                  <a:pt x="31" y="274"/>
                  <a:pt x="122" y="578"/>
                </a:cubicBezTo>
                <a:cubicBezTo>
                  <a:pt x="213" y="882"/>
                  <a:pt x="335" y="1094"/>
                  <a:pt x="365" y="1094"/>
                </a:cubicBezTo>
                <a:cubicBezTo>
                  <a:pt x="426" y="1094"/>
                  <a:pt x="396" y="851"/>
                  <a:pt x="304" y="547"/>
                </a:cubicBezTo>
                <a:cubicBezTo>
                  <a:pt x="213" y="243"/>
                  <a:pt x="122" y="0"/>
                  <a:pt x="6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4895662" y="4265572"/>
            <a:ext cx="9094" cy="23440"/>
          </a:xfrm>
          <a:custGeom>
            <a:rect b="b" l="l" r="r" t="t"/>
            <a:pathLst>
              <a:path extrusionOk="0" h="1098" w="426">
                <a:moveTo>
                  <a:pt x="72" y="0"/>
                </a:moveTo>
                <a:cubicBezTo>
                  <a:pt x="68" y="0"/>
                  <a:pt x="65" y="1"/>
                  <a:pt x="61" y="3"/>
                </a:cubicBezTo>
                <a:cubicBezTo>
                  <a:pt x="0" y="3"/>
                  <a:pt x="31" y="277"/>
                  <a:pt x="122" y="581"/>
                </a:cubicBezTo>
                <a:cubicBezTo>
                  <a:pt x="213" y="854"/>
                  <a:pt x="304" y="1097"/>
                  <a:pt x="365" y="1097"/>
                </a:cubicBezTo>
                <a:cubicBezTo>
                  <a:pt x="426" y="1067"/>
                  <a:pt x="396" y="824"/>
                  <a:pt x="304" y="520"/>
                </a:cubicBezTo>
                <a:cubicBezTo>
                  <a:pt x="247" y="233"/>
                  <a:pt x="136" y="0"/>
                  <a:pt x="7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4908641" y="4312345"/>
            <a:ext cx="8454" cy="23376"/>
          </a:xfrm>
          <a:custGeom>
            <a:rect b="b" l="l" r="r" t="t"/>
            <a:pathLst>
              <a:path extrusionOk="0" h="1095" w="396">
                <a:moveTo>
                  <a:pt x="61" y="1"/>
                </a:moveTo>
                <a:cubicBezTo>
                  <a:pt x="0" y="1"/>
                  <a:pt x="31" y="274"/>
                  <a:pt x="91" y="578"/>
                </a:cubicBezTo>
                <a:cubicBezTo>
                  <a:pt x="183" y="882"/>
                  <a:pt x="274" y="1095"/>
                  <a:pt x="335" y="1095"/>
                </a:cubicBezTo>
                <a:cubicBezTo>
                  <a:pt x="395" y="1095"/>
                  <a:pt x="365" y="821"/>
                  <a:pt x="304" y="517"/>
                </a:cubicBezTo>
                <a:cubicBezTo>
                  <a:pt x="213" y="213"/>
                  <a:pt x="122" y="1"/>
                  <a:pt x="6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9"/>
          <p:cNvSpPr/>
          <p:nvPr/>
        </p:nvSpPr>
        <p:spPr>
          <a:xfrm>
            <a:off x="4920959" y="4359651"/>
            <a:ext cx="7813" cy="23440"/>
          </a:xfrm>
          <a:custGeom>
            <a:rect b="b" l="l" r="r" t="t"/>
            <a:pathLst>
              <a:path extrusionOk="0" h="1098" w="366">
                <a:moveTo>
                  <a:pt x="68" y="1"/>
                </a:moveTo>
                <a:cubicBezTo>
                  <a:pt x="65" y="1"/>
                  <a:pt x="63" y="2"/>
                  <a:pt x="62" y="3"/>
                </a:cubicBezTo>
                <a:cubicBezTo>
                  <a:pt x="1" y="3"/>
                  <a:pt x="1" y="247"/>
                  <a:pt x="92" y="581"/>
                </a:cubicBezTo>
                <a:cubicBezTo>
                  <a:pt x="153" y="885"/>
                  <a:pt x="274" y="1098"/>
                  <a:pt x="335" y="1098"/>
                </a:cubicBezTo>
                <a:cubicBezTo>
                  <a:pt x="366" y="1098"/>
                  <a:pt x="366" y="824"/>
                  <a:pt x="274" y="520"/>
                </a:cubicBezTo>
                <a:cubicBezTo>
                  <a:pt x="217" y="233"/>
                  <a:pt x="106" y="1"/>
                  <a:pt x="6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9"/>
          <p:cNvSpPr/>
          <p:nvPr/>
        </p:nvSpPr>
        <p:spPr>
          <a:xfrm>
            <a:off x="4931995" y="4407021"/>
            <a:ext cx="7813" cy="23440"/>
          </a:xfrm>
          <a:custGeom>
            <a:rect b="b" l="l" r="r" t="t"/>
            <a:pathLst>
              <a:path extrusionOk="0" h="1098" w="366">
                <a:moveTo>
                  <a:pt x="67" y="1"/>
                </a:moveTo>
                <a:cubicBezTo>
                  <a:pt x="65" y="1"/>
                  <a:pt x="63" y="2"/>
                  <a:pt x="61" y="3"/>
                </a:cubicBezTo>
                <a:cubicBezTo>
                  <a:pt x="1" y="3"/>
                  <a:pt x="1" y="277"/>
                  <a:pt x="92" y="581"/>
                </a:cubicBezTo>
                <a:cubicBezTo>
                  <a:pt x="153" y="885"/>
                  <a:pt x="244" y="1098"/>
                  <a:pt x="304" y="1098"/>
                </a:cubicBezTo>
                <a:cubicBezTo>
                  <a:pt x="365" y="1098"/>
                  <a:pt x="335" y="824"/>
                  <a:pt x="274" y="520"/>
                </a:cubicBezTo>
                <a:cubicBezTo>
                  <a:pt x="217" y="233"/>
                  <a:pt x="105" y="1"/>
                  <a:pt x="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4942370" y="4454391"/>
            <a:ext cx="7173" cy="24080"/>
          </a:xfrm>
          <a:custGeom>
            <a:rect b="b" l="l" r="r" t="t"/>
            <a:pathLst>
              <a:path extrusionOk="0" h="1128" w="336">
                <a:moveTo>
                  <a:pt x="72" y="1"/>
                </a:moveTo>
                <a:cubicBezTo>
                  <a:pt x="69" y="1"/>
                  <a:pt x="65" y="1"/>
                  <a:pt x="62" y="3"/>
                </a:cubicBezTo>
                <a:cubicBezTo>
                  <a:pt x="1" y="3"/>
                  <a:pt x="1" y="277"/>
                  <a:pt x="92" y="581"/>
                </a:cubicBezTo>
                <a:cubicBezTo>
                  <a:pt x="153" y="885"/>
                  <a:pt x="244" y="1128"/>
                  <a:pt x="305" y="1128"/>
                </a:cubicBezTo>
                <a:cubicBezTo>
                  <a:pt x="335" y="1097"/>
                  <a:pt x="335" y="854"/>
                  <a:pt x="274" y="550"/>
                </a:cubicBezTo>
                <a:cubicBezTo>
                  <a:pt x="217" y="235"/>
                  <a:pt x="133" y="1"/>
                  <a:pt x="7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/>
          <p:nvPr/>
        </p:nvSpPr>
        <p:spPr>
          <a:xfrm>
            <a:off x="4952105" y="4501825"/>
            <a:ext cx="7173" cy="24016"/>
          </a:xfrm>
          <a:custGeom>
            <a:rect b="b" l="l" r="r" t="t"/>
            <a:pathLst>
              <a:path extrusionOk="0" h="1125" w="336">
                <a:moveTo>
                  <a:pt x="92" y="0"/>
                </a:moveTo>
                <a:cubicBezTo>
                  <a:pt x="1" y="30"/>
                  <a:pt x="31" y="274"/>
                  <a:pt x="92" y="578"/>
                </a:cubicBezTo>
                <a:cubicBezTo>
                  <a:pt x="153" y="882"/>
                  <a:pt x="244" y="1125"/>
                  <a:pt x="305" y="1125"/>
                </a:cubicBezTo>
                <a:cubicBezTo>
                  <a:pt x="335" y="1125"/>
                  <a:pt x="335" y="851"/>
                  <a:pt x="274" y="547"/>
                </a:cubicBezTo>
                <a:cubicBezTo>
                  <a:pt x="214" y="243"/>
                  <a:pt x="153" y="0"/>
                  <a:pt x="9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/>
          <p:nvPr/>
        </p:nvSpPr>
        <p:spPr>
          <a:xfrm>
            <a:off x="4961199" y="4549729"/>
            <a:ext cx="5209" cy="11805"/>
          </a:xfrm>
          <a:custGeom>
            <a:rect b="b" l="l" r="r" t="t"/>
            <a:pathLst>
              <a:path extrusionOk="0" h="553" w="244">
                <a:moveTo>
                  <a:pt x="103" y="1"/>
                </a:moveTo>
                <a:cubicBezTo>
                  <a:pt x="99" y="1"/>
                  <a:pt x="95" y="2"/>
                  <a:pt x="92" y="5"/>
                </a:cubicBezTo>
                <a:cubicBezTo>
                  <a:pt x="31" y="5"/>
                  <a:pt x="0" y="127"/>
                  <a:pt x="31" y="279"/>
                </a:cubicBezTo>
                <a:cubicBezTo>
                  <a:pt x="61" y="461"/>
                  <a:pt x="122" y="552"/>
                  <a:pt x="183" y="552"/>
                </a:cubicBezTo>
                <a:cubicBezTo>
                  <a:pt x="244" y="552"/>
                  <a:pt x="244" y="400"/>
                  <a:pt x="213" y="248"/>
                </a:cubicBezTo>
                <a:cubicBezTo>
                  <a:pt x="213" y="112"/>
                  <a:pt x="140" y="1"/>
                  <a:pt x="10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4896964" y="4561513"/>
            <a:ext cx="236210" cy="40902"/>
          </a:xfrm>
          <a:custGeom>
            <a:rect b="b" l="l" r="r" t="t"/>
            <a:pathLst>
              <a:path extrusionOk="0" h="1916" w="11065">
                <a:moveTo>
                  <a:pt x="0" y="0"/>
                </a:moveTo>
                <a:lnTo>
                  <a:pt x="547" y="1794"/>
                </a:lnTo>
                <a:lnTo>
                  <a:pt x="11064" y="1915"/>
                </a:lnTo>
                <a:lnTo>
                  <a:pt x="10639" y="183"/>
                </a:lnTo>
                <a:lnTo>
                  <a:pt x="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4604311" y="3583669"/>
            <a:ext cx="342627" cy="981110"/>
          </a:xfrm>
          <a:custGeom>
            <a:rect b="b" l="l" r="r" t="t"/>
            <a:pathLst>
              <a:path extrusionOk="0" h="45959" w="16050">
                <a:moveTo>
                  <a:pt x="1" y="0"/>
                </a:moveTo>
                <a:cubicBezTo>
                  <a:pt x="1" y="31"/>
                  <a:pt x="31" y="61"/>
                  <a:pt x="61" y="122"/>
                </a:cubicBezTo>
                <a:lnTo>
                  <a:pt x="213" y="456"/>
                </a:lnTo>
                <a:lnTo>
                  <a:pt x="821" y="1733"/>
                </a:lnTo>
                <a:cubicBezTo>
                  <a:pt x="1369" y="2888"/>
                  <a:pt x="2128" y="4468"/>
                  <a:pt x="3071" y="6475"/>
                </a:cubicBezTo>
                <a:cubicBezTo>
                  <a:pt x="3983" y="8481"/>
                  <a:pt x="5077" y="10852"/>
                  <a:pt x="6262" y="13526"/>
                </a:cubicBezTo>
                <a:cubicBezTo>
                  <a:pt x="6840" y="14894"/>
                  <a:pt x="7417" y="16292"/>
                  <a:pt x="8025" y="17782"/>
                </a:cubicBezTo>
                <a:cubicBezTo>
                  <a:pt x="8633" y="19241"/>
                  <a:pt x="9180" y="20791"/>
                  <a:pt x="9697" y="22402"/>
                </a:cubicBezTo>
                <a:cubicBezTo>
                  <a:pt x="10700" y="25624"/>
                  <a:pt x="11521" y="28724"/>
                  <a:pt x="12281" y="31521"/>
                </a:cubicBezTo>
                <a:lnTo>
                  <a:pt x="14256" y="39059"/>
                </a:lnTo>
                <a:cubicBezTo>
                  <a:pt x="14803" y="41186"/>
                  <a:pt x="15229" y="42919"/>
                  <a:pt x="15563" y="44104"/>
                </a:cubicBezTo>
                <a:cubicBezTo>
                  <a:pt x="15715" y="44712"/>
                  <a:pt x="15837" y="45168"/>
                  <a:pt x="15928" y="45502"/>
                </a:cubicBezTo>
                <a:cubicBezTo>
                  <a:pt x="15958" y="45654"/>
                  <a:pt x="15989" y="45746"/>
                  <a:pt x="16019" y="45837"/>
                </a:cubicBezTo>
                <a:cubicBezTo>
                  <a:pt x="15989" y="45746"/>
                  <a:pt x="15958" y="45624"/>
                  <a:pt x="15928" y="45472"/>
                </a:cubicBezTo>
                <a:cubicBezTo>
                  <a:pt x="15867" y="45138"/>
                  <a:pt x="15746" y="44682"/>
                  <a:pt x="15624" y="44104"/>
                </a:cubicBezTo>
                <a:lnTo>
                  <a:pt x="14378" y="38998"/>
                </a:lnTo>
                <a:cubicBezTo>
                  <a:pt x="13831" y="36870"/>
                  <a:pt x="13192" y="34317"/>
                  <a:pt x="12433" y="31490"/>
                </a:cubicBezTo>
                <a:cubicBezTo>
                  <a:pt x="11673" y="28663"/>
                  <a:pt x="10852" y="25563"/>
                  <a:pt x="9879" y="22341"/>
                </a:cubicBezTo>
                <a:cubicBezTo>
                  <a:pt x="9363" y="20730"/>
                  <a:pt x="8785" y="19180"/>
                  <a:pt x="8177" y="17691"/>
                </a:cubicBezTo>
                <a:cubicBezTo>
                  <a:pt x="7600" y="16201"/>
                  <a:pt x="6992" y="14803"/>
                  <a:pt x="6414" y="13466"/>
                </a:cubicBezTo>
                <a:cubicBezTo>
                  <a:pt x="5229" y="10791"/>
                  <a:pt x="4104" y="8389"/>
                  <a:pt x="3162" y="6414"/>
                </a:cubicBezTo>
                <a:cubicBezTo>
                  <a:pt x="2220" y="4408"/>
                  <a:pt x="1429" y="2797"/>
                  <a:pt x="882" y="1702"/>
                </a:cubicBezTo>
                <a:lnTo>
                  <a:pt x="244" y="426"/>
                </a:lnTo>
                <a:lnTo>
                  <a:pt x="61" y="92"/>
                </a:lnTo>
                <a:cubicBezTo>
                  <a:pt x="31" y="31"/>
                  <a:pt x="1" y="0"/>
                  <a:pt x="1" y="0"/>
                </a:cubicBezTo>
                <a:close/>
                <a:moveTo>
                  <a:pt x="16019" y="45837"/>
                </a:moveTo>
                <a:cubicBezTo>
                  <a:pt x="16019" y="45898"/>
                  <a:pt x="16019" y="45928"/>
                  <a:pt x="16050" y="45958"/>
                </a:cubicBezTo>
                <a:cubicBezTo>
                  <a:pt x="16050" y="45928"/>
                  <a:pt x="16019" y="45867"/>
                  <a:pt x="16019" y="45837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4229919" y="4378927"/>
            <a:ext cx="17548" cy="18530"/>
          </a:xfrm>
          <a:custGeom>
            <a:rect b="b" l="l" r="r" t="t"/>
            <a:pathLst>
              <a:path extrusionOk="0" h="868" w="822">
                <a:moveTo>
                  <a:pt x="761" y="1"/>
                </a:moveTo>
                <a:cubicBezTo>
                  <a:pt x="681" y="1"/>
                  <a:pt x="520" y="166"/>
                  <a:pt x="335" y="377"/>
                </a:cubicBezTo>
                <a:cubicBezTo>
                  <a:pt x="122" y="620"/>
                  <a:pt x="0" y="863"/>
                  <a:pt x="31" y="863"/>
                </a:cubicBezTo>
                <a:cubicBezTo>
                  <a:pt x="36" y="866"/>
                  <a:pt x="42" y="867"/>
                  <a:pt x="49" y="867"/>
                </a:cubicBezTo>
                <a:cubicBezTo>
                  <a:pt x="123" y="867"/>
                  <a:pt x="292" y="721"/>
                  <a:pt x="487" y="499"/>
                </a:cubicBezTo>
                <a:cubicBezTo>
                  <a:pt x="699" y="255"/>
                  <a:pt x="821" y="43"/>
                  <a:pt x="791" y="12"/>
                </a:cubicBezTo>
                <a:cubicBezTo>
                  <a:pt x="783" y="4"/>
                  <a:pt x="773" y="1"/>
                  <a:pt x="76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4261065" y="4341463"/>
            <a:ext cx="17548" cy="18999"/>
          </a:xfrm>
          <a:custGeom>
            <a:rect b="b" l="l" r="r" t="t"/>
            <a:pathLst>
              <a:path extrusionOk="0" h="890" w="822">
                <a:moveTo>
                  <a:pt x="773" y="0"/>
                </a:moveTo>
                <a:cubicBezTo>
                  <a:pt x="699" y="0"/>
                  <a:pt x="529" y="147"/>
                  <a:pt x="335" y="369"/>
                </a:cubicBezTo>
                <a:cubicBezTo>
                  <a:pt x="152" y="612"/>
                  <a:pt x="0" y="855"/>
                  <a:pt x="61" y="886"/>
                </a:cubicBezTo>
                <a:cubicBezTo>
                  <a:pt x="66" y="888"/>
                  <a:pt x="71" y="889"/>
                  <a:pt x="76" y="889"/>
                </a:cubicBezTo>
                <a:cubicBezTo>
                  <a:pt x="149" y="889"/>
                  <a:pt x="318" y="716"/>
                  <a:pt x="487" y="491"/>
                </a:cubicBezTo>
                <a:cubicBezTo>
                  <a:pt x="699" y="248"/>
                  <a:pt x="821" y="35"/>
                  <a:pt x="791" y="4"/>
                </a:cubicBezTo>
                <a:cubicBezTo>
                  <a:pt x="785" y="2"/>
                  <a:pt x="779" y="0"/>
                  <a:pt x="77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4292211" y="4303656"/>
            <a:ext cx="16886" cy="19170"/>
          </a:xfrm>
          <a:custGeom>
            <a:rect b="b" l="l" r="r" t="t"/>
            <a:pathLst>
              <a:path extrusionOk="0" h="898" w="791">
                <a:moveTo>
                  <a:pt x="739" y="1"/>
                </a:moveTo>
                <a:cubicBezTo>
                  <a:pt x="674" y="1"/>
                  <a:pt x="493" y="166"/>
                  <a:pt x="335" y="377"/>
                </a:cubicBezTo>
                <a:cubicBezTo>
                  <a:pt x="122" y="620"/>
                  <a:pt x="0" y="863"/>
                  <a:pt x="31" y="894"/>
                </a:cubicBezTo>
                <a:cubicBezTo>
                  <a:pt x="35" y="896"/>
                  <a:pt x="40" y="897"/>
                  <a:pt x="46" y="897"/>
                </a:cubicBezTo>
                <a:cubicBezTo>
                  <a:pt x="118" y="897"/>
                  <a:pt x="290" y="724"/>
                  <a:pt x="487" y="499"/>
                </a:cubicBezTo>
                <a:cubicBezTo>
                  <a:pt x="669" y="256"/>
                  <a:pt x="791" y="43"/>
                  <a:pt x="760" y="12"/>
                </a:cubicBezTo>
                <a:cubicBezTo>
                  <a:pt x="756" y="4"/>
                  <a:pt x="749" y="1"/>
                  <a:pt x="73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4322695" y="4265551"/>
            <a:ext cx="16907" cy="18999"/>
          </a:xfrm>
          <a:custGeom>
            <a:rect b="b" l="l" r="r" t="t"/>
            <a:pathLst>
              <a:path extrusionOk="0" h="890" w="792">
                <a:moveTo>
                  <a:pt x="743" y="0"/>
                </a:moveTo>
                <a:cubicBezTo>
                  <a:pt x="669" y="0"/>
                  <a:pt x="500" y="146"/>
                  <a:pt x="305" y="369"/>
                </a:cubicBezTo>
                <a:cubicBezTo>
                  <a:pt x="123" y="642"/>
                  <a:pt x="1" y="855"/>
                  <a:pt x="31" y="886"/>
                </a:cubicBezTo>
                <a:cubicBezTo>
                  <a:pt x="37" y="888"/>
                  <a:pt x="43" y="889"/>
                  <a:pt x="49" y="889"/>
                </a:cubicBezTo>
                <a:cubicBezTo>
                  <a:pt x="123" y="889"/>
                  <a:pt x="293" y="743"/>
                  <a:pt x="487" y="521"/>
                </a:cubicBezTo>
                <a:cubicBezTo>
                  <a:pt x="670" y="278"/>
                  <a:pt x="791" y="34"/>
                  <a:pt x="761" y="4"/>
                </a:cubicBezTo>
                <a:cubicBezTo>
                  <a:pt x="756" y="1"/>
                  <a:pt x="750" y="0"/>
                  <a:pt x="74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9"/>
          <p:cNvSpPr/>
          <p:nvPr/>
        </p:nvSpPr>
        <p:spPr>
          <a:xfrm>
            <a:off x="4352560" y="4227275"/>
            <a:ext cx="17526" cy="19149"/>
          </a:xfrm>
          <a:custGeom>
            <a:rect b="b" l="l" r="r" t="t"/>
            <a:pathLst>
              <a:path extrusionOk="0" h="897" w="821">
                <a:moveTo>
                  <a:pt x="751" y="0"/>
                </a:moveTo>
                <a:cubicBezTo>
                  <a:pt x="699" y="0"/>
                  <a:pt x="504" y="174"/>
                  <a:pt x="335" y="399"/>
                </a:cubicBezTo>
                <a:cubicBezTo>
                  <a:pt x="152" y="642"/>
                  <a:pt x="0" y="855"/>
                  <a:pt x="61" y="885"/>
                </a:cubicBezTo>
                <a:cubicBezTo>
                  <a:pt x="69" y="893"/>
                  <a:pt x="79" y="897"/>
                  <a:pt x="91" y="897"/>
                </a:cubicBezTo>
                <a:cubicBezTo>
                  <a:pt x="170" y="897"/>
                  <a:pt x="328" y="732"/>
                  <a:pt x="486" y="520"/>
                </a:cubicBezTo>
                <a:cubicBezTo>
                  <a:pt x="699" y="277"/>
                  <a:pt x="821" y="34"/>
                  <a:pt x="760" y="4"/>
                </a:cubicBezTo>
                <a:cubicBezTo>
                  <a:pt x="758" y="1"/>
                  <a:pt x="755" y="0"/>
                  <a:pt x="75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9"/>
          <p:cNvSpPr/>
          <p:nvPr/>
        </p:nvSpPr>
        <p:spPr>
          <a:xfrm>
            <a:off x="4383044" y="4188999"/>
            <a:ext cx="16907" cy="19618"/>
          </a:xfrm>
          <a:custGeom>
            <a:rect b="b" l="l" r="r" t="t"/>
            <a:pathLst>
              <a:path extrusionOk="0" h="919" w="792">
                <a:moveTo>
                  <a:pt x="745" y="0"/>
                </a:moveTo>
                <a:cubicBezTo>
                  <a:pt x="673" y="0"/>
                  <a:pt x="504" y="173"/>
                  <a:pt x="335" y="399"/>
                </a:cubicBezTo>
                <a:cubicBezTo>
                  <a:pt x="122" y="642"/>
                  <a:pt x="1" y="854"/>
                  <a:pt x="62" y="915"/>
                </a:cubicBezTo>
                <a:cubicBezTo>
                  <a:pt x="64" y="917"/>
                  <a:pt x="67" y="919"/>
                  <a:pt x="71" y="919"/>
                </a:cubicBezTo>
                <a:cubicBezTo>
                  <a:pt x="119" y="919"/>
                  <a:pt x="290" y="745"/>
                  <a:pt x="487" y="520"/>
                </a:cubicBezTo>
                <a:cubicBezTo>
                  <a:pt x="669" y="277"/>
                  <a:pt x="791" y="64"/>
                  <a:pt x="761" y="3"/>
                </a:cubicBezTo>
                <a:cubicBezTo>
                  <a:pt x="756" y="1"/>
                  <a:pt x="751" y="0"/>
                  <a:pt x="74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/>
          <p:nvPr/>
        </p:nvSpPr>
        <p:spPr>
          <a:xfrm>
            <a:off x="4412888" y="4151342"/>
            <a:ext cx="17548" cy="18999"/>
          </a:xfrm>
          <a:custGeom>
            <a:rect b="b" l="l" r="r" t="t"/>
            <a:pathLst>
              <a:path extrusionOk="0" h="890" w="822">
                <a:moveTo>
                  <a:pt x="780" y="1"/>
                </a:moveTo>
                <a:cubicBezTo>
                  <a:pt x="725" y="1"/>
                  <a:pt x="533" y="147"/>
                  <a:pt x="366" y="369"/>
                </a:cubicBezTo>
                <a:cubicBezTo>
                  <a:pt x="153" y="612"/>
                  <a:pt x="1" y="856"/>
                  <a:pt x="62" y="886"/>
                </a:cubicBezTo>
                <a:cubicBezTo>
                  <a:pt x="67" y="889"/>
                  <a:pt x="73" y="890"/>
                  <a:pt x="80" y="890"/>
                </a:cubicBezTo>
                <a:cubicBezTo>
                  <a:pt x="154" y="890"/>
                  <a:pt x="323" y="744"/>
                  <a:pt x="518" y="521"/>
                </a:cubicBezTo>
                <a:cubicBezTo>
                  <a:pt x="700" y="278"/>
                  <a:pt x="822" y="35"/>
                  <a:pt x="791" y="4"/>
                </a:cubicBezTo>
                <a:cubicBezTo>
                  <a:pt x="789" y="2"/>
                  <a:pt x="785" y="1"/>
                  <a:pt x="780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"/>
          <p:cNvSpPr/>
          <p:nvPr/>
        </p:nvSpPr>
        <p:spPr>
          <a:xfrm>
            <a:off x="4444034" y="4113727"/>
            <a:ext cx="17548" cy="18978"/>
          </a:xfrm>
          <a:custGeom>
            <a:rect b="b" l="l" r="r" t="t"/>
            <a:pathLst>
              <a:path extrusionOk="0" h="889" w="822">
                <a:moveTo>
                  <a:pt x="776" y="0"/>
                </a:moveTo>
                <a:cubicBezTo>
                  <a:pt x="704" y="0"/>
                  <a:pt x="532" y="173"/>
                  <a:pt x="335" y="399"/>
                </a:cubicBezTo>
                <a:cubicBezTo>
                  <a:pt x="123" y="642"/>
                  <a:pt x="1" y="855"/>
                  <a:pt x="62" y="885"/>
                </a:cubicBezTo>
                <a:cubicBezTo>
                  <a:pt x="64" y="887"/>
                  <a:pt x="67" y="888"/>
                  <a:pt x="71" y="888"/>
                </a:cubicBezTo>
                <a:cubicBezTo>
                  <a:pt x="123" y="888"/>
                  <a:pt x="318" y="717"/>
                  <a:pt x="487" y="520"/>
                </a:cubicBezTo>
                <a:cubicBezTo>
                  <a:pt x="700" y="277"/>
                  <a:pt x="822" y="34"/>
                  <a:pt x="791" y="4"/>
                </a:cubicBezTo>
                <a:cubicBezTo>
                  <a:pt x="787" y="1"/>
                  <a:pt x="782" y="0"/>
                  <a:pt x="7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9"/>
          <p:cNvSpPr/>
          <p:nvPr/>
        </p:nvSpPr>
        <p:spPr>
          <a:xfrm>
            <a:off x="4475180" y="4076732"/>
            <a:ext cx="18209" cy="18978"/>
          </a:xfrm>
          <a:custGeom>
            <a:rect b="b" l="l" r="r" t="t"/>
            <a:pathLst>
              <a:path extrusionOk="0" h="889" w="853">
                <a:moveTo>
                  <a:pt x="782" y="1"/>
                </a:moveTo>
                <a:cubicBezTo>
                  <a:pt x="730" y="1"/>
                  <a:pt x="535" y="172"/>
                  <a:pt x="366" y="369"/>
                </a:cubicBezTo>
                <a:cubicBezTo>
                  <a:pt x="153" y="612"/>
                  <a:pt x="1" y="855"/>
                  <a:pt x="62" y="885"/>
                </a:cubicBezTo>
                <a:cubicBezTo>
                  <a:pt x="64" y="888"/>
                  <a:pt x="67" y="889"/>
                  <a:pt x="71" y="889"/>
                </a:cubicBezTo>
                <a:cubicBezTo>
                  <a:pt x="123" y="889"/>
                  <a:pt x="318" y="716"/>
                  <a:pt x="487" y="490"/>
                </a:cubicBezTo>
                <a:cubicBezTo>
                  <a:pt x="700" y="247"/>
                  <a:pt x="852" y="34"/>
                  <a:pt x="791" y="4"/>
                </a:cubicBezTo>
                <a:cubicBezTo>
                  <a:pt x="789" y="2"/>
                  <a:pt x="786" y="1"/>
                  <a:pt x="78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4506988" y="4039737"/>
            <a:ext cx="17548" cy="18999"/>
          </a:xfrm>
          <a:custGeom>
            <a:rect b="b" l="l" r="r" t="t"/>
            <a:pathLst>
              <a:path extrusionOk="0" h="890" w="822">
                <a:moveTo>
                  <a:pt x="773" y="1"/>
                </a:moveTo>
                <a:cubicBezTo>
                  <a:pt x="699" y="1"/>
                  <a:pt x="529" y="147"/>
                  <a:pt x="335" y="369"/>
                </a:cubicBezTo>
                <a:cubicBezTo>
                  <a:pt x="122" y="612"/>
                  <a:pt x="0" y="855"/>
                  <a:pt x="61" y="886"/>
                </a:cubicBezTo>
                <a:cubicBezTo>
                  <a:pt x="66" y="888"/>
                  <a:pt x="71" y="889"/>
                  <a:pt x="76" y="889"/>
                </a:cubicBezTo>
                <a:cubicBezTo>
                  <a:pt x="145" y="889"/>
                  <a:pt x="290" y="716"/>
                  <a:pt x="487" y="491"/>
                </a:cubicBezTo>
                <a:cubicBezTo>
                  <a:pt x="699" y="248"/>
                  <a:pt x="821" y="35"/>
                  <a:pt x="791" y="4"/>
                </a:cubicBezTo>
                <a:cubicBezTo>
                  <a:pt x="785" y="2"/>
                  <a:pt x="779" y="1"/>
                  <a:pt x="77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4538774" y="4001931"/>
            <a:ext cx="16907" cy="19170"/>
          </a:xfrm>
          <a:custGeom>
            <a:rect b="b" l="l" r="r" t="t"/>
            <a:pathLst>
              <a:path extrusionOk="0" h="898" w="792">
                <a:moveTo>
                  <a:pt x="731" y="1"/>
                </a:moveTo>
                <a:cubicBezTo>
                  <a:pt x="651" y="1"/>
                  <a:pt x="489" y="166"/>
                  <a:pt x="305" y="377"/>
                </a:cubicBezTo>
                <a:cubicBezTo>
                  <a:pt x="122" y="620"/>
                  <a:pt x="1" y="833"/>
                  <a:pt x="31" y="894"/>
                </a:cubicBezTo>
                <a:cubicBezTo>
                  <a:pt x="36" y="896"/>
                  <a:pt x="41" y="897"/>
                  <a:pt x="46" y="897"/>
                </a:cubicBezTo>
                <a:cubicBezTo>
                  <a:pt x="119" y="897"/>
                  <a:pt x="288" y="724"/>
                  <a:pt x="457" y="499"/>
                </a:cubicBezTo>
                <a:cubicBezTo>
                  <a:pt x="669" y="256"/>
                  <a:pt x="791" y="43"/>
                  <a:pt x="761" y="12"/>
                </a:cubicBezTo>
                <a:cubicBezTo>
                  <a:pt x="753" y="4"/>
                  <a:pt x="743" y="1"/>
                  <a:pt x="73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/>
          <p:nvPr/>
        </p:nvSpPr>
        <p:spPr>
          <a:xfrm>
            <a:off x="4567337" y="3958659"/>
            <a:ext cx="8454" cy="23440"/>
          </a:xfrm>
          <a:custGeom>
            <a:rect b="b" l="l" r="r" t="t"/>
            <a:pathLst>
              <a:path extrusionOk="0" h="1098" w="396">
                <a:moveTo>
                  <a:pt x="354" y="0"/>
                </a:moveTo>
                <a:cubicBezTo>
                  <a:pt x="290" y="0"/>
                  <a:pt x="179" y="233"/>
                  <a:pt x="122" y="520"/>
                </a:cubicBezTo>
                <a:cubicBezTo>
                  <a:pt x="91" y="641"/>
                  <a:pt x="61" y="793"/>
                  <a:pt x="31" y="915"/>
                </a:cubicBezTo>
                <a:cubicBezTo>
                  <a:pt x="0" y="1006"/>
                  <a:pt x="0" y="1067"/>
                  <a:pt x="31" y="1097"/>
                </a:cubicBezTo>
                <a:cubicBezTo>
                  <a:pt x="61" y="1097"/>
                  <a:pt x="122" y="1036"/>
                  <a:pt x="152" y="945"/>
                </a:cubicBezTo>
                <a:cubicBezTo>
                  <a:pt x="213" y="824"/>
                  <a:pt x="274" y="702"/>
                  <a:pt x="304" y="580"/>
                </a:cubicBezTo>
                <a:cubicBezTo>
                  <a:pt x="395" y="277"/>
                  <a:pt x="395" y="3"/>
                  <a:pt x="365" y="3"/>
                </a:cubicBezTo>
                <a:cubicBezTo>
                  <a:pt x="361" y="1"/>
                  <a:pt x="358" y="0"/>
                  <a:pt x="35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9"/>
          <p:cNvSpPr/>
          <p:nvPr/>
        </p:nvSpPr>
        <p:spPr>
          <a:xfrm>
            <a:off x="4579655" y="3911289"/>
            <a:ext cx="7813" cy="23482"/>
          </a:xfrm>
          <a:custGeom>
            <a:rect b="b" l="l" r="r" t="t"/>
            <a:pathLst>
              <a:path extrusionOk="0" h="1100" w="366">
                <a:moveTo>
                  <a:pt x="299" y="1"/>
                </a:moveTo>
                <a:cubicBezTo>
                  <a:pt x="261" y="1"/>
                  <a:pt x="149" y="233"/>
                  <a:pt x="92" y="520"/>
                </a:cubicBezTo>
                <a:cubicBezTo>
                  <a:pt x="31" y="824"/>
                  <a:pt x="1" y="1097"/>
                  <a:pt x="61" y="1097"/>
                </a:cubicBezTo>
                <a:cubicBezTo>
                  <a:pt x="65" y="1099"/>
                  <a:pt x="68" y="1100"/>
                  <a:pt x="72" y="1100"/>
                </a:cubicBezTo>
                <a:cubicBezTo>
                  <a:pt x="133" y="1100"/>
                  <a:pt x="217" y="867"/>
                  <a:pt x="274" y="581"/>
                </a:cubicBezTo>
                <a:cubicBezTo>
                  <a:pt x="365" y="277"/>
                  <a:pt x="365" y="3"/>
                  <a:pt x="305" y="3"/>
                </a:cubicBezTo>
                <a:cubicBezTo>
                  <a:pt x="303" y="1"/>
                  <a:pt x="301" y="1"/>
                  <a:pt x="29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4590692" y="3863321"/>
            <a:ext cx="6511" cy="24037"/>
          </a:xfrm>
          <a:custGeom>
            <a:rect b="b" l="l" r="r" t="t"/>
            <a:pathLst>
              <a:path extrusionOk="0" h="1126" w="305">
                <a:moveTo>
                  <a:pt x="274" y="1"/>
                </a:moveTo>
                <a:cubicBezTo>
                  <a:pt x="213" y="1"/>
                  <a:pt x="122" y="244"/>
                  <a:pt x="61" y="548"/>
                </a:cubicBezTo>
                <a:cubicBezTo>
                  <a:pt x="0" y="852"/>
                  <a:pt x="0" y="1125"/>
                  <a:pt x="61" y="1125"/>
                </a:cubicBezTo>
                <a:cubicBezTo>
                  <a:pt x="122" y="1125"/>
                  <a:pt x="213" y="913"/>
                  <a:pt x="274" y="578"/>
                </a:cubicBezTo>
                <a:cubicBezTo>
                  <a:pt x="304" y="274"/>
                  <a:pt x="304" y="1"/>
                  <a:pt x="27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4599764" y="3815311"/>
            <a:ext cx="6511" cy="24037"/>
          </a:xfrm>
          <a:custGeom>
            <a:rect b="b" l="l" r="r" t="t"/>
            <a:pathLst>
              <a:path extrusionOk="0" h="1126" w="305">
                <a:moveTo>
                  <a:pt x="244" y="1"/>
                </a:moveTo>
                <a:cubicBezTo>
                  <a:pt x="183" y="1"/>
                  <a:pt x="92" y="244"/>
                  <a:pt x="31" y="548"/>
                </a:cubicBezTo>
                <a:cubicBezTo>
                  <a:pt x="1" y="852"/>
                  <a:pt x="1" y="1125"/>
                  <a:pt x="31" y="1125"/>
                </a:cubicBezTo>
                <a:cubicBezTo>
                  <a:pt x="92" y="1125"/>
                  <a:pt x="183" y="882"/>
                  <a:pt x="244" y="578"/>
                </a:cubicBezTo>
                <a:cubicBezTo>
                  <a:pt x="305" y="274"/>
                  <a:pt x="305" y="1"/>
                  <a:pt x="24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4607556" y="3767898"/>
            <a:ext cx="6511" cy="23482"/>
          </a:xfrm>
          <a:custGeom>
            <a:rect b="b" l="l" r="r" t="t"/>
            <a:pathLst>
              <a:path extrusionOk="0" h="1100" w="305">
                <a:moveTo>
                  <a:pt x="233" y="0"/>
                </a:moveTo>
                <a:cubicBezTo>
                  <a:pt x="176" y="0"/>
                  <a:pt x="119" y="233"/>
                  <a:pt x="61" y="519"/>
                </a:cubicBezTo>
                <a:cubicBezTo>
                  <a:pt x="1" y="854"/>
                  <a:pt x="1" y="1097"/>
                  <a:pt x="61" y="1097"/>
                </a:cubicBezTo>
                <a:cubicBezTo>
                  <a:pt x="63" y="1099"/>
                  <a:pt x="65" y="1099"/>
                  <a:pt x="67" y="1099"/>
                </a:cubicBezTo>
                <a:cubicBezTo>
                  <a:pt x="102" y="1099"/>
                  <a:pt x="187" y="867"/>
                  <a:pt x="244" y="580"/>
                </a:cubicBezTo>
                <a:cubicBezTo>
                  <a:pt x="305" y="246"/>
                  <a:pt x="305" y="3"/>
                  <a:pt x="244" y="3"/>
                </a:cubicBezTo>
                <a:cubicBezTo>
                  <a:pt x="240" y="1"/>
                  <a:pt x="237" y="0"/>
                  <a:pt x="23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4615348" y="3727060"/>
            <a:ext cx="5849" cy="16907"/>
          </a:xfrm>
          <a:custGeom>
            <a:rect b="b" l="l" r="r" t="t"/>
            <a:pathLst>
              <a:path extrusionOk="0" h="792" w="274">
                <a:moveTo>
                  <a:pt x="213" y="1"/>
                </a:moveTo>
                <a:cubicBezTo>
                  <a:pt x="152" y="1"/>
                  <a:pt x="61" y="153"/>
                  <a:pt x="31" y="365"/>
                </a:cubicBezTo>
                <a:cubicBezTo>
                  <a:pt x="0" y="609"/>
                  <a:pt x="0" y="791"/>
                  <a:pt x="61" y="791"/>
                </a:cubicBezTo>
                <a:cubicBezTo>
                  <a:pt x="122" y="791"/>
                  <a:pt x="213" y="609"/>
                  <a:pt x="244" y="396"/>
                </a:cubicBezTo>
                <a:cubicBezTo>
                  <a:pt x="274" y="183"/>
                  <a:pt x="244" y="1"/>
                  <a:pt x="21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4174116" y="4364902"/>
            <a:ext cx="185595" cy="201179"/>
          </a:xfrm>
          <a:custGeom>
            <a:rect b="b" l="l" r="r" t="t"/>
            <a:pathLst>
              <a:path extrusionOk="0" h="9424" w="8694">
                <a:moveTo>
                  <a:pt x="1459" y="1"/>
                </a:moveTo>
                <a:lnTo>
                  <a:pt x="0" y="1916"/>
                </a:lnTo>
                <a:lnTo>
                  <a:pt x="7356" y="9423"/>
                </a:lnTo>
                <a:lnTo>
                  <a:pt x="8694" y="7843"/>
                </a:lnTo>
                <a:lnTo>
                  <a:pt x="1459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4580317" y="3639471"/>
            <a:ext cx="157032" cy="445821"/>
          </a:xfrm>
          <a:custGeom>
            <a:rect b="b" l="l" r="r" t="t"/>
            <a:pathLst>
              <a:path extrusionOk="0" h="20884" w="7356">
                <a:moveTo>
                  <a:pt x="0" y="0"/>
                </a:moveTo>
                <a:lnTo>
                  <a:pt x="0" y="0"/>
                </a:lnTo>
                <a:cubicBezTo>
                  <a:pt x="0" y="1"/>
                  <a:pt x="5928" y="20884"/>
                  <a:pt x="6047" y="20884"/>
                </a:cubicBezTo>
                <a:cubicBezTo>
                  <a:pt x="6048" y="20884"/>
                  <a:pt x="6048" y="20883"/>
                  <a:pt x="6049" y="20882"/>
                </a:cubicBezTo>
                <a:cubicBezTo>
                  <a:pt x="6140" y="20669"/>
                  <a:pt x="7356" y="16140"/>
                  <a:pt x="7356" y="1614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4737989" y="3013947"/>
            <a:ext cx="628769" cy="265947"/>
          </a:xfrm>
          <a:custGeom>
            <a:rect b="b" l="l" r="r" t="t"/>
            <a:pathLst>
              <a:path extrusionOk="0" h="12458" w="29454">
                <a:moveTo>
                  <a:pt x="6414" y="1"/>
                </a:moveTo>
                <a:lnTo>
                  <a:pt x="0" y="943"/>
                </a:lnTo>
                <a:cubicBezTo>
                  <a:pt x="0" y="943"/>
                  <a:pt x="61" y="1521"/>
                  <a:pt x="3648" y="8299"/>
                </a:cubicBezTo>
                <a:cubicBezTo>
                  <a:pt x="5391" y="11596"/>
                  <a:pt x="9897" y="12457"/>
                  <a:pt x="14127" y="12457"/>
                </a:cubicBezTo>
                <a:cubicBezTo>
                  <a:pt x="18748" y="12457"/>
                  <a:pt x="23040" y="11430"/>
                  <a:pt x="23040" y="11430"/>
                </a:cubicBezTo>
                <a:cubicBezTo>
                  <a:pt x="24286" y="11399"/>
                  <a:pt x="25502" y="11308"/>
                  <a:pt x="26748" y="11156"/>
                </a:cubicBezTo>
                <a:cubicBezTo>
                  <a:pt x="28451" y="10852"/>
                  <a:pt x="28420" y="10700"/>
                  <a:pt x="28329" y="10518"/>
                </a:cubicBezTo>
                <a:cubicBezTo>
                  <a:pt x="28286" y="10395"/>
                  <a:pt x="28094" y="10353"/>
                  <a:pt x="27833" y="10353"/>
                </a:cubicBezTo>
                <a:cubicBezTo>
                  <a:pt x="27273" y="10353"/>
                  <a:pt x="26393" y="10548"/>
                  <a:pt x="25992" y="10548"/>
                </a:cubicBezTo>
                <a:cubicBezTo>
                  <a:pt x="25798" y="10548"/>
                  <a:pt x="25716" y="10502"/>
                  <a:pt x="25837" y="10366"/>
                </a:cubicBezTo>
                <a:cubicBezTo>
                  <a:pt x="26323" y="9819"/>
                  <a:pt x="29423" y="9636"/>
                  <a:pt x="29210" y="9120"/>
                </a:cubicBezTo>
                <a:cubicBezTo>
                  <a:pt x="29134" y="8944"/>
                  <a:pt x="28893" y="8878"/>
                  <a:pt x="28572" y="8878"/>
                </a:cubicBezTo>
                <a:cubicBezTo>
                  <a:pt x="27611" y="8878"/>
                  <a:pt x="25928" y="9469"/>
                  <a:pt x="25745" y="9515"/>
                </a:cubicBezTo>
                <a:cubicBezTo>
                  <a:pt x="25724" y="9519"/>
                  <a:pt x="25705" y="9522"/>
                  <a:pt x="25686" y="9522"/>
                </a:cubicBezTo>
                <a:cubicBezTo>
                  <a:pt x="25460" y="9522"/>
                  <a:pt x="25397" y="9206"/>
                  <a:pt x="25593" y="9150"/>
                </a:cubicBezTo>
                <a:cubicBezTo>
                  <a:pt x="25928" y="9089"/>
                  <a:pt x="29454" y="8269"/>
                  <a:pt x="29180" y="7569"/>
                </a:cubicBezTo>
                <a:cubicBezTo>
                  <a:pt x="29126" y="7441"/>
                  <a:pt x="29008" y="7399"/>
                  <a:pt x="28878" y="7399"/>
                </a:cubicBezTo>
                <a:cubicBezTo>
                  <a:pt x="28639" y="7399"/>
                  <a:pt x="28359" y="7539"/>
                  <a:pt x="28359" y="7539"/>
                </a:cubicBezTo>
                <a:cubicBezTo>
                  <a:pt x="28359" y="7539"/>
                  <a:pt x="26015" y="8276"/>
                  <a:pt x="25268" y="8276"/>
                </a:cubicBezTo>
                <a:cubicBezTo>
                  <a:pt x="25144" y="8276"/>
                  <a:pt x="25064" y="8256"/>
                  <a:pt x="25046" y="8208"/>
                </a:cubicBezTo>
                <a:cubicBezTo>
                  <a:pt x="24925" y="7904"/>
                  <a:pt x="26809" y="7235"/>
                  <a:pt x="27448" y="7053"/>
                </a:cubicBezTo>
                <a:cubicBezTo>
                  <a:pt x="28086" y="6901"/>
                  <a:pt x="28238" y="6506"/>
                  <a:pt x="27934" y="6293"/>
                </a:cubicBezTo>
                <a:cubicBezTo>
                  <a:pt x="27907" y="6274"/>
                  <a:pt x="27853" y="6265"/>
                  <a:pt x="27777" y="6265"/>
                </a:cubicBezTo>
                <a:cubicBezTo>
                  <a:pt x="27246" y="6265"/>
                  <a:pt x="25665" y="6681"/>
                  <a:pt x="25107" y="6840"/>
                </a:cubicBezTo>
                <a:cubicBezTo>
                  <a:pt x="24745" y="6943"/>
                  <a:pt x="24032" y="7164"/>
                  <a:pt x="23598" y="7164"/>
                </a:cubicBezTo>
                <a:cubicBezTo>
                  <a:pt x="23266" y="7164"/>
                  <a:pt x="23098" y="7035"/>
                  <a:pt x="23375" y="6627"/>
                </a:cubicBezTo>
                <a:cubicBezTo>
                  <a:pt x="24013" y="5655"/>
                  <a:pt x="24134" y="4652"/>
                  <a:pt x="23952" y="4378"/>
                </a:cubicBezTo>
                <a:cubicBezTo>
                  <a:pt x="23885" y="4289"/>
                  <a:pt x="23790" y="4249"/>
                  <a:pt x="23692" y="4249"/>
                </a:cubicBezTo>
                <a:cubicBezTo>
                  <a:pt x="23525" y="4249"/>
                  <a:pt x="23352" y="4368"/>
                  <a:pt x="23314" y="4560"/>
                </a:cubicBezTo>
                <a:cubicBezTo>
                  <a:pt x="23223" y="4925"/>
                  <a:pt x="23071" y="5290"/>
                  <a:pt x="22858" y="5624"/>
                </a:cubicBezTo>
                <a:cubicBezTo>
                  <a:pt x="22736" y="5898"/>
                  <a:pt x="22523" y="6141"/>
                  <a:pt x="22311" y="6354"/>
                </a:cubicBezTo>
                <a:cubicBezTo>
                  <a:pt x="22037" y="6627"/>
                  <a:pt x="21794" y="6810"/>
                  <a:pt x="21581" y="6962"/>
                </a:cubicBezTo>
                <a:cubicBezTo>
                  <a:pt x="20570" y="7133"/>
                  <a:pt x="18505" y="7420"/>
                  <a:pt x="16095" y="7420"/>
                </a:cubicBezTo>
                <a:cubicBezTo>
                  <a:pt x="14231" y="7420"/>
                  <a:pt x="12162" y="7249"/>
                  <a:pt x="10213" y="6718"/>
                </a:cubicBezTo>
                <a:cubicBezTo>
                  <a:pt x="9392" y="6506"/>
                  <a:pt x="6414" y="1"/>
                  <a:pt x="6414" y="1"/>
                </a:cubicBezTo>
                <a:close/>
              </a:path>
            </a:pathLst>
          </a:custGeom>
          <a:solidFill>
            <a:srgbClr val="E5B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4726953" y="2712819"/>
            <a:ext cx="134340" cy="117112"/>
          </a:xfrm>
          <a:custGeom>
            <a:rect b="b" l="l" r="r" t="t"/>
            <a:pathLst>
              <a:path extrusionOk="0" h="5486" w="6293">
                <a:moveTo>
                  <a:pt x="1793" y="0"/>
                </a:moveTo>
                <a:cubicBezTo>
                  <a:pt x="1399" y="0"/>
                  <a:pt x="1014" y="182"/>
                  <a:pt x="760" y="520"/>
                </a:cubicBezTo>
                <a:cubicBezTo>
                  <a:pt x="487" y="855"/>
                  <a:pt x="304" y="1250"/>
                  <a:pt x="274" y="1675"/>
                </a:cubicBezTo>
                <a:cubicBezTo>
                  <a:pt x="0" y="3560"/>
                  <a:pt x="1338" y="5262"/>
                  <a:pt x="3222" y="5475"/>
                </a:cubicBezTo>
                <a:cubicBezTo>
                  <a:pt x="3265" y="5482"/>
                  <a:pt x="3309" y="5486"/>
                  <a:pt x="3352" y="5486"/>
                </a:cubicBezTo>
                <a:cubicBezTo>
                  <a:pt x="3491" y="5486"/>
                  <a:pt x="3630" y="5446"/>
                  <a:pt x="3770" y="5353"/>
                </a:cubicBezTo>
                <a:cubicBezTo>
                  <a:pt x="3922" y="5171"/>
                  <a:pt x="3952" y="4928"/>
                  <a:pt x="3830" y="4715"/>
                </a:cubicBezTo>
                <a:cubicBezTo>
                  <a:pt x="3766" y="4603"/>
                  <a:pt x="3685" y="4499"/>
                  <a:pt x="3592" y="4408"/>
                </a:cubicBezTo>
                <a:lnTo>
                  <a:pt x="3592" y="4408"/>
                </a:lnTo>
                <a:cubicBezTo>
                  <a:pt x="3887" y="4591"/>
                  <a:pt x="4214" y="4677"/>
                  <a:pt x="4536" y="4677"/>
                </a:cubicBezTo>
                <a:cubicBezTo>
                  <a:pt x="5299" y="4677"/>
                  <a:pt x="6039" y="4196"/>
                  <a:pt x="6292" y="3377"/>
                </a:cubicBezTo>
                <a:cubicBezTo>
                  <a:pt x="5593" y="3317"/>
                  <a:pt x="4985" y="2800"/>
                  <a:pt x="4560" y="2253"/>
                </a:cubicBezTo>
                <a:cubicBezTo>
                  <a:pt x="4165" y="1675"/>
                  <a:pt x="3709" y="1128"/>
                  <a:pt x="3192" y="672"/>
                </a:cubicBezTo>
                <a:cubicBezTo>
                  <a:pt x="2851" y="421"/>
                  <a:pt x="2424" y="254"/>
                  <a:pt x="2013" y="254"/>
                </a:cubicBezTo>
                <a:cubicBezTo>
                  <a:pt x="1737" y="254"/>
                  <a:pt x="1468" y="329"/>
                  <a:pt x="1237" y="504"/>
                </a:cubicBezTo>
                <a:lnTo>
                  <a:pt x="1237" y="504"/>
                </a:lnTo>
                <a:lnTo>
                  <a:pt x="1885" y="3"/>
                </a:lnTo>
                <a:cubicBezTo>
                  <a:pt x="1854" y="1"/>
                  <a:pt x="1824" y="0"/>
                  <a:pt x="179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4567337" y="2539627"/>
            <a:ext cx="230361" cy="528863"/>
          </a:xfrm>
          <a:custGeom>
            <a:rect b="b" l="l" r="r" t="t"/>
            <a:pathLst>
              <a:path extrusionOk="0" h="24774" w="10791">
                <a:moveTo>
                  <a:pt x="6474" y="1"/>
                </a:moveTo>
                <a:lnTo>
                  <a:pt x="2189" y="3527"/>
                </a:lnTo>
                <a:lnTo>
                  <a:pt x="2310" y="14621"/>
                </a:lnTo>
                <a:lnTo>
                  <a:pt x="0" y="14712"/>
                </a:lnTo>
                <a:lnTo>
                  <a:pt x="7295" y="24773"/>
                </a:lnTo>
                <a:cubicBezTo>
                  <a:pt x="8298" y="20883"/>
                  <a:pt x="9636" y="17266"/>
                  <a:pt x="9666" y="14895"/>
                </a:cubicBezTo>
                <a:lnTo>
                  <a:pt x="8207" y="14682"/>
                </a:lnTo>
                <a:cubicBezTo>
                  <a:pt x="8146" y="13831"/>
                  <a:pt x="8146" y="12949"/>
                  <a:pt x="8207" y="12068"/>
                </a:cubicBezTo>
                <a:cubicBezTo>
                  <a:pt x="8207" y="12068"/>
                  <a:pt x="10487" y="11825"/>
                  <a:pt x="10639" y="9575"/>
                </a:cubicBezTo>
                <a:cubicBezTo>
                  <a:pt x="10791" y="7296"/>
                  <a:pt x="10639" y="2037"/>
                  <a:pt x="10639" y="2037"/>
                </a:cubicBezTo>
                <a:lnTo>
                  <a:pt x="6474" y="1"/>
                </a:lnTo>
                <a:close/>
              </a:path>
            </a:pathLst>
          </a:custGeom>
          <a:solidFill>
            <a:srgbClr val="E5B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4772380" y="2658938"/>
            <a:ext cx="12339" cy="12446"/>
          </a:xfrm>
          <a:custGeom>
            <a:rect b="b" l="l" r="r" t="t"/>
            <a:pathLst>
              <a:path extrusionOk="0" h="583" w="578">
                <a:moveTo>
                  <a:pt x="235" y="1"/>
                </a:moveTo>
                <a:cubicBezTo>
                  <a:pt x="102" y="1"/>
                  <a:pt x="0" y="139"/>
                  <a:pt x="0" y="278"/>
                </a:cubicBezTo>
                <a:cubicBezTo>
                  <a:pt x="0" y="430"/>
                  <a:pt x="122" y="582"/>
                  <a:pt x="274" y="582"/>
                </a:cubicBezTo>
                <a:cubicBezTo>
                  <a:pt x="456" y="582"/>
                  <a:pt x="578" y="430"/>
                  <a:pt x="578" y="278"/>
                </a:cubicBezTo>
                <a:cubicBezTo>
                  <a:pt x="578" y="126"/>
                  <a:pt x="456" y="5"/>
                  <a:pt x="274" y="5"/>
                </a:cubicBezTo>
                <a:cubicBezTo>
                  <a:pt x="261" y="2"/>
                  <a:pt x="247" y="1"/>
                  <a:pt x="23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4765229" y="2650591"/>
            <a:ext cx="25980" cy="7877"/>
          </a:xfrm>
          <a:custGeom>
            <a:rect b="b" l="l" r="r" t="t"/>
            <a:pathLst>
              <a:path extrusionOk="0" h="369" w="1217">
                <a:moveTo>
                  <a:pt x="639" y="0"/>
                </a:moveTo>
                <a:cubicBezTo>
                  <a:pt x="487" y="0"/>
                  <a:pt x="305" y="31"/>
                  <a:pt x="183" y="122"/>
                </a:cubicBezTo>
                <a:cubicBezTo>
                  <a:pt x="62" y="183"/>
                  <a:pt x="1" y="244"/>
                  <a:pt x="62" y="274"/>
                </a:cubicBezTo>
                <a:cubicBezTo>
                  <a:pt x="67" y="284"/>
                  <a:pt x="77" y="288"/>
                  <a:pt x="92" y="288"/>
                </a:cubicBezTo>
                <a:cubicBezTo>
                  <a:pt x="166" y="288"/>
                  <a:pt x="361" y="183"/>
                  <a:pt x="639" y="183"/>
                </a:cubicBezTo>
                <a:cubicBezTo>
                  <a:pt x="920" y="211"/>
                  <a:pt x="1123" y="369"/>
                  <a:pt x="1176" y="369"/>
                </a:cubicBezTo>
                <a:cubicBezTo>
                  <a:pt x="1181" y="369"/>
                  <a:pt x="1184" y="368"/>
                  <a:pt x="1186" y="365"/>
                </a:cubicBezTo>
                <a:cubicBezTo>
                  <a:pt x="1217" y="335"/>
                  <a:pt x="1186" y="274"/>
                  <a:pt x="1095" y="183"/>
                </a:cubicBezTo>
                <a:cubicBezTo>
                  <a:pt x="973" y="61"/>
                  <a:pt x="791" y="0"/>
                  <a:pt x="63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>
            <a:off x="4699692" y="2659514"/>
            <a:ext cx="13662" cy="12189"/>
          </a:xfrm>
          <a:custGeom>
            <a:rect b="b" l="l" r="r" t="t"/>
            <a:pathLst>
              <a:path extrusionOk="0" h="571" w="640">
                <a:moveTo>
                  <a:pt x="320" y="0"/>
                </a:moveTo>
                <a:cubicBezTo>
                  <a:pt x="183" y="0"/>
                  <a:pt x="46" y="84"/>
                  <a:pt x="31" y="251"/>
                </a:cubicBezTo>
                <a:cubicBezTo>
                  <a:pt x="1" y="464"/>
                  <a:pt x="160" y="570"/>
                  <a:pt x="320" y="570"/>
                </a:cubicBezTo>
                <a:cubicBezTo>
                  <a:pt x="480" y="570"/>
                  <a:pt x="639" y="464"/>
                  <a:pt x="609" y="251"/>
                </a:cubicBezTo>
                <a:cubicBezTo>
                  <a:pt x="594" y="84"/>
                  <a:pt x="457" y="0"/>
                  <a:pt x="32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/>
          <p:cNvSpPr/>
          <p:nvPr/>
        </p:nvSpPr>
        <p:spPr>
          <a:xfrm>
            <a:off x="4691921" y="2650591"/>
            <a:ext cx="25318" cy="7877"/>
          </a:xfrm>
          <a:custGeom>
            <a:rect b="b" l="l" r="r" t="t"/>
            <a:pathLst>
              <a:path extrusionOk="0" h="369" w="1186">
                <a:moveTo>
                  <a:pt x="608" y="0"/>
                </a:moveTo>
                <a:cubicBezTo>
                  <a:pt x="456" y="0"/>
                  <a:pt x="274" y="31"/>
                  <a:pt x="152" y="122"/>
                </a:cubicBezTo>
                <a:cubicBezTo>
                  <a:pt x="61" y="183"/>
                  <a:pt x="0" y="244"/>
                  <a:pt x="31" y="274"/>
                </a:cubicBezTo>
                <a:cubicBezTo>
                  <a:pt x="36" y="284"/>
                  <a:pt x="47" y="288"/>
                  <a:pt x="63" y="288"/>
                </a:cubicBezTo>
                <a:cubicBezTo>
                  <a:pt x="144" y="288"/>
                  <a:pt x="355" y="183"/>
                  <a:pt x="608" y="183"/>
                </a:cubicBezTo>
                <a:cubicBezTo>
                  <a:pt x="889" y="211"/>
                  <a:pt x="1092" y="369"/>
                  <a:pt x="1169" y="369"/>
                </a:cubicBezTo>
                <a:cubicBezTo>
                  <a:pt x="1175" y="369"/>
                  <a:pt x="1181" y="368"/>
                  <a:pt x="1186" y="365"/>
                </a:cubicBezTo>
                <a:cubicBezTo>
                  <a:pt x="1186" y="335"/>
                  <a:pt x="1125" y="274"/>
                  <a:pt x="1064" y="183"/>
                </a:cubicBezTo>
                <a:cubicBezTo>
                  <a:pt x="942" y="61"/>
                  <a:pt x="790" y="0"/>
                  <a:pt x="60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9"/>
          <p:cNvSpPr/>
          <p:nvPr/>
        </p:nvSpPr>
        <p:spPr>
          <a:xfrm>
            <a:off x="4716578" y="2720675"/>
            <a:ext cx="34412" cy="18935"/>
          </a:xfrm>
          <a:custGeom>
            <a:rect b="b" l="l" r="r" t="t"/>
            <a:pathLst>
              <a:path extrusionOk="0" h="887" w="1612">
                <a:moveTo>
                  <a:pt x="91" y="0"/>
                </a:moveTo>
                <a:lnTo>
                  <a:pt x="91" y="0"/>
                </a:lnTo>
                <a:cubicBezTo>
                  <a:pt x="0" y="365"/>
                  <a:pt x="213" y="760"/>
                  <a:pt x="578" y="821"/>
                </a:cubicBezTo>
                <a:cubicBezTo>
                  <a:pt x="684" y="865"/>
                  <a:pt x="796" y="886"/>
                  <a:pt x="907" y="886"/>
                </a:cubicBezTo>
                <a:cubicBezTo>
                  <a:pt x="1175" y="886"/>
                  <a:pt x="1439" y="763"/>
                  <a:pt x="1611" y="547"/>
                </a:cubicBezTo>
                <a:cubicBezTo>
                  <a:pt x="1094" y="426"/>
                  <a:pt x="578" y="243"/>
                  <a:pt x="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9"/>
          <p:cNvSpPr/>
          <p:nvPr/>
        </p:nvSpPr>
        <p:spPr>
          <a:xfrm>
            <a:off x="4678280" y="2775816"/>
            <a:ext cx="64256" cy="33836"/>
          </a:xfrm>
          <a:custGeom>
            <a:rect b="b" l="l" r="r" t="t"/>
            <a:pathLst>
              <a:path extrusionOk="0" h="1585" w="3010">
                <a:moveTo>
                  <a:pt x="1" y="1"/>
                </a:moveTo>
                <a:cubicBezTo>
                  <a:pt x="1" y="1"/>
                  <a:pt x="635" y="1585"/>
                  <a:pt x="2771" y="1585"/>
                </a:cubicBezTo>
                <a:cubicBezTo>
                  <a:pt x="2829" y="1585"/>
                  <a:pt x="2889" y="1584"/>
                  <a:pt x="2949" y="1581"/>
                </a:cubicBezTo>
                <a:lnTo>
                  <a:pt x="3010" y="1004"/>
                </a:lnTo>
                <a:cubicBezTo>
                  <a:pt x="1916" y="973"/>
                  <a:pt x="882" y="609"/>
                  <a:pt x="1" y="1"/>
                </a:cubicBezTo>
                <a:close/>
              </a:path>
            </a:pathLst>
          </a:custGeom>
          <a:solidFill>
            <a:srgbClr val="D787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9"/>
          <p:cNvSpPr/>
          <p:nvPr/>
        </p:nvSpPr>
        <p:spPr>
          <a:xfrm>
            <a:off x="4535530" y="2506944"/>
            <a:ext cx="280997" cy="282534"/>
          </a:xfrm>
          <a:custGeom>
            <a:rect b="b" l="l" r="r" t="t"/>
            <a:pathLst>
              <a:path extrusionOk="0" h="13235" w="13163">
                <a:moveTo>
                  <a:pt x="7426" y="1"/>
                </a:moveTo>
                <a:cubicBezTo>
                  <a:pt x="7050" y="1"/>
                  <a:pt x="6734" y="42"/>
                  <a:pt x="6475" y="42"/>
                </a:cubicBezTo>
                <a:cubicBezTo>
                  <a:pt x="5654" y="42"/>
                  <a:pt x="1612" y="985"/>
                  <a:pt x="244" y="5666"/>
                </a:cubicBezTo>
                <a:cubicBezTo>
                  <a:pt x="153" y="6182"/>
                  <a:pt x="62" y="6669"/>
                  <a:pt x="31" y="7155"/>
                </a:cubicBezTo>
                <a:cubicBezTo>
                  <a:pt x="1" y="8219"/>
                  <a:pt x="62" y="12413"/>
                  <a:pt x="3891" y="13234"/>
                </a:cubicBezTo>
                <a:lnTo>
                  <a:pt x="3709" y="6790"/>
                </a:lnTo>
                <a:cubicBezTo>
                  <a:pt x="3709" y="6790"/>
                  <a:pt x="7478" y="6426"/>
                  <a:pt x="8147" y="3021"/>
                </a:cubicBezTo>
                <a:cubicBezTo>
                  <a:pt x="8360" y="3538"/>
                  <a:pt x="8755" y="4663"/>
                  <a:pt x="8512" y="5574"/>
                </a:cubicBezTo>
                <a:lnTo>
                  <a:pt x="11369" y="6547"/>
                </a:lnTo>
                <a:lnTo>
                  <a:pt x="12189" y="6790"/>
                </a:lnTo>
                <a:cubicBezTo>
                  <a:pt x="12524" y="5939"/>
                  <a:pt x="12615" y="5027"/>
                  <a:pt x="12433" y="4146"/>
                </a:cubicBezTo>
                <a:lnTo>
                  <a:pt x="12433" y="4146"/>
                </a:lnTo>
                <a:cubicBezTo>
                  <a:pt x="12615" y="4511"/>
                  <a:pt x="12737" y="4906"/>
                  <a:pt x="12858" y="5270"/>
                </a:cubicBezTo>
                <a:cubicBezTo>
                  <a:pt x="13041" y="5939"/>
                  <a:pt x="13041" y="6365"/>
                  <a:pt x="13071" y="6365"/>
                </a:cubicBezTo>
                <a:cubicBezTo>
                  <a:pt x="13162" y="6000"/>
                  <a:pt x="13132" y="5605"/>
                  <a:pt x="13041" y="5240"/>
                </a:cubicBezTo>
                <a:cubicBezTo>
                  <a:pt x="12858" y="4450"/>
                  <a:pt x="12524" y="3720"/>
                  <a:pt x="12037" y="3082"/>
                </a:cubicBezTo>
                <a:cubicBezTo>
                  <a:pt x="11794" y="2656"/>
                  <a:pt x="11521" y="2261"/>
                  <a:pt x="11186" y="1897"/>
                </a:cubicBezTo>
                <a:cubicBezTo>
                  <a:pt x="9576" y="243"/>
                  <a:pt x="8330" y="1"/>
                  <a:pt x="742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4739292" y="2656440"/>
            <a:ext cx="18188" cy="58706"/>
          </a:xfrm>
          <a:custGeom>
            <a:rect b="b" l="l" r="r" t="t"/>
            <a:pathLst>
              <a:path extrusionOk="0" h="2750" w="852">
                <a:moveTo>
                  <a:pt x="0" y="0"/>
                </a:moveTo>
                <a:cubicBezTo>
                  <a:pt x="0" y="152"/>
                  <a:pt x="61" y="334"/>
                  <a:pt x="122" y="486"/>
                </a:cubicBezTo>
                <a:cubicBezTo>
                  <a:pt x="213" y="790"/>
                  <a:pt x="334" y="1216"/>
                  <a:pt x="486" y="1672"/>
                </a:cubicBezTo>
                <a:cubicBezTo>
                  <a:pt x="578" y="1915"/>
                  <a:pt x="638" y="2128"/>
                  <a:pt x="699" y="2340"/>
                </a:cubicBezTo>
                <a:cubicBezTo>
                  <a:pt x="760" y="2401"/>
                  <a:pt x="760" y="2492"/>
                  <a:pt x="760" y="2584"/>
                </a:cubicBezTo>
                <a:cubicBezTo>
                  <a:pt x="730" y="2675"/>
                  <a:pt x="669" y="2675"/>
                  <a:pt x="578" y="2675"/>
                </a:cubicBezTo>
                <a:cubicBezTo>
                  <a:pt x="395" y="2675"/>
                  <a:pt x="243" y="2675"/>
                  <a:pt x="61" y="2736"/>
                </a:cubicBezTo>
                <a:cubicBezTo>
                  <a:pt x="182" y="2736"/>
                  <a:pt x="290" y="2749"/>
                  <a:pt x="403" y="2749"/>
                </a:cubicBezTo>
                <a:cubicBezTo>
                  <a:pt x="459" y="2749"/>
                  <a:pt x="517" y="2746"/>
                  <a:pt x="578" y="2736"/>
                </a:cubicBezTo>
                <a:lnTo>
                  <a:pt x="699" y="2736"/>
                </a:lnTo>
                <a:cubicBezTo>
                  <a:pt x="760" y="2736"/>
                  <a:pt x="821" y="2675"/>
                  <a:pt x="851" y="2614"/>
                </a:cubicBezTo>
                <a:cubicBezTo>
                  <a:pt x="851" y="2523"/>
                  <a:pt x="851" y="2401"/>
                  <a:pt x="790" y="2310"/>
                </a:cubicBezTo>
                <a:lnTo>
                  <a:pt x="608" y="1641"/>
                </a:lnTo>
                <a:cubicBezTo>
                  <a:pt x="456" y="1185"/>
                  <a:pt x="304" y="760"/>
                  <a:pt x="213" y="456"/>
                </a:cubicBezTo>
                <a:cubicBezTo>
                  <a:pt x="152" y="304"/>
                  <a:pt x="91" y="152"/>
                  <a:pt x="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4593936" y="2622476"/>
            <a:ext cx="230361" cy="79178"/>
          </a:xfrm>
          <a:custGeom>
            <a:rect b="b" l="l" r="r" t="t"/>
            <a:pathLst>
              <a:path extrusionOk="0" h="3709" w="10791">
                <a:moveTo>
                  <a:pt x="4839" y="1"/>
                </a:moveTo>
                <a:cubicBezTo>
                  <a:pt x="4653" y="1"/>
                  <a:pt x="4464" y="30"/>
                  <a:pt x="4286" y="102"/>
                </a:cubicBezTo>
                <a:cubicBezTo>
                  <a:pt x="3921" y="223"/>
                  <a:pt x="3617" y="436"/>
                  <a:pt x="3405" y="740"/>
                </a:cubicBezTo>
                <a:cubicBezTo>
                  <a:pt x="3192" y="1074"/>
                  <a:pt x="3070" y="1439"/>
                  <a:pt x="3070" y="1834"/>
                </a:cubicBezTo>
                <a:cubicBezTo>
                  <a:pt x="3070" y="1956"/>
                  <a:pt x="3070" y="2077"/>
                  <a:pt x="3101" y="2229"/>
                </a:cubicBezTo>
                <a:cubicBezTo>
                  <a:pt x="2888" y="2229"/>
                  <a:pt x="2280" y="2321"/>
                  <a:pt x="1581" y="2473"/>
                </a:cubicBezTo>
                <a:cubicBezTo>
                  <a:pt x="1064" y="2564"/>
                  <a:pt x="517" y="2685"/>
                  <a:pt x="0" y="2868"/>
                </a:cubicBezTo>
                <a:cubicBezTo>
                  <a:pt x="547" y="2807"/>
                  <a:pt x="1095" y="2746"/>
                  <a:pt x="1611" y="2624"/>
                </a:cubicBezTo>
                <a:cubicBezTo>
                  <a:pt x="2310" y="2473"/>
                  <a:pt x="2918" y="2351"/>
                  <a:pt x="3101" y="2260"/>
                </a:cubicBezTo>
                <a:cubicBezTo>
                  <a:pt x="3222" y="2898"/>
                  <a:pt x="3678" y="3384"/>
                  <a:pt x="4256" y="3597"/>
                </a:cubicBezTo>
                <a:cubicBezTo>
                  <a:pt x="4469" y="3672"/>
                  <a:pt x="4685" y="3709"/>
                  <a:pt x="4897" y="3709"/>
                </a:cubicBezTo>
                <a:cubicBezTo>
                  <a:pt x="5292" y="3709"/>
                  <a:pt x="5672" y="3580"/>
                  <a:pt x="5988" y="3324"/>
                </a:cubicBezTo>
                <a:cubicBezTo>
                  <a:pt x="6323" y="3080"/>
                  <a:pt x="6566" y="2716"/>
                  <a:pt x="6627" y="2321"/>
                </a:cubicBezTo>
                <a:cubicBezTo>
                  <a:pt x="6657" y="2199"/>
                  <a:pt x="6687" y="2077"/>
                  <a:pt x="6687" y="1986"/>
                </a:cubicBezTo>
                <a:lnTo>
                  <a:pt x="6900" y="1986"/>
                </a:lnTo>
                <a:cubicBezTo>
                  <a:pt x="6991" y="1986"/>
                  <a:pt x="7083" y="1986"/>
                  <a:pt x="7174" y="1956"/>
                </a:cubicBezTo>
                <a:cubicBezTo>
                  <a:pt x="7174" y="2321"/>
                  <a:pt x="7295" y="2655"/>
                  <a:pt x="7508" y="2959"/>
                </a:cubicBezTo>
                <a:cubicBezTo>
                  <a:pt x="7721" y="3232"/>
                  <a:pt x="8025" y="3476"/>
                  <a:pt x="8359" y="3597"/>
                </a:cubicBezTo>
                <a:cubicBezTo>
                  <a:pt x="8562" y="3668"/>
                  <a:pt x="8768" y="3702"/>
                  <a:pt x="8970" y="3702"/>
                </a:cubicBezTo>
                <a:cubicBezTo>
                  <a:pt x="9376" y="3702"/>
                  <a:pt x="9768" y="3567"/>
                  <a:pt x="10092" y="3324"/>
                </a:cubicBezTo>
                <a:cubicBezTo>
                  <a:pt x="10426" y="3050"/>
                  <a:pt x="10669" y="2716"/>
                  <a:pt x="10760" y="2321"/>
                </a:cubicBezTo>
                <a:cubicBezTo>
                  <a:pt x="10791" y="2199"/>
                  <a:pt x="10791" y="2077"/>
                  <a:pt x="10791" y="1986"/>
                </a:cubicBezTo>
                <a:cubicBezTo>
                  <a:pt x="10791" y="1956"/>
                  <a:pt x="10791" y="1895"/>
                  <a:pt x="10791" y="1865"/>
                </a:cubicBezTo>
                <a:cubicBezTo>
                  <a:pt x="10760" y="1865"/>
                  <a:pt x="10791" y="2017"/>
                  <a:pt x="10700" y="2290"/>
                </a:cubicBezTo>
                <a:cubicBezTo>
                  <a:pt x="10608" y="2685"/>
                  <a:pt x="10365" y="3020"/>
                  <a:pt x="10061" y="3232"/>
                </a:cubicBezTo>
                <a:cubicBezTo>
                  <a:pt x="9849" y="3415"/>
                  <a:pt x="9605" y="3506"/>
                  <a:pt x="9332" y="3567"/>
                </a:cubicBezTo>
                <a:cubicBezTo>
                  <a:pt x="9231" y="3587"/>
                  <a:pt x="9129" y="3597"/>
                  <a:pt x="9028" y="3597"/>
                </a:cubicBezTo>
                <a:cubicBezTo>
                  <a:pt x="8825" y="3597"/>
                  <a:pt x="8623" y="3557"/>
                  <a:pt x="8420" y="3476"/>
                </a:cubicBezTo>
                <a:cubicBezTo>
                  <a:pt x="7356" y="3080"/>
                  <a:pt x="6961" y="1773"/>
                  <a:pt x="7630" y="862"/>
                </a:cubicBezTo>
                <a:cubicBezTo>
                  <a:pt x="7812" y="558"/>
                  <a:pt x="8086" y="375"/>
                  <a:pt x="8420" y="254"/>
                </a:cubicBezTo>
                <a:cubicBezTo>
                  <a:pt x="8615" y="178"/>
                  <a:pt x="8818" y="141"/>
                  <a:pt x="9020" y="141"/>
                </a:cubicBezTo>
                <a:cubicBezTo>
                  <a:pt x="9385" y="141"/>
                  <a:pt x="9748" y="262"/>
                  <a:pt x="10061" y="497"/>
                </a:cubicBezTo>
                <a:cubicBezTo>
                  <a:pt x="10365" y="710"/>
                  <a:pt x="10608" y="1044"/>
                  <a:pt x="10700" y="1439"/>
                </a:cubicBezTo>
                <a:cubicBezTo>
                  <a:pt x="10791" y="1713"/>
                  <a:pt x="10791" y="1865"/>
                  <a:pt x="10791" y="1865"/>
                </a:cubicBezTo>
                <a:cubicBezTo>
                  <a:pt x="10791" y="1834"/>
                  <a:pt x="10791" y="1773"/>
                  <a:pt x="10791" y="1743"/>
                </a:cubicBezTo>
                <a:cubicBezTo>
                  <a:pt x="10791" y="1652"/>
                  <a:pt x="10791" y="1530"/>
                  <a:pt x="10760" y="1439"/>
                </a:cubicBezTo>
                <a:cubicBezTo>
                  <a:pt x="10669" y="1014"/>
                  <a:pt x="10426" y="679"/>
                  <a:pt x="10092" y="406"/>
                </a:cubicBezTo>
                <a:cubicBezTo>
                  <a:pt x="9879" y="223"/>
                  <a:pt x="9636" y="102"/>
                  <a:pt x="9332" y="71"/>
                </a:cubicBezTo>
                <a:cubicBezTo>
                  <a:pt x="9206" y="46"/>
                  <a:pt x="9075" y="31"/>
                  <a:pt x="8943" y="31"/>
                </a:cubicBezTo>
                <a:cubicBezTo>
                  <a:pt x="8756" y="31"/>
                  <a:pt x="8568" y="61"/>
                  <a:pt x="8390" y="132"/>
                </a:cubicBezTo>
                <a:cubicBezTo>
                  <a:pt x="8025" y="254"/>
                  <a:pt x="7751" y="466"/>
                  <a:pt x="7508" y="770"/>
                </a:cubicBezTo>
                <a:cubicBezTo>
                  <a:pt x="7295" y="1105"/>
                  <a:pt x="7174" y="1469"/>
                  <a:pt x="7174" y="1865"/>
                </a:cubicBezTo>
                <a:cubicBezTo>
                  <a:pt x="7174" y="1865"/>
                  <a:pt x="7174" y="1865"/>
                  <a:pt x="7174" y="1895"/>
                </a:cubicBezTo>
                <a:cubicBezTo>
                  <a:pt x="7083" y="1865"/>
                  <a:pt x="6991" y="1865"/>
                  <a:pt x="6900" y="1865"/>
                </a:cubicBezTo>
                <a:lnTo>
                  <a:pt x="6687" y="1865"/>
                </a:lnTo>
                <a:cubicBezTo>
                  <a:pt x="6627" y="1865"/>
                  <a:pt x="6566" y="1895"/>
                  <a:pt x="6566" y="1895"/>
                </a:cubicBezTo>
                <a:cubicBezTo>
                  <a:pt x="6566" y="1925"/>
                  <a:pt x="6596" y="1956"/>
                  <a:pt x="6657" y="1956"/>
                </a:cubicBezTo>
                <a:cubicBezTo>
                  <a:pt x="6657" y="2047"/>
                  <a:pt x="6627" y="2169"/>
                  <a:pt x="6596" y="2290"/>
                </a:cubicBezTo>
                <a:cubicBezTo>
                  <a:pt x="6505" y="2655"/>
                  <a:pt x="6262" y="2989"/>
                  <a:pt x="5958" y="3232"/>
                </a:cubicBezTo>
                <a:cubicBezTo>
                  <a:pt x="5745" y="3384"/>
                  <a:pt x="5472" y="3506"/>
                  <a:pt x="5228" y="3536"/>
                </a:cubicBezTo>
                <a:cubicBezTo>
                  <a:pt x="5121" y="3558"/>
                  <a:pt x="5009" y="3568"/>
                  <a:pt x="4898" y="3568"/>
                </a:cubicBezTo>
                <a:cubicBezTo>
                  <a:pt x="4695" y="3568"/>
                  <a:pt x="4493" y="3534"/>
                  <a:pt x="4317" y="3476"/>
                </a:cubicBezTo>
                <a:cubicBezTo>
                  <a:pt x="3253" y="3080"/>
                  <a:pt x="2827" y="1743"/>
                  <a:pt x="3526" y="831"/>
                </a:cubicBezTo>
                <a:cubicBezTo>
                  <a:pt x="3851" y="362"/>
                  <a:pt x="4369" y="118"/>
                  <a:pt x="4902" y="118"/>
                </a:cubicBezTo>
                <a:cubicBezTo>
                  <a:pt x="5266" y="118"/>
                  <a:pt x="5637" y="232"/>
                  <a:pt x="5958" y="466"/>
                </a:cubicBezTo>
                <a:cubicBezTo>
                  <a:pt x="6262" y="679"/>
                  <a:pt x="6505" y="1014"/>
                  <a:pt x="6596" y="1409"/>
                </a:cubicBezTo>
                <a:cubicBezTo>
                  <a:pt x="6687" y="1682"/>
                  <a:pt x="6687" y="1834"/>
                  <a:pt x="6687" y="1834"/>
                </a:cubicBezTo>
                <a:cubicBezTo>
                  <a:pt x="6687" y="1804"/>
                  <a:pt x="6687" y="1743"/>
                  <a:pt x="6687" y="1713"/>
                </a:cubicBezTo>
                <a:cubicBezTo>
                  <a:pt x="6687" y="1621"/>
                  <a:pt x="6657" y="1500"/>
                  <a:pt x="6627" y="1409"/>
                </a:cubicBezTo>
                <a:cubicBezTo>
                  <a:pt x="6566" y="983"/>
                  <a:pt x="6323" y="649"/>
                  <a:pt x="5988" y="375"/>
                </a:cubicBezTo>
                <a:cubicBezTo>
                  <a:pt x="5776" y="193"/>
                  <a:pt x="5532" y="71"/>
                  <a:pt x="5228" y="41"/>
                </a:cubicBezTo>
                <a:cubicBezTo>
                  <a:pt x="5103" y="16"/>
                  <a:pt x="4971" y="1"/>
                  <a:pt x="4839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9"/>
          <p:cNvSpPr/>
          <p:nvPr/>
        </p:nvSpPr>
        <p:spPr>
          <a:xfrm>
            <a:off x="4455733" y="2730986"/>
            <a:ext cx="133678" cy="116878"/>
          </a:xfrm>
          <a:custGeom>
            <a:rect b="b" l="l" r="r" t="t"/>
            <a:pathLst>
              <a:path extrusionOk="0" h="5475" w="6262">
                <a:moveTo>
                  <a:pt x="4500" y="0"/>
                </a:moveTo>
                <a:cubicBezTo>
                  <a:pt x="4469" y="0"/>
                  <a:pt x="4438" y="1"/>
                  <a:pt x="4407" y="4"/>
                </a:cubicBezTo>
                <a:lnTo>
                  <a:pt x="5028" y="476"/>
                </a:lnTo>
                <a:lnTo>
                  <a:pt x="5028" y="476"/>
                </a:lnTo>
                <a:cubicBezTo>
                  <a:pt x="4814" y="317"/>
                  <a:pt x="4560" y="248"/>
                  <a:pt x="4296" y="248"/>
                </a:cubicBezTo>
                <a:cubicBezTo>
                  <a:pt x="3885" y="248"/>
                  <a:pt x="3448" y="416"/>
                  <a:pt x="3100" y="672"/>
                </a:cubicBezTo>
                <a:cubicBezTo>
                  <a:pt x="2584" y="1128"/>
                  <a:pt x="2128" y="1675"/>
                  <a:pt x="1733" y="2253"/>
                </a:cubicBezTo>
                <a:cubicBezTo>
                  <a:pt x="1277" y="2800"/>
                  <a:pt x="699" y="3317"/>
                  <a:pt x="0" y="3347"/>
                </a:cubicBezTo>
                <a:cubicBezTo>
                  <a:pt x="234" y="4187"/>
                  <a:pt x="983" y="4675"/>
                  <a:pt x="1747" y="4675"/>
                </a:cubicBezTo>
                <a:cubicBezTo>
                  <a:pt x="2085" y="4675"/>
                  <a:pt x="2426" y="4579"/>
                  <a:pt x="2727" y="4376"/>
                </a:cubicBezTo>
                <a:lnTo>
                  <a:pt x="2727" y="4376"/>
                </a:lnTo>
                <a:cubicBezTo>
                  <a:pt x="2626" y="4470"/>
                  <a:pt x="2533" y="4577"/>
                  <a:pt x="2462" y="4684"/>
                </a:cubicBezTo>
                <a:cubicBezTo>
                  <a:pt x="2341" y="4897"/>
                  <a:pt x="2371" y="5171"/>
                  <a:pt x="2523" y="5353"/>
                </a:cubicBezTo>
                <a:cubicBezTo>
                  <a:pt x="2624" y="5434"/>
                  <a:pt x="2753" y="5475"/>
                  <a:pt x="2881" y="5475"/>
                </a:cubicBezTo>
                <a:cubicBezTo>
                  <a:pt x="2945" y="5475"/>
                  <a:pt x="3009" y="5465"/>
                  <a:pt x="3070" y="5444"/>
                </a:cubicBezTo>
                <a:cubicBezTo>
                  <a:pt x="4955" y="5232"/>
                  <a:pt x="6262" y="3529"/>
                  <a:pt x="6018" y="1675"/>
                </a:cubicBezTo>
                <a:cubicBezTo>
                  <a:pt x="5988" y="1250"/>
                  <a:pt x="5806" y="824"/>
                  <a:pt x="5532" y="490"/>
                </a:cubicBezTo>
                <a:cubicBezTo>
                  <a:pt x="5278" y="180"/>
                  <a:pt x="4894" y="0"/>
                  <a:pt x="450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4549811" y="2735490"/>
            <a:ext cx="36355" cy="43592"/>
          </a:xfrm>
          <a:custGeom>
            <a:rect b="b" l="l" r="r" t="t"/>
            <a:pathLst>
              <a:path extrusionOk="0" h="2042" w="1703">
                <a:moveTo>
                  <a:pt x="147" y="1"/>
                </a:moveTo>
                <a:cubicBezTo>
                  <a:pt x="51" y="1"/>
                  <a:pt x="0" y="18"/>
                  <a:pt x="0" y="36"/>
                </a:cubicBezTo>
                <a:cubicBezTo>
                  <a:pt x="0" y="66"/>
                  <a:pt x="152" y="96"/>
                  <a:pt x="396" y="188"/>
                </a:cubicBezTo>
                <a:cubicBezTo>
                  <a:pt x="700" y="279"/>
                  <a:pt x="973" y="461"/>
                  <a:pt x="1186" y="735"/>
                </a:cubicBezTo>
                <a:cubicBezTo>
                  <a:pt x="1399" y="978"/>
                  <a:pt x="1520" y="1282"/>
                  <a:pt x="1581" y="1616"/>
                </a:cubicBezTo>
                <a:cubicBezTo>
                  <a:pt x="1611" y="1890"/>
                  <a:pt x="1581" y="2042"/>
                  <a:pt x="1611" y="2042"/>
                </a:cubicBezTo>
                <a:cubicBezTo>
                  <a:pt x="1642" y="2042"/>
                  <a:pt x="1703" y="1890"/>
                  <a:pt x="1703" y="1616"/>
                </a:cubicBezTo>
                <a:cubicBezTo>
                  <a:pt x="1703" y="1252"/>
                  <a:pt x="1581" y="887"/>
                  <a:pt x="1338" y="613"/>
                </a:cubicBezTo>
                <a:cubicBezTo>
                  <a:pt x="1095" y="309"/>
                  <a:pt x="791" y="127"/>
                  <a:pt x="426" y="36"/>
                </a:cubicBezTo>
                <a:cubicBezTo>
                  <a:pt x="310" y="10"/>
                  <a:pt x="216" y="1"/>
                  <a:pt x="14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"/>
          <p:cNvSpPr/>
          <p:nvPr/>
        </p:nvSpPr>
        <p:spPr>
          <a:xfrm>
            <a:off x="4807411" y="2738842"/>
            <a:ext cx="66199" cy="37209"/>
          </a:xfrm>
          <a:custGeom>
            <a:rect b="b" l="l" r="r" t="t"/>
            <a:pathLst>
              <a:path extrusionOk="0" h="1743" w="3101">
                <a:moveTo>
                  <a:pt x="1" y="0"/>
                </a:moveTo>
                <a:lnTo>
                  <a:pt x="1" y="0"/>
                </a:lnTo>
                <a:cubicBezTo>
                  <a:pt x="31" y="243"/>
                  <a:pt x="153" y="456"/>
                  <a:pt x="335" y="639"/>
                </a:cubicBezTo>
                <a:cubicBezTo>
                  <a:pt x="517" y="851"/>
                  <a:pt x="700" y="1064"/>
                  <a:pt x="912" y="1216"/>
                </a:cubicBezTo>
                <a:cubicBezTo>
                  <a:pt x="1156" y="1429"/>
                  <a:pt x="1460" y="1611"/>
                  <a:pt x="1794" y="1702"/>
                </a:cubicBezTo>
                <a:cubicBezTo>
                  <a:pt x="1891" y="1729"/>
                  <a:pt x="1994" y="1743"/>
                  <a:pt x="2097" y="1743"/>
                </a:cubicBezTo>
                <a:cubicBezTo>
                  <a:pt x="2348" y="1743"/>
                  <a:pt x="2603" y="1662"/>
                  <a:pt x="2797" y="1490"/>
                </a:cubicBezTo>
                <a:cubicBezTo>
                  <a:pt x="3010" y="1307"/>
                  <a:pt x="3101" y="973"/>
                  <a:pt x="3010" y="699"/>
                </a:cubicBezTo>
                <a:cubicBezTo>
                  <a:pt x="2919" y="517"/>
                  <a:pt x="2736" y="365"/>
                  <a:pt x="2554" y="335"/>
                </a:cubicBezTo>
                <a:cubicBezTo>
                  <a:pt x="2402" y="335"/>
                  <a:pt x="2341" y="395"/>
                  <a:pt x="2341" y="395"/>
                </a:cubicBezTo>
                <a:cubicBezTo>
                  <a:pt x="2341" y="395"/>
                  <a:pt x="2432" y="395"/>
                  <a:pt x="2523" y="426"/>
                </a:cubicBezTo>
                <a:cubicBezTo>
                  <a:pt x="2675" y="487"/>
                  <a:pt x="2827" y="578"/>
                  <a:pt x="2858" y="730"/>
                </a:cubicBezTo>
                <a:cubicBezTo>
                  <a:pt x="2919" y="973"/>
                  <a:pt x="2858" y="1216"/>
                  <a:pt x="2675" y="1368"/>
                </a:cubicBezTo>
                <a:cubicBezTo>
                  <a:pt x="2506" y="1495"/>
                  <a:pt x="2307" y="1549"/>
                  <a:pt x="2109" y="1549"/>
                </a:cubicBezTo>
                <a:cubicBezTo>
                  <a:pt x="2023" y="1549"/>
                  <a:pt x="1938" y="1538"/>
                  <a:pt x="1855" y="1520"/>
                </a:cubicBezTo>
                <a:cubicBezTo>
                  <a:pt x="1551" y="1398"/>
                  <a:pt x="1277" y="1277"/>
                  <a:pt x="1034" y="1064"/>
                </a:cubicBezTo>
                <a:cubicBezTo>
                  <a:pt x="821" y="912"/>
                  <a:pt x="608" y="760"/>
                  <a:pt x="456" y="547"/>
                </a:cubicBezTo>
                <a:cubicBezTo>
                  <a:pt x="153" y="243"/>
                  <a:pt x="1" y="0"/>
                  <a:pt x="1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9"/>
          <p:cNvSpPr/>
          <p:nvPr/>
        </p:nvSpPr>
        <p:spPr>
          <a:xfrm>
            <a:off x="4452488" y="2749217"/>
            <a:ext cx="87610" cy="37892"/>
          </a:xfrm>
          <a:custGeom>
            <a:rect b="b" l="l" r="r" t="t"/>
            <a:pathLst>
              <a:path extrusionOk="0" h="1775" w="4104">
                <a:moveTo>
                  <a:pt x="4104" y="1"/>
                </a:moveTo>
                <a:cubicBezTo>
                  <a:pt x="3891" y="1"/>
                  <a:pt x="3648" y="61"/>
                  <a:pt x="3435" y="183"/>
                </a:cubicBezTo>
                <a:cubicBezTo>
                  <a:pt x="2979" y="426"/>
                  <a:pt x="2523" y="730"/>
                  <a:pt x="2097" y="1095"/>
                </a:cubicBezTo>
                <a:cubicBezTo>
                  <a:pt x="1672" y="1429"/>
                  <a:pt x="1186" y="1612"/>
                  <a:pt x="638" y="1642"/>
                </a:cubicBezTo>
                <a:cubicBezTo>
                  <a:pt x="426" y="1612"/>
                  <a:pt x="213" y="1581"/>
                  <a:pt x="0" y="1520"/>
                </a:cubicBezTo>
                <a:lnTo>
                  <a:pt x="0" y="1520"/>
                </a:lnTo>
                <a:cubicBezTo>
                  <a:pt x="159" y="1680"/>
                  <a:pt x="342" y="1769"/>
                  <a:pt x="547" y="1769"/>
                </a:cubicBezTo>
                <a:cubicBezTo>
                  <a:pt x="577" y="1769"/>
                  <a:pt x="608" y="1767"/>
                  <a:pt x="638" y="1764"/>
                </a:cubicBezTo>
                <a:cubicBezTo>
                  <a:pt x="699" y="1771"/>
                  <a:pt x="762" y="1775"/>
                  <a:pt x="826" y="1775"/>
                </a:cubicBezTo>
                <a:cubicBezTo>
                  <a:pt x="1016" y="1775"/>
                  <a:pt x="1216" y="1741"/>
                  <a:pt x="1398" y="1672"/>
                </a:cubicBezTo>
                <a:cubicBezTo>
                  <a:pt x="1702" y="1581"/>
                  <a:pt x="1976" y="1429"/>
                  <a:pt x="2219" y="1247"/>
                </a:cubicBezTo>
                <a:cubicBezTo>
                  <a:pt x="2736" y="882"/>
                  <a:pt x="3161" y="517"/>
                  <a:pt x="3526" y="305"/>
                </a:cubicBezTo>
                <a:cubicBezTo>
                  <a:pt x="3860" y="92"/>
                  <a:pt x="4104" y="31"/>
                  <a:pt x="41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9"/>
          <p:cNvSpPr/>
          <p:nvPr/>
        </p:nvSpPr>
        <p:spPr>
          <a:xfrm>
            <a:off x="4580957" y="2574679"/>
            <a:ext cx="126548" cy="75293"/>
          </a:xfrm>
          <a:custGeom>
            <a:rect b="b" l="l" r="r" t="t"/>
            <a:pathLst>
              <a:path extrusionOk="0" h="3527" w="5928">
                <a:moveTo>
                  <a:pt x="5928" y="0"/>
                </a:moveTo>
                <a:cubicBezTo>
                  <a:pt x="5897" y="0"/>
                  <a:pt x="5776" y="395"/>
                  <a:pt x="5411" y="942"/>
                </a:cubicBezTo>
                <a:cubicBezTo>
                  <a:pt x="4469" y="2432"/>
                  <a:pt x="2827" y="3344"/>
                  <a:pt x="1095" y="3374"/>
                </a:cubicBezTo>
                <a:cubicBezTo>
                  <a:pt x="997" y="3379"/>
                  <a:pt x="904" y="3380"/>
                  <a:pt x="817" y="3380"/>
                </a:cubicBezTo>
                <a:cubicBezTo>
                  <a:pt x="397" y="3380"/>
                  <a:pt x="113" y="3337"/>
                  <a:pt x="27" y="3337"/>
                </a:cubicBezTo>
                <a:cubicBezTo>
                  <a:pt x="10" y="3337"/>
                  <a:pt x="0" y="3339"/>
                  <a:pt x="0" y="3344"/>
                </a:cubicBezTo>
                <a:cubicBezTo>
                  <a:pt x="0" y="3344"/>
                  <a:pt x="122" y="3404"/>
                  <a:pt x="304" y="3435"/>
                </a:cubicBezTo>
                <a:cubicBezTo>
                  <a:pt x="548" y="3496"/>
                  <a:pt x="821" y="3526"/>
                  <a:pt x="1095" y="3526"/>
                </a:cubicBezTo>
                <a:cubicBezTo>
                  <a:pt x="1122" y="3527"/>
                  <a:pt x="1150" y="3527"/>
                  <a:pt x="1178" y="3527"/>
                </a:cubicBezTo>
                <a:cubicBezTo>
                  <a:pt x="2969" y="3527"/>
                  <a:pt x="4605" y="2560"/>
                  <a:pt x="5532" y="1034"/>
                </a:cubicBezTo>
                <a:cubicBezTo>
                  <a:pt x="5654" y="790"/>
                  <a:pt x="5776" y="547"/>
                  <a:pt x="5867" y="304"/>
                </a:cubicBezTo>
                <a:cubicBezTo>
                  <a:pt x="5897" y="213"/>
                  <a:pt x="5928" y="91"/>
                  <a:pt x="59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9"/>
          <p:cNvSpPr/>
          <p:nvPr/>
        </p:nvSpPr>
        <p:spPr>
          <a:xfrm>
            <a:off x="4348013" y="2850446"/>
            <a:ext cx="606717" cy="567779"/>
          </a:xfrm>
          <a:custGeom>
            <a:rect b="b" l="l" r="r" t="t"/>
            <a:pathLst>
              <a:path extrusionOk="0" h="26597" w="28421">
                <a:moveTo>
                  <a:pt x="11551" y="0"/>
                </a:moveTo>
                <a:cubicBezTo>
                  <a:pt x="11551" y="0"/>
                  <a:pt x="11277" y="0"/>
                  <a:pt x="10882" y="31"/>
                </a:cubicBezTo>
                <a:lnTo>
                  <a:pt x="9818" y="91"/>
                </a:lnTo>
                <a:lnTo>
                  <a:pt x="9757" y="183"/>
                </a:lnTo>
                <a:cubicBezTo>
                  <a:pt x="8967" y="274"/>
                  <a:pt x="8207" y="547"/>
                  <a:pt x="7508" y="943"/>
                </a:cubicBezTo>
                <a:cubicBezTo>
                  <a:pt x="6292" y="1763"/>
                  <a:pt x="0" y="9028"/>
                  <a:pt x="0" y="9028"/>
                </a:cubicBezTo>
                <a:lnTo>
                  <a:pt x="6566" y="13861"/>
                </a:lnTo>
                <a:lnTo>
                  <a:pt x="7964" y="12037"/>
                </a:lnTo>
                <a:lnTo>
                  <a:pt x="8633" y="14742"/>
                </a:lnTo>
                <a:cubicBezTo>
                  <a:pt x="9180" y="16961"/>
                  <a:pt x="6505" y="22280"/>
                  <a:pt x="6566" y="24742"/>
                </a:cubicBezTo>
                <a:lnTo>
                  <a:pt x="23192" y="26596"/>
                </a:lnTo>
                <a:lnTo>
                  <a:pt x="22615" y="18177"/>
                </a:lnTo>
                <a:lnTo>
                  <a:pt x="22615" y="15046"/>
                </a:lnTo>
                <a:lnTo>
                  <a:pt x="28420" y="10852"/>
                </a:lnTo>
                <a:lnTo>
                  <a:pt x="21916" y="1763"/>
                </a:lnTo>
                <a:cubicBezTo>
                  <a:pt x="21156" y="699"/>
                  <a:pt x="19940" y="61"/>
                  <a:pt x="18633" y="61"/>
                </a:cubicBezTo>
                <a:cubicBezTo>
                  <a:pt x="18633" y="61"/>
                  <a:pt x="19484" y="5563"/>
                  <a:pt x="16049" y="5593"/>
                </a:cubicBezTo>
                <a:cubicBezTo>
                  <a:pt x="16040" y="5593"/>
                  <a:pt x="16030" y="5593"/>
                  <a:pt x="16021" y="5593"/>
                </a:cubicBezTo>
                <a:cubicBezTo>
                  <a:pt x="12582" y="5593"/>
                  <a:pt x="12128" y="122"/>
                  <a:pt x="12128" y="122"/>
                </a:cubicBezTo>
                <a:lnTo>
                  <a:pt x="12098" y="0"/>
                </a:lnTo>
                <a:lnTo>
                  <a:pt x="11551" y="31"/>
                </a:lnTo>
                <a:lnTo>
                  <a:pt x="11551" y="0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9"/>
          <p:cNvSpPr/>
          <p:nvPr/>
        </p:nvSpPr>
        <p:spPr>
          <a:xfrm>
            <a:off x="4348013" y="2850446"/>
            <a:ext cx="606717" cy="567779"/>
          </a:xfrm>
          <a:custGeom>
            <a:rect b="b" l="l" r="r" t="t"/>
            <a:pathLst>
              <a:path extrusionOk="0" h="26597" w="28421">
                <a:moveTo>
                  <a:pt x="11551" y="0"/>
                </a:moveTo>
                <a:cubicBezTo>
                  <a:pt x="11551" y="0"/>
                  <a:pt x="11277" y="0"/>
                  <a:pt x="10882" y="31"/>
                </a:cubicBezTo>
                <a:lnTo>
                  <a:pt x="9818" y="91"/>
                </a:lnTo>
                <a:lnTo>
                  <a:pt x="9757" y="183"/>
                </a:lnTo>
                <a:cubicBezTo>
                  <a:pt x="8967" y="274"/>
                  <a:pt x="8207" y="547"/>
                  <a:pt x="7508" y="943"/>
                </a:cubicBezTo>
                <a:cubicBezTo>
                  <a:pt x="6292" y="1763"/>
                  <a:pt x="0" y="9028"/>
                  <a:pt x="0" y="9028"/>
                </a:cubicBezTo>
                <a:lnTo>
                  <a:pt x="6566" y="13861"/>
                </a:lnTo>
                <a:lnTo>
                  <a:pt x="7964" y="12037"/>
                </a:lnTo>
                <a:lnTo>
                  <a:pt x="8633" y="14742"/>
                </a:lnTo>
                <a:cubicBezTo>
                  <a:pt x="9180" y="16961"/>
                  <a:pt x="6505" y="22280"/>
                  <a:pt x="6566" y="24742"/>
                </a:cubicBezTo>
                <a:lnTo>
                  <a:pt x="23192" y="26596"/>
                </a:lnTo>
                <a:lnTo>
                  <a:pt x="22615" y="18177"/>
                </a:lnTo>
                <a:lnTo>
                  <a:pt x="22615" y="15046"/>
                </a:lnTo>
                <a:lnTo>
                  <a:pt x="28420" y="10852"/>
                </a:lnTo>
                <a:lnTo>
                  <a:pt x="21916" y="1763"/>
                </a:lnTo>
                <a:cubicBezTo>
                  <a:pt x="21156" y="699"/>
                  <a:pt x="19940" y="61"/>
                  <a:pt x="18633" y="61"/>
                </a:cubicBezTo>
                <a:cubicBezTo>
                  <a:pt x="18633" y="61"/>
                  <a:pt x="19484" y="5563"/>
                  <a:pt x="16049" y="5593"/>
                </a:cubicBezTo>
                <a:cubicBezTo>
                  <a:pt x="16040" y="5593"/>
                  <a:pt x="16030" y="5593"/>
                  <a:pt x="16021" y="5593"/>
                </a:cubicBezTo>
                <a:cubicBezTo>
                  <a:pt x="12582" y="5593"/>
                  <a:pt x="12128" y="122"/>
                  <a:pt x="12128" y="122"/>
                </a:cubicBezTo>
                <a:lnTo>
                  <a:pt x="12098" y="0"/>
                </a:lnTo>
                <a:lnTo>
                  <a:pt x="11551" y="31"/>
                </a:lnTo>
                <a:lnTo>
                  <a:pt x="11551" y="0"/>
                </a:lnTo>
                <a:close/>
              </a:path>
            </a:pathLst>
          </a:custGeom>
          <a:solidFill>
            <a:srgbClr val="203E80">
              <a:alpha val="647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9"/>
          <p:cNvSpPr/>
          <p:nvPr/>
        </p:nvSpPr>
        <p:spPr>
          <a:xfrm>
            <a:off x="4364237" y="3002270"/>
            <a:ext cx="528201" cy="70916"/>
          </a:xfrm>
          <a:custGeom>
            <a:rect b="b" l="l" r="r" t="t"/>
            <a:pathLst>
              <a:path extrusionOk="0" h="3322" w="24743">
                <a:moveTo>
                  <a:pt x="24438" y="1"/>
                </a:moveTo>
                <a:cubicBezTo>
                  <a:pt x="24165" y="1"/>
                  <a:pt x="23891" y="92"/>
                  <a:pt x="23648" y="214"/>
                </a:cubicBezTo>
                <a:cubicBezTo>
                  <a:pt x="23253" y="457"/>
                  <a:pt x="22949" y="761"/>
                  <a:pt x="22675" y="1095"/>
                </a:cubicBezTo>
                <a:cubicBezTo>
                  <a:pt x="22341" y="1551"/>
                  <a:pt x="21916" y="1946"/>
                  <a:pt x="21460" y="2281"/>
                </a:cubicBezTo>
                <a:cubicBezTo>
                  <a:pt x="20882" y="2645"/>
                  <a:pt x="20213" y="2858"/>
                  <a:pt x="19545" y="2888"/>
                </a:cubicBezTo>
                <a:cubicBezTo>
                  <a:pt x="19455" y="2895"/>
                  <a:pt x="19366" y="2899"/>
                  <a:pt x="19276" y="2899"/>
                </a:cubicBezTo>
                <a:cubicBezTo>
                  <a:pt x="18577" y="2899"/>
                  <a:pt x="17888" y="2692"/>
                  <a:pt x="17295" y="2341"/>
                </a:cubicBezTo>
                <a:cubicBezTo>
                  <a:pt x="16596" y="1946"/>
                  <a:pt x="15988" y="1247"/>
                  <a:pt x="15107" y="852"/>
                </a:cubicBezTo>
                <a:cubicBezTo>
                  <a:pt x="14792" y="726"/>
                  <a:pt x="14463" y="658"/>
                  <a:pt x="14139" y="658"/>
                </a:cubicBezTo>
                <a:cubicBezTo>
                  <a:pt x="13994" y="658"/>
                  <a:pt x="13850" y="672"/>
                  <a:pt x="13709" y="700"/>
                </a:cubicBezTo>
                <a:cubicBezTo>
                  <a:pt x="13222" y="761"/>
                  <a:pt x="12736" y="913"/>
                  <a:pt x="12311" y="1156"/>
                </a:cubicBezTo>
                <a:cubicBezTo>
                  <a:pt x="11399" y="1612"/>
                  <a:pt x="10700" y="2220"/>
                  <a:pt x="9879" y="2645"/>
                </a:cubicBezTo>
                <a:cubicBezTo>
                  <a:pt x="9311" y="2963"/>
                  <a:pt x="8693" y="3128"/>
                  <a:pt x="8049" y="3128"/>
                </a:cubicBezTo>
                <a:cubicBezTo>
                  <a:pt x="7831" y="3128"/>
                  <a:pt x="7610" y="3109"/>
                  <a:pt x="7386" y="3071"/>
                </a:cubicBezTo>
                <a:cubicBezTo>
                  <a:pt x="6627" y="2949"/>
                  <a:pt x="5897" y="2585"/>
                  <a:pt x="5350" y="2007"/>
                </a:cubicBezTo>
                <a:cubicBezTo>
                  <a:pt x="4833" y="1521"/>
                  <a:pt x="4377" y="943"/>
                  <a:pt x="3800" y="639"/>
                </a:cubicBezTo>
                <a:cubicBezTo>
                  <a:pt x="3335" y="393"/>
                  <a:pt x="2820" y="270"/>
                  <a:pt x="2279" y="270"/>
                </a:cubicBezTo>
                <a:cubicBezTo>
                  <a:pt x="2219" y="270"/>
                  <a:pt x="2158" y="271"/>
                  <a:pt x="2098" y="274"/>
                </a:cubicBezTo>
                <a:cubicBezTo>
                  <a:pt x="1672" y="305"/>
                  <a:pt x="1247" y="426"/>
                  <a:pt x="851" y="639"/>
                </a:cubicBezTo>
                <a:cubicBezTo>
                  <a:pt x="608" y="761"/>
                  <a:pt x="365" y="913"/>
                  <a:pt x="183" y="1095"/>
                </a:cubicBezTo>
                <a:cubicBezTo>
                  <a:pt x="122" y="1186"/>
                  <a:pt x="61" y="1247"/>
                  <a:pt x="0" y="1338"/>
                </a:cubicBezTo>
                <a:cubicBezTo>
                  <a:pt x="61" y="1277"/>
                  <a:pt x="152" y="1217"/>
                  <a:pt x="213" y="1126"/>
                </a:cubicBezTo>
                <a:cubicBezTo>
                  <a:pt x="426" y="974"/>
                  <a:pt x="639" y="822"/>
                  <a:pt x="882" y="700"/>
                </a:cubicBezTo>
                <a:cubicBezTo>
                  <a:pt x="1277" y="518"/>
                  <a:pt x="1672" y="426"/>
                  <a:pt x="2098" y="396"/>
                </a:cubicBezTo>
                <a:cubicBezTo>
                  <a:pt x="2155" y="393"/>
                  <a:pt x="2213" y="391"/>
                  <a:pt x="2270" y="391"/>
                </a:cubicBezTo>
                <a:cubicBezTo>
                  <a:pt x="2784" y="391"/>
                  <a:pt x="3274" y="515"/>
                  <a:pt x="3739" y="761"/>
                </a:cubicBezTo>
                <a:cubicBezTo>
                  <a:pt x="4286" y="1065"/>
                  <a:pt x="4712" y="1612"/>
                  <a:pt x="5259" y="2159"/>
                </a:cubicBezTo>
                <a:cubicBezTo>
                  <a:pt x="5806" y="2736"/>
                  <a:pt x="6566" y="3132"/>
                  <a:pt x="7356" y="3253"/>
                </a:cubicBezTo>
                <a:cubicBezTo>
                  <a:pt x="7584" y="3299"/>
                  <a:pt x="7812" y="3322"/>
                  <a:pt x="8036" y="3322"/>
                </a:cubicBezTo>
                <a:cubicBezTo>
                  <a:pt x="8260" y="3322"/>
                  <a:pt x="8481" y="3299"/>
                  <a:pt x="8693" y="3253"/>
                </a:cubicBezTo>
                <a:cubicBezTo>
                  <a:pt x="9149" y="3192"/>
                  <a:pt x="9575" y="3040"/>
                  <a:pt x="9970" y="2797"/>
                </a:cubicBezTo>
                <a:cubicBezTo>
                  <a:pt x="10821" y="2372"/>
                  <a:pt x="11551" y="1794"/>
                  <a:pt x="12402" y="1338"/>
                </a:cubicBezTo>
                <a:cubicBezTo>
                  <a:pt x="12962" y="1058"/>
                  <a:pt x="13575" y="883"/>
                  <a:pt x="14163" y="883"/>
                </a:cubicBezTo>
                <a:cubicBezTo>
                  <a:pt x="14468" y="883"/>
                  <a:pt x="14766" y="930"/>
                  <a:pt x="15046" y="1034"/>
                </a:cubicBezTo>
                <a:cubicBezTo>
                  <a:pt x="15867" y="1369"/>
                  <a:pt x="16475" y="2068"/>
                  <a:pt x="17235" y="2524"/>
                </a:cubicBezTo>
                <a:cubicBezTo>
                  <a:pt x="17884" y="2891"/>
                  <a:pt x="18638" y="3074"/>
                  <a:pt x="19399" y="3074"/>
                </a:cubicBezTo>
                <a:cubicBezTo>
                  <a:pt x="19458" y="3074"/>
                  <a:pt x="19517" y="3073"/>
                  <a:pt x="19575" y="3071"/>
                </a:cubicBezTo>
                <a:cubicBezTo>
                  <a:pt x="20274" y="3010"/>
                  <a:pt x="20943" y="2797"/>
                  <a:pt x="21551" y="2402"/>
                </a:cubicBezTo>
                <a:cubicBezTo>
                  <a:pt x="22037" y="2068"/>
                  <a:pt x="22432" y="1673"/>
                  <a:pt x="22767" y="1186"/>
                </a:cubicBezTo>
                <a:cubicBezTo>
                  <a:pt x="23040" y="852"/>
                  <a:pt x="23344" y="548"/>
                  <a:pt x="23709" y="305"/>
                </a:cubicBezTo>
                <a:cubicBezTo>
                  <a:pt x="23922" y="153"/>
                  <a:pt x="24195" y="62"/>
                  <a:pt x="24469" y="62"/>
                </a:cubicBezTo>
                <a:lnTo>
                  <a:pt x="24742" y="62"/>
                </a:lnTo>
                <a:cubicBezTo>
                  <a:pt x="24651" y="31"/>
                  <a:pt x="24530" y="1"/>
                  <a:pt x="244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9"/>
          <p:cNvSpPr/>
          <p:nvPr/>
        </p:nvSpPr>
        <p:spPr>
          <a:xfrm>
            <a:off x="4453128" y="2915791"/>
            <a:ext cx="384148" cy="76168"/>
          </a:xfrm>
          <a:custGeom>
            <a:rect b="b" l="l" r="r" t="t"/>
            <a:pathLst>
              <a:path extrusionOk="0" h="3568" w="17995">
                <a:moveTo>
                  <a:pt x="2008" y="1"/>
                </a:moveTo>
                <a:cubicBezTo>
                  <a:pt x="1563" y="1"/>
                  <a:pt x="1119" y="69"/>
                  <a:pt x="700" y="222"/>
                </a:cubicBezTo>
                <a:cubicBezTo>
                  <a:pt x="487" y="283"/>
                  <a:pt x="335" y="344"/>
                  <a:pt x="152" y="465"/>
                </a:cubicBezTo>
                <a:cubicBezTo>
                  <a:pt x="92" y="465"/>
                  <a:pt x="31" y="526"/>
                  <a:pt x="1" y="556"/>
                </a:cubicBezTo>
                <a:cubicBezTo>
                  <a:pt x="1" y="559"/>
                  <a:pt x="2" y="560"/>
                  <a:pt x="6" y="560"/>
                </a:cubicBezTo>
                <a:cubicBezTo>
                  <a:pt x="44" y="560"/>
                  <a:pt x="283" y="422"/>
                  <a:pt x="700" y="283"/>
                </a:cubicBezTo>
                <a:cubicBezTo>
                  <a:pt x="1101" y="173"/>
                  <a:pt x="1524" y="119"/>
                  <a:pt x="1949" y="119"/>
                </a:cubicBezTo>
                <a:cubicBezTo>
                  <a:pt x="2233" y="119"/>
                  <a:pt x="2517" y="143"/>
                  <a:pt x="2797" y="192"/>
                </a:cubicBezTo>
                <a:cubicBezTo>
                  <a:pt x="3253" y="283"/>
                  <a:pt x="3709" y="404"/>
                  <a:pt x="4165" y="587"/>
                </a:cubicBezTo>
                <a:cubicBezTo>
                  <a:pt x="4681" y="830"/>
                  <a:pt x="5168" y="1073"/>
                  <a:pt x="5654" y="1347"/>
                </a:cubicBezTo>
                <a:cubicBezTo>
                  <a:pt x="6657" y="1955"/>
                  <a:pt x="7721" y="2714"/>
                  <a:pt x="9028" y="3201"/>
                </a:cubicBezTo>
                <a:cubicBezTo>
                  <a:pt x="9696" y="3445"/>
                  <a:pt x="10389" y="3567"/>
                  <a:pt x="11086" y="3567"/>
                </a:cubicBezTo>
                <a:cubicBezTo>
                  <a:pt x="11690" y="3567"/>
                  <a:pt x="12296" y="3475"/>
                  <a:pt x="12888" y="3292"/>
                </a:cubicBezTo>
                <a:cubicBezTo>
                  <a:pt x="13405" y="3110"/>
                  <a:pt x="13922" y="2866"/>
                  <a:pt x="14408" y="2532"/>
                </a:cubicBezTo>
                <a:cubicBezTo>
                  <a:pt x="14803" y="2259"/>
                  <a:pt x="15168" y="1924"/>
                  <a:pt x="15533" y="1590"/>
                </a:cubicBezTo>
                <a:cubicBezTo>
                  <a:pt x="15837" y="1316"/>
                  <a:pt x="16141" y="1073"/>
                  <a:pt x="16475" y="830"/>
                </a:cubicBezTo>
                <a:cubicBezTo>
                  <a:pt x="16718" y="648"/>
                  <a:pt x="16961" y="526"/>
                  <a:pt x="17265" y="404"/>
                </a:cubicBezTo>
                <a:cubicBezTo>
                  <a:pt x="17478" y="313"/>
                  <a:pt x="17752" y="222"/>
                  <a:pt x="17995" y="192"/>
                </a:cubicBezTo>
                <a:cubicBezTo>
                  <a:pt x="17964" y="176"/>
                  <a:pt x="17926" y="169"/>
                  <a:pt x="17888" y="169"/>
                </a:cubicBezTo>
                <a:cubicBezTo>
                  <a:pt x="17850" y="169"/>
                  <a:pt x="17812" y="176"/>
                  <a:pt x="17782" y="192"/>
                </a:cubicBezTo>
                <a:cubicBezTo>
                  <a:pt x="17600" y="192"/>
                  <a:pt x="17387" y="252"/>
                  <a:pt x="17204" y="313"/>
                </a:cubicBezTo>
                <a:cubicBezTo>
                  <a:pt x="16931" y="435"/>
                  <a:pt x="16657" y="556"/>
                  <a:pt x="16414" y="739"/>
                </a:cubicBezTo>
                <a:cubicBezTo>
                  <a:pt x="16049" y="952"/>
                  <a:pt x="15745" y="1225"/>
                  <a:pt x="15442" y="1499"/>
                </a:cubicBezTo>
                <a:cubicBezTo>
                  <a:pt x="15077" y="1803"/>
                  <a:pt x="14682" y="2107"/>
                  <a:pt x="14286" y="2411"/>
                </a:cubicBezTo>
                <a:cubicBezTo>
                  <a:pt x="13831" y="2714"/>
                  <a:pt x="13344" y="2958"/>
                  <a:pt x="12797" y="3110"/>
                </a:cubicBezTo>
                <a:cubicBezTo>
                  <a:pt x="12220" y="3292"/>
                  <a:pt x="11612" y="3383"/>
                  <a:pt x="11004" y="3383"/>
                </a:cubicBezTo>
                <a:cubicBezTo>
                  <a:pt x="10365" y="3353"/>
                  <a:pt x="9727" y="3231"/>
                  <a:pt x="9119" y="3018"/>
                </a:cubicBezTo>
                <a:cubicBezTo>
                  <a:pt x="7843" y="2562"/>
                  <a:pt x="6779" y="1772"/>
                  <a:pt x="5745" y="1195"/>
                </a:cubicBezTo>
                <a:cubicBezTo>
                  <a:pt x="5259" y="891"/>
                  <a:pt x="4742" y="648"/>
                  <a:pt x="4226" y="435"/>
                </a:cubicBezTo>
                <a:cubicBezTo>
                  <a:pt x="3770" y="252"/>
                  <a:pt x="3283" y="131"/>
                  <a:pt x="2797" y="70"/>
                </a:cubicBezTo>
                <a:cubicBezTo>
                  <a:pt x="2537" y="25"/>
                  <a:pt x="2272" y="1"/>
                  <a:pt x="20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>
            <a:off x="4512176" y="2867119"/>
            <a:ext cx="101892" cy="18380"/>
          </a:xfrm>
          <a:custGeom>
            <a:rect b="b" l="l" r="r" t="t"/>
            <a:pathLst>
              <a:path extrusionOk="0" h="861" w="4773">
                <a:moveTo>
                  <a:pt x="1782" y="0"/>
                </a:moveTo>
                <a:cubicBezTo>
                  <a:pt x="1413" y="0"/>
                  <a:pt x="1041" y="34"/>
                  <a:pt x="669" y="101"/>
                </a:cubicBezTo>
                <a:cubicBezTo>
                  <a:pt x="456" y="131"/>
                  <a:pt x="213" y="222"/>
                  <a:pt x="1" y="344"/>
                </a:cubicBezTo>
                <a:cubicBezTo>
                  <a:pt x="244" y="314"/>
                  <a:pt x="487" y="283"/>
                  <a:pt x="700" y="253"/>
                </a:cubicBezTo>
                <a:cubicBezTo>
                  <a:pt x="988" y="222"/>
                  <a:pt x="1277" y="207"/>
                  <a:pt x="1562" y="207"/>
                </a:cubicBezTo>
                <a:cubicBezTo>
                  <a:pt x="1847" y="207"/>
                  <a:pt x="2128" y="222"/>
                  <a:pt x="2402" y="253"/>
                </a:cubicBezTo>
                <a:cubicBezTo>
                  <a:pt x="2979" y="314"/>
                  <a:pt x="3526" y="435"/>
                  <a:pt x="4074" y="618"/>
                </a:cubicBezTo>
                <a:cubicBezTo>
                  <a:pt x="4286" y="739"/>
                  <a:pt x="4529" y="800"/>
                  <a:pt x="4742" y="861"/>
                </a:cubicBezTo>
                <a:cubicBezTo>
                  <a:pt x="4773" y="861"/>
                  <a:pt x="4712" y="800"/>
                  <a:pt x="4590" y="739"/>
                </a:cubicBezTo>
                <a:cubicBezTo>
                  <a:pt x="4438" y="648"/>
                  <a:pt x="4286" y="557"/>
                  <a:pt x="4134" y="496"/>
                </a:cubicBezTo>
                <a:cubicBezTo>
                  <a:pt x="3383" y="162"/>
                  <a:pt x="2589" y="0"/>
                  <a:pt x="17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/>
          <p:nvPr/>
        </p:nvSpPr>
        <p:spPr>
          <a:xfrm>
            <a:off x="4745760" y="2874441"/>
            <a:ext cx="57126" cy="20152"/>
          </a:xfrm>
          <a:custGeom>
            <a:rect b="b" l="l" r="r" t="t"/>
            <a:pathLst>
              <a:path extrusionOk="0" h="944" w="2676">
                <a:moveTo>
                  <a:pt x="2645" y="1"/>
                </a:moveTo>
                <a:lnTo>
                  <a:pt x="2645" y="1"/>
                </a:lnTo>
                <a:cubicBezTo>
                  <a:pt x="2250" y="244"/>
                  <a:pt x="1825" y="426"/>
                  <a:pt x="1369" y="609"/>
                </a:cubicBezTo>
                <a:cubicBezTo>
                  <a:pt x="913" y="730"/>
                  <a:pt x="457" y="791"/>
                  <a:pt x="1" y="852"/>
                </a:cubicBezTo>
                <a:cubicBezTo>
                  <a:pt x="1" y="882"/>
                  <a:pt x="153" y="943"/>
                  <a:pt x="427" y="943"/>
                </a:cubicBezTo>
                <a:cubicBezTo>
                  <a:pt x="761" y="943"/>
                  <a:pt x="1095" y="913"/>
                  <a:pt x="1430" y="791"/>
                </a:cubicBezTo>
                <a:cubicBezTo>
                  <a:pt x="1764" y="700"/>
                  <a:pt x="2098" y="518"/>
                  <a:pt x="2372" y="305"/>
                </a:cubicBezTo>
                <a:cubicBezTo>
                  <a:pt x="2585" y="153"/>
                  <a:pt x="2676" y="31"/>
                  <a:pt x="264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9"/>
          <p:cNvSpPr/>
          <p:nvPr/>
        </p:nvSpPr>
        <p:spPr>
          <a:xfrm>
            <a:off x="4529040" y="3103500"/>
            <a:ext cx="394544" cy="45150"/>
          </a:xfrm>
          <a:custGeom>
            <a:rect b="b" l="l" r="r" t="t"/>
            <a:pathLst>
              <a:path extrusionOk="0" h="2115" w="18482">
                <a:moveTo>
                  <a:pt x="18481" y="1"/>
                </a:moveTo>
                <a:lnTo>
                  <a:pt x="18481" y="1"/>
                </a:lnTo>
                <a:cubicBezTo>
                  <a:pt x="18269" y="122"/>
                  <a:pt x="18056" y="244"/>
                  <a:pt x="17843" y="365"/>
                </a:cubicBezTo>
                <a:cubicBezTo>
                  <a:pt x="17424" y="505"/>
                  <a:pt x="16978" y="579"/>
                  <a:pt x="16532" y="579"/>
                </a:cubicBezTo>
                <a:cubicBezTo>
                  <a:pt x="16299" y="579"/>
                  <a:pt x="16066" y="559"/>
                  <a:pt x="15837" y="517"/>
                </a:cubicBezTo>
                <a:cubicBezTo>
                  <a:pt x="15411" y="457"/>
                  <a:pt x="14955" y="335"/>
                  <a:pt x="14469" y="244"/>
                </a:cubicBezTo>
                <a:cubicBezTo>
                  <a:pt x="13922" y="122"/>
                  <a:pt x="13375" y="92"/>
                  <a:pt x="12828" y="92"/>
                </a:cubicBezTo>
                <a:cubicBezTo>
                  <a:pt x="11551" y="122"/>
                  <a:pt x="10335" y="365"/>
                  <a:pt x="9120" y="760"/>
                </a:cubicBezTo>
                <a:cubicBezTo>
                  <a:pt x="7964" y="1156"/>
                  <a:pt x="6749" y="1490"/>
                  <a:pt x="5533" y="1764"/>
                </a:cubicBezTo>
                <a:cubicBezTo>
                  <a:pt x="4965" y="1888"/>
                  <a:pt x="4377" y="1950"/>
                  <a:pt x="3793" y="1950"/>
                </a:cubicBezTo>
                <a:cubicBezTo>
                  <a:pt x="3375" y="1950"/>
                  <a:pt x="2959" y="1918"/>
                  <a:pt x="2554" y="1855"/>
                </a:cubicBezTo>
                <a:cubicBezTo>
                  <a:pt x="1855" y="1733"/>
                  <a:pt x="1217" y="1520"/>
                  <a:pt x="639" y="1156"/>
                </a:cubicBezTo>
                <a:cubicBezTo>
                  <a:pt x="487" y="1064"/>
                  <a:pt x="335" y="973"/>
                  <a:pt x="183" y="852"/>
                </a:cubicBezTo>
                <a:cubicBezTo>
                  <a:pt x="122" y="821"/>
                  <a:pt x="62" y="760"/>
                  <a:pt x="31" y="730"/>
                </a:cubicBezTo>
                <a:lnTo>
                  <a:pt x="31" y="730"/>
                </a:lnTo>
                <a:cubicBezTo>
                  <a:pt x="1" y="760"/>
                  <a:pt x="62" y="791"/>
                  <a:pt x="153" y="882"/>
                </a:cubicBezTo>
                <a:cubicBezTo>
                  <a:pt x="305" y="1004"/>
                  <a:pt x="426" y="1125"/>
                  <a:pt x="609" y="1247"/>
                </a:cubicBezTo>
                <a:cubicBezTo>
                  <a:pt x="1186" y="1612"/>
                  <a:pt x="1825" y="1855"/>
                  <a:pt x="2493" y="2007"/>
                </a:cubicBezTo>
                <a:cubicBezTo>
                  <a:pt x="2967" y="2076"/>
                  <a:pt x="3440" y="2114"/>
                  <a:pt x="3910" y="2114"/>
                </a:cubicBezTo>
                <a:cubicBezTo>
                  <a:pt x="4467" y="2114"/>
                  <a:pt x="5020" y="2061"/>
                  <a:pt x="5563" y="1946"/>
                </a:cubicBezTo>
                <a:cubicBezTo>
                  <a:pt x="6779" y="1672"/>
                  <a:pt x="7995" y="1338"/>
                  <a:pt x="9180" y="943"/>
                </a:cubicBezTo>
                <a:cubicBezTo>
                  <a:pt x="10335" y="548"/>
                  <a:pt x="11582" y="335"/>
                  <a:pt x="12797" y="274"/>
                </a:cubicBezTo>
                <a:cubicBezTo>
                  <a:pt x="12891" y="269"/>
                  <a:pt x="12985" y="266"/>
                  <a:pt x="13079" y="266"/>
                </a:cubicBezTo>
                <a:cubicBezTo>
                  <a:pt x="13531" y="266"/>
                  <a:pt x="13980" y="325"/>
                  <a:pt x="14408" y="426"/>
                </a:cubicBezTo>
                <a:cubicBezTo>
                  <a:pt x="14925" y="487"/>
                  <a:pt x="15381" y="608"/>
                  <a:pt x="15807" y="669"/>
                </a:cubicBezTo>
                <a:cubicBezTo>
                  <a:pt x="16011" y="705"/>
                  <a:pt x="16215" y="722"/>
                  <a:pt x="16418" y="722"/>
                </a:cubicBezTo>
                <a:cubicBezTo>
                  <a:pt x="16911" y="722"/>
                  <a:pt x="17400" y="620"/>
                  <a:pt x="17873" y="426"/>
                </a:cubicBezTo>
                <a:cubicBezTo>
                  <a:pt x="18025" y="365"/>
                  <a:pt x="18208" y="244"/>
                  <a:pt x="18329" y="122"/>
                </a:cubicBezTo>
                <a:cubicBezTo>
                  <a:pt x="18390" y="92"/>
                  <a:pt x="18451" y="31"/>
                  <a:pt x="184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9"/>
          <p:cNvSpPr/>
          <p:nvPr/>
        </p:nvSpPr>
        <p:spPr>
          <a:xfrm>
            <a:off x="4488821" y="3013947"/>
            <a:ext cx="110324" cy="135002"/>
          </a:xfrm>
          <a:custGeom>
            <a:rect b="b" l="l" r="r" t="t"/>
            <a:pathLst>
              <a:path extrusionOk="0" h="6324" w="5168">
                <a:moveTo>
                  <a:pt x="5168" y="1"/>
                </a:moveTo>
                <a:lnTo>
                  <a:pt x="5168" y="1"/>
                </a:lnTo>
                <a:cubicBezTo>
                  <a:pt x="4864" y="244"/>
                  <a:pt x="4560" y="548"/>
                  <a:pt x="4286" y="852"/>
                </a:cubicBezTo>
                <a:cubicBezTo>
                  <a:pt x="3800" y="1369"/>
                  <a:pt x="3101" y="2129"/>
                  <a:pt x="2402" y="3010"/>
                </a:cubicBezTo>
                <a:cubicBezTo>
                  <a:pt x="1702" y="3892"/>
                  <a:pt x="1064" y="4712"/>
                  <a:pt x="639" y="5320"/>
                </a:cubicBezTo>
                <a:cubicBezTo>
                  <a:pt x="395" y="5624"/>
                  <a:pt x="183" y="5959"/>
                  <a:pt x="0" y="6323"/>
                </a:cubicBezTo>
                <a:cubicBezTo>
                  <a:pt x="274" y="6019"/>
                  <a:pt x="517" y="5715"/>
                  <a:pt x="760" y="5411"/>
                </a:cubicBezTo>
                <a:cubicBezTo>
                  <a:pt x="1216" y="4834"/>
                  <a:pt x="1824" y="4013"/>
                  <a:pt x="2554" y="3132"/>
                </a:cubicBezTo>
                <a:cubicBezTo>
                  <a:pt x="3253" y="2281"/>
                  <a:pt x="3921" y="1490"/>
                  <a:pt x="4408" y="943"/>
                </a:cubicBezTo>
                <a:cubicBezTo>
                  <a:pt x="4681" y="639"/>
                  <a:pt x="4924" y="335"/>
                  <a:pt x="516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4790547" y="2989291"/>
            <a:ext cx="55824" cy="179127"/>
          </a:xfrm>
          <a:custGeom>
            <a:rect b="b" l="l" r="r" t="t"/>
            <a:pathLst>
              <a:path extrusionOk="0" h="8391" w="2615">
                <a:moveTo>
                  <a:pt x="0" y="1"/>
                </a:moveTo>
                <a:cubicBezTo>
                  <a:pt x="0" y="123"/>
                  <a:pt x="0" y="244"/>
                  <a:pt x="0" y="366"/>
                </a:cubicBezTo>
                <a:cubicBezTo>
                  <a:pt x="61" y="700"/>
                  <a:pt x="183" y="1034"/>
                  <a:pt x="335" y="1338"/>
                </a:cubicBezTo>
                <a:cubicBezTo>
                  <a:pt x="608" y="1794"/>
                  <a:pt x="882" y="2220"/>
                  <a:pt x="1186" y="2615"/>
                </a:cubicBezTo>
                <a:cubicBezTo>
                  <a:pt x="1581" y="3101"/>
                  <a:pt x="1885" y="3618"/>
                  <a:pt x="2158" y="4165"/>
                </a:cubicBezTo>
                <a:cubicBezTo>
                  <a:pt x="2280" y="4439"/>
                  <a:pt x="2371" y="4743"/>
                  <a:pt x="2402" y="5077"/>
                </a:cubicBezTo>
                <a:cubicBezTo>
                  <a:pt x="2402" y="5351"/>
                  <a:pt x="2371" y="5624"/>
                  <a:pt x="2310" y="5928"/>
                </a:cubicBezTo>
                <a:cubicBezTo>
                  <a:pt x="2158" y="6384"/>
                  <a:pt x="1946" y="6840"/>
                  <a:pt x="1672" y="7266"/>
                </a:cubicBezTo>
                <a:cubicBezTo>
                  <a:pt x="1186" y="7965"/>
                  <a:pt x="821" y="8360"/>
                  <a:pt x="851" y="8390"/>
                </a:cubicBezTo>
                <a:cubicBezTo>
                  <a:pt x="973" y="8329"/>
                  <a:pt x="1064" y="8238"/>
                  <a:pt x="1125" y="8147"/>
                </a:cubicBezTo>
                <a:cubicBezTo>
                  <a:pt x="1368" y="7873"/>
                  <a:pt x="1581" y="7630"/>
                  <a:pt x="1794" y="7357"/>
                </a:cubicBezTo>
                <a:cubicBezTo>
                  <a:pt x="2098" y="6931"/>
                  <a:pt x="2341" y="6475"/>
                  <a:pt x="2493" y="5989"/>
                </a:cubicBezTo>
                <a:cubicBezTo>
                  <a:pt x="2584" y="5685"/>
                  <a:pt x="2614" y="5381"/>
                  <a:pt x="2584" y="5077"/>
                </a:cubicBezTo>
                <a:cubicBezTo>
                  <a:pt x="2554" y="4743"/>
                  <a:pt x="2493" y="4408"/>
                  <a:pt x="2341" y="4104"/>
                </a:cubicBezTo>
                <a:cubicBezTo>
                  <a:pt x="2067" y="3527"/>
                  <a:pt x="1733" y="3010"/>
                  <a:pt x="1338" y="2524"/>
                </a:cubicBezTo>
                <a:cubicBezTo>
                  <a:pt x="1034" y="2129"/>
                  <a:pt x="730" y="1734"/>
                  <a:pt x="487" y="1308"/>
                </a:cubicBezTo>
                <a:cubicBezTo>
                  <a:pt x="304" y="1004"/>
                  <a:pt x="183" y="700"/>
                  <a:pt x="91" y="366"/>
                </a:cubicBezTo>
                <a:cubicBezTo>
                  <a:pt x="91" y="244"/>
                  <a:pt x="61" y="123"/>
                  <a:pt x="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>
            <a:off x="4607556" y="2854204"/>
            <a:ext cx="142132" cy="120528"/>
          </a:xfrm>
          <a:custGeom>
            <a:rect b="b" l="l" r="r" t="t"/>
            <a:pathLst>
              <a:path extrusionOk="0" h="5646" w="6658">
                <a:moveTo>
                  <a:pt x="6656" y="1"/>
                </a:moveTo>
                <a:cubicBezTo>
                  <a:pt x="6649" y="1"/>
                  <a:pt x="6623" y="80"/>
                  <a:pt x="6597" y="159"/>
                </a:cubicBezTo>
                <a:cubicBezTo>
                  <a:pt x="6597" y="250"/>
                  <a:pt x="6566" y="402"/>
                  <a:pt x="6536" y="584"/>
                </a:cubicBezTo>
                <a:cubicBezTo>
                  <a:pt x="6475" y="949"/>
                  <a:pt x="6475" y="1466"/>
                  <a:pt x="6445" y="2134"/>
                </a:cubicBezTo>
                <a:cubicBezTo>
                  <a:pt x="6445" y="2864"/>
                  <a:pt x="6262" y="3624"/>
                  <a:pt x="5928" y="4292"/>
                </a:cubicBezTo>
                <a:cubicBezTo>
                  <a:pt x="5715" y="4688"/>
                  <a:pt x="5411" y="4992"/>
                  <a:pt x="5016" y="5204"/>
                </a:cubicBezTo>
                <a:cubicBezTo>
                  <a:pt x="4670" y="5391"/>
                  <a:pt x="4255" y="5484"/>
                  <a:pt x="3851" y="5484"/>
                </a:cubicBezTo>
                <a:cubicBezTo>
                  <a:pt x="3793" y="5484"/>
                  <a:pt x="3736" y="5482"/>
                  <a:pt x="3679" y="5478"/>
                </a:cubicBezTo>
                <a:cubicBezTo>
                  <a:pt x="2767" y="5356"/>
                  <a:pt x="1916" y="4870"/>
                  <a:pt x="1399" y="4110"/>
                </a:cubicBezTo>
                <a:cubicBezTo>
                  <a:pt x="943" y="3502"/>
                  <a:pt x="639" y="2803"/>
                  <a:pt x="457" y="2074"/>
                </a:cubicBezTo>
                <a:cubicBezTo>
                  <a:pt x="274" y="1435"/>
                  <a:pt x="183" y="919"/>
                  <a:pt x="122" y="554"/>
                </a:cubicBezTo>
                <a:cubicBezTo>
                  <a:pt x="122" y="371"/>
                  <a:pt x="61" y="189"/>
                  <a:pt x="31" y="7"/>
                </a:cubicBezTo>
                <a:lnTo>
                  <a:pt x="31" y="7"/>
                </a:lnTo>
                <a:cubicBezTo>
                  <a:pt x="1" y="189"/>
                  <a:pt x="31" y="371"/>
                  <a:pt x="61" y="584"/>
                </a:cubicBezTo>
                <a:cubicBezTo>
                  <a:pt x="122" y="1071"/>
                  <a:pt x="183" y="1587"/>
                  <a:pt x="305" y="2104"/>
                </a:cubicBezTo>
                <a:cubicBezTo>
                  <a:pt x="487" y="2833"/>
                  <a:pt x="791" y="3563"/>
                  <a:pt x="1247" y="4201"/>
                </a:cubicBezTo>
                <a:cubicBezTo>
                  <a:pt x="1520" y="4566"/>
                  <a:pt x="1855" y="4900"/>
                  <a:pt x="2250" y="5144"/>
                </a:cubicBezTo>
                <a:cubicBezTo>
                  <a:pt x="2676" y="5417"/>
                  <a:pt x="3162" y="5599"/>
                  <a:pt x="3648" y="5630"/>
                </a:cubicBezTo>
                <a:cubicBezTo>
                  <a:pt x="3738" y="5640"/>
                  <a:pt x="3827" y="5646"/>
                  <a:pt x="3916" y="5646"/>
                </a:cubicBezTo>
                <a:cubicBezTo>
                  <a:pt x="4333" y="5646"/>
                  <a:pt x="4731" y="5532"/>
                  <a:pt x="5107" y="5356"/>
                </a:cubicBezTo>
                <a:cubicBezTo>
                  <a:pt x="5533" y="5113"/>
                  <a:pt x="5867" y="4779"/>
                  <a:pt x="6080" y="4353"/>
                </a:cubicBezTo>
                <a:cubicBezTo>
                  <a:pt x="6414" y="3654"/>
                  <a:pt x="6597" y="2864"/>
                  <a:pt x="6566" y="2104"/>
                </a:cubicBezTo>
                <a:cubicBezTo>
                  <a:pt x="6597" y="1435"/>
                  <a:pt x="6566" y="919"/>
                  <a:pt x="6597" y="554"/>
                </a:cubicBezTo>
                <a:cubicBezTo>
                  <a:pt x="6657" y="189"/>
                  <a:pt x="6657" y="7"/>
                  <a:pt x="6657" y="7"/>
                </a:cubicBezTo>
                <a:cubicBezTo>
                  <a:pt x="6657" y="3"/>
                  <a:pt x="6657" y="1"/>
                  <a:pt x="665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4020970" y="3125509"/>
            <a:ext cx="1083001" cy="561994"/>
          </a:xfrm>
          <a:custGeom>
            <a:rect b="b" l="l" r="r" t="t"/>
            <a:pathLst>
              <a:path extrusionOk="0" h="26326" w="50732">
                <a:moveTo>
                  <a:pt x="3106" y="0"/>
                </a:moveTo>
                <a:cubicBezTo>
                  <a:pt x="1882" y="0"/>
                  <a:pt x="881" y="924"/>
                  <a:pt x="822" y="2161"/>
                </a:cubicBezTo>
                <a:lnTo>
                  <a:pt x="62" y="17754"/>
                </a:lnTo>
                <a:cubicBezTo>
                  <a:pt x="1" y="19031"/>
                  <a:pt x="1004" y="20095"/>
                  <a:pt x="2250" y="20155"/>
                </a:cubicBezTo>
                <a:lnTo>
                  <a:pt x="41339" y="22009"/>
                </a:lnTo>
                <a:lnTo>
                  <a:pt x="45382" y="26326"/>
                </a:lnTo>
                <a:lnTo>
                  <a:pt x="45686" y="22222"/>
                </a:lnTo>
                <a:lnTo>
                  <a:pt x="47540" y="22313"/>
                </a:lnTo>
                <a:cubicBezTo>
                  <a:pt x="47578" y="22315"/>
                  <a:pt x="47616" y="22316"/>
                  <a:pt x="47653" y="22316"/>
                </a:cubicBezTo>
                <a:cubicBezTo>
                  <a:pt x="48879" y="22316"/>
                  <a:pt x="49882" y="21364"/>
                  <a:pt x="49941" y="20125"/>
                </a:cubicBezTo>
                <a:lnTo>
                  <a:pt x="50671" y="4532"/>
                </a:lnTo>
                <a:cubicBezTo>
                  <a:pt x="50731" y="3255"/>
                  <a:pt x="49759" y="2192"/>
                  <a:pt x="48513" y="2131"/>
                </a:cubicBezTo>
                <a:lnTo>
                  <a:pt x="3223" y="3"/>
                </a:lnTo>
                <a:cubicBezTo>
                  <a:pt x="3184" y="1"/>
                  <a:pt x="3145" y="0"/>
                  <a:pt x="3106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468050" y="3286490"/>
            <a:ext cx="513920" cy="53860"/>
          </a:xfrm>
          <a:custGeom>
            <a:rect b="b" l="l" r="r" t="t"/>
            <a:pathLst>
              <a:path extrusionOk="0" h="2523" w="24074">
                <a:moveTo>
                  <a:pt x="61" y="0"/>
                </a:moveTo>
                <a:lnTo>
                  <a:pt x="1" y="1338"/>
                </a:lnTo>
                <a:lnTo>
                  <a:pt x="24013" y="2523"/>
                </a:lnTo>
                <a:lnTo>
                  <a:pt x="24074" y="1216"/>
                </a:lnTo>
                <a:lnTo>
                  <a:pt x="61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468691" y="3353970"/>
            <a:ext cx="513941" cy="52579"/>
          </a:xfrm>
          <a:custGeom>
            <a:rect b="b" l="l" r="r" t="t"/>
            <a:pathLst>
              <a:path extrusionOk="0" h="2463" w="24075">
                <a:moveTo>
                  <a:pt x="62" y="0"/>
                </a:moveTo>
                <a:lnTo>
                  <a:pt x="1" y="1338"/>
                </a:lnTo>
                <a:lnTo>
                  <a:pt x="23983" y="2462"/>
                </a:lnTo>
                <a:lnTo>
                  <a:pt x="24074" y="1155"/>
                </a:lnTo>
                <a:lnTo>
                  <a:pt x="62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4465467" y="3424694"/>
            <a:ext cx="255017" cy="40240"/>
          </a:xfrm>
          <a:custGeom>
            <a:rect b="b" l="l" r="r" t="t"/>
            <a:pathLst>
              <a:path extrusionOk="0" h="1885" w="11946">
                <a:moveTo>
                  <a:pt x="61" y="0"/>
                </a:moveTo>
                <a:lnTo>
                  <a:pt x="0" y="1338"/>
                </a:lnTo>
                <a:lnTo>
                  <a:pt x="11885" y="1885"/>
                </a:lnTo>
                <a:lnTo>
                  <a:pt x="11946" y="578"/>
                </a:lnTo>
                <a:lnTo>
                  <a:pt x="61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052777" y="3179113"/>
            <a:ext cx="373112" cy="338059"/>
          </a:xfrm>
          <a:custGeom>
            <a:rect b="b" l="l" r="r" t="t"/>
            <a:pathLst>
              <a:path extrusionOk="0" h="15836" w="17478">
                <a:moveTo>
                  <a:pt x="8720" y="0"/>
                </a:moveTo>
                <a:cubicBezTo>
                  <a:pt x="8099" y="0"/>
                  <a:pt x="7469" y="74"/>
                  <a:pt x="6839" y="228"/>
                </a:cubicBezTo>
                <a:cubicBezTo>
                  <a:pt x="2584" y="1291"/>
                  <a:pt x="0" y="5577"/>
                  <a:pt x="1064" y="9833"/>
                </a:cubicBezTo>
                <a:cubicBezTo>
                  <a:pt x="1944" y="13428"/>
                  <a:pt x="5179" y="15835"/>
                  <a:pt x="8747" y="15835"/>
                </a:cubicBezTo>
                <a:cubicBezTo>
                  <a:pt x="9371" y="15835"/>
                  <a:pt x="10005" y="15762"/>
                  <a:pt x="10639" y="15608"/>
                </a:cubicBezTo>
                <a:cubicBezTo>
                  <a:pt x="14864" y="14544"/>
                  <a:pt x="17478" y="10258"/>
                  <a:pt x="16414" y="6003"/>
                </a:cubicBezTo>
                <a:cubicBezTo>
                  <a:pt x="15509" y="2407"/>
                  <a:pt x="12269" y="0"/>
                  <a:pt x="872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>
            <a:off x="4131293" y="3288156"/>
            <a:ext cx="192085" cy="229336"/>
          </a:xfrm>
          <a:custGeom>
            <a:rect b="b" l="l" r="r" t="t"/>
            <a:pathLst>
              <a:path extrusionOk="0" h="10743" w="8998">
                <a:moveTo>
                  <a:pt x="5194" y="2624"/>
                </a:moveTo>
                <a:cubicBezTo>
                  <a:pt x="5364" y="2624"/>
                  <a:pt x="5530" y="2686"/>
                  <a:pt x="5654" y="2810"/>
                </a:cubicBezTo>
                <a:cubicBezTo>
                  <a:pt x="5715" y="2901"/>
                  <a:pt x="5745" y="2962"/>
                  <a:pt x="5715" y="2962"/>
                </a:cubicBezTo>
                <a:cubicBezTo>
                  <a:pt x="5715" y="2964"/>
                  <a:pt x="5713" y="2966"/>
                  <a:pt x="5710" y="2966"/>
                </a:cubicBezTo>
                <a:cubicBezTo>
                  <a:pt x="5676" y="2966"/>
                  <a:pt x="5477" y="2837"/>
                  <a:pt x="5228" y="2810"/>
                </a:cubicBezTo>
                <a:cubicBezTo>
                  <a:pt x="5197" y="2806"/>
                  <a:pt x="5167" y="2805"/>
                  <a:pt x="5137" y="2805"/>
                </a:cubicBezTo>
                <a:cubicBezTo>
                  <a:pt x="4961" y="2805"/>
                  <a:pt x="4820" y="2857"/>
                  <a:pt x="4752" y="2857"/>
                </a:cubicBezTo>
                <a:cubicBezTo>
                  <a:pt x="4732" y="2857"/>
                  <a:pt x="4718" y="2853"/>
                  <a:pt x="4712" y="2840"/>
                </a:cubicBezTo>
                <a:cubicBezTo>
                  <a:pt x="4712" y="2840"/>
                  <a:pt x="4742" y="2779"/>
                  <a:pt x="4833" y="2719"/>
                </a:cubicBezTo>
                <a:cubicBezTo>
                  <a:pt x="4947" y="2655"/>
                  <a:pt x="5072" y="2624"/>
                  <a:pt x="5194" y="2624"/>
                </a:cubicBezTo>
                <a:close/>
                <a:moveTo>
                  <a:pt x="8194" y="2715"/>
                </a:moveTo>
                <a:cubicBezTo>
                  <a:pt x="8359" y="2715"/>
                  <a:pt x="8521" y="2777"/>
                  <a:pt x="8663" y="2901"/>
                </a:cubicBezTo>
                <a:cubicBezTo>
                  <a:pt x="8724" y="2992"/>
                  <a:pt x="8754" y="3053"/>
                  <a:pt x="8724" y="3053"/>
                </a:cubicBezTo>
                <a:cubicBezTo>
                  <a:pt x="8724" y="3056"/>
                  <a:pt x="8722" y="3057"/>
                  <a:pt x="8719" y="3057"/>
                </a:cubicBezTo>
                <a:cubicBezTo>
                  <a:pt x="8685" y="3057"/>
                  <a:pt x="8486" y="2929"/>
                  <a:pt x="8237" y="2901"/>
                </a:cubicBezTo>
                <a:cubicBezTo>
                  <a:pt x="8190" y="2890"/>
                  <a:pt x="8145" y="2886"/>
                  <a:pt x="8102" y="2886"/>
                </a:cubicBezTo>
                <a:cubicBezTo>
                  <a:pt x="7939" y="2886"/>
                  <a:pt x="7811" y="2946"/>
                  <a:pt x="7752" y="2946"/>
                </a:cubicBezTo>
                <a:cubicBezTo>
                  <a:pt x="7737" y="2946"/>
                  <a:pt x="7726" y="2942"/>
                  <a:pt x="7721" y="2931"/>
                </a:cubicBezTo>
                <a:cubicBezTo>
                  <a:pt x="7690" y="2901"/>
                  <a:pt x="7751" y="2871"/>
                  <a:pt x="7842" y="2810"/>
                </a:cubicBezTo>
                <a:cubicBezTo>
                  <a:pt x="7956" y="2746"/>
                  <a:pt x="8076" y="2715"/>
                  <a:pt x="8194" y="2715"/>
                </a:cubicBezTo>
                <a:close/>
                <a:moveTo>
                  <a:pt x="5344" y="2897"/>
                </a:moveTo>
                <a:cubicBezTo>
                  <a:pt x="5415" y="2897"/>
                  <a:pt x="5492" y="2919"/>
                  <a:pt x="5563" y="2962"/>
                </a:cubicBezTo>
                <a:cubicBezTo>
                  <a:pt x="5684" y="3053"/>
                  <a:pt x="5684" y="3235"/>
                  <a:pt x="5593" y="3357"/>
                </a:cubicBezTo>
                <a:cubicBezTo>
                  <a:pt x="5533" y="3460"/>
                  <a:pt x="5446" y="3503"/>
                  <a:pt x="5359" y="3503"/>
                </a:cubicBezTo>
                <a:cubicBezTo>
                  <a:pt x="5139" y="3503"/>
                  <a:pt x="4919" y="3232"/>
                  <a:pt x="5137" y="2992"/>
                </a:cubicBezTo>
                <a:cubicBezTo>
                  <a:pt x="5186" y="2927"/>
                  <a:pt x="5261" y="2897"/>
                  <a:pt x="5344" y="2897"/>
                </a:cubicBezTo>
                <a:close/>
                <a:moveTo>
                  <a:pt x="8420" y="2975"/>
                </a:moveTo>
                <a:cubicBezTo>
                  <a:pt x="8501" y="2975"/>
                  <a:pt x="8581" y="3015"/>
                  <a:pt x="8633" y="3083"/>
                </a:cubicBezTo>
                <a:cubicBezTo>
                  <a:pt x="8754" y="3205"/>
                  <a:pt x="8724" y="3387"/>
                  <a:pt x="8602" y="3478"/>
                </a:cubicBezTo>
                <a:cubicBezTo>
                  <a:pt x="8546" y="3535"/>
                  <a:pt x="8476" y="3559"/>
                  <a:pt x="8409" y="3559"/>
                </a:cubicBezTo>
                <a:cubicBezTo>
                  <a:pt x="8331" y="3559"/>
                  <a:pt x="8256" y="3527"/>
                  <a:pt x="8207" y="3478"/>
                </a:cubicBezTo>
                <a:cubicBezTo>
                  <a:pt x="8085" y="3357"/>
                  <a:pt x="8116" y="3144"/>
                  <a:pt x="8237" y="3053"/>
                </a:cubicBezTo>
                <a:cubicBezTo>
                  <a:pt x="8291" y="3000"/>
                  <a:pt x="8356" y="2975"/>
                  <a:pt x="8420" y="2975"/>
                </a:cubicBezTo>
                <a:close/>
                <a:moveTo>
                  <a:pt x="851" y="2871"/>
                </a:moveTo>
                <a:cubicBezTo>
                  <a:pt x="912" y="2871"/>
                  <a:pt x="973" y="2871"/>
                  <a:pt x="1034" y="2901"/>
                </a:cubicBezTo>
                <a:cubicBezTo>
                  <a:pt x="1064" y="2931"/>
                  <a:pt x="1064" y="2962"/>
                  <a:pt x="1094" y="3022"/>
                </a:cubicBezTo>
                <a:lnTo>
                  <a:pt x="1094" y="3114"/>
                </a:lnTo>
                <a:cubicBezTo>
                  <a:pt x="1094" y="3114"/>
                  <a:pt x="1094" y="3083"/>
                  <a:pt x="1064" y="3022"/>
                </a:cubicBezTo>
                <a:cubicBezTo>
                  <a:pt x="1042" y="2978"/>
                  <a:pt x="1003" y="2950"/>
                  <a:pt x="948" y="2950"/>
                </a:cubicBezTo>
                <a:cubicBezTo>
                  <a:pt x="928" y="2950"/>
                  <a:pt x="906" y="2954"/>
                  <a:pt x="882" y="2962"/>
                </a:cubicBezTo>
                <a:cubicBezTo>
                  <a:pt x="791" y="2992"/>
                  <a:pt x="699" y="3083"/>
                  <a:pt x="669" y="3174"/>
                </a:cubicBezTo>
                <a:cubicBezTo>
                  <a:pt x="608" y="3326"/>
                  <a:pt x="578" y="3478"/>
                  <a:pt x="608" y="3630"/>
                </a:cubicBezTo>
                <a:cubicBezTo>
                  <a:pt x="608" y="3904"/>
                  <a:pt x="760" y="4147"/>
                  <a:pt x="973" y="4269"/>
                </a:cubicBezTo>
                <a:cubicBezTo>
                  <a:pt x="1018" y="4284"/>
                  <a:pt x="1056" y="4292"/>
                  <a:pt x="1094" y="4292"/>
                </a:cubicBezTo>
                <a:cubicBezTo>
                  <a:pt x="1132" y="4292"/>
                  <a:pt x="1170" y="4284"/>
                  <a:pt x="1216" y="4269"/>
                </a:cubicBezTo>
                <a:cubicBezTo>
                  <a:pt x="1246" y="4238"/>
                  <a:pt x="1277" y="4208"/>
                  <a:pt x="1277" y="4208"/>
                </a:cubicBezTo>
                <a:cubicBezTo>
                  <a:pt x="1307" y="4208"/>
                  <a:pt x="1246" y="4238"/>
                  <a:pt x="1186" y="4299"/>
                </a:cubicBezTo>
                <a:cubicBezTo>
                  <a:pt x="1125" y="4360"/>
                  <a:pt x="1003" y="4360"/>
                  <a:pt x="912" y="4360"/>
                </a:cubicBezTo>
                <a:cubicBezTo>
                  <a:pt x="639" y="4238"/>
                  <a:pt x="456" y="3934"/>
                  <a:pt x="456" y="3630"/>
                </a:cubicBezTo>
                <a:cubicBezTo>
                  <a:pt x="456" y="3448"/>
                  <a:pt x="487" y="3296"/>
                  <a:pt x="547" y="3144"/>
                </a:cubicBezTo>
                <a:cubicBezTo>
                  <a:pt x="608" y="3022"/>
                  <a:pt x="699" y="2901"/>
                  <a:pt x="851" y="2871"/>
                </a:cubicBezTo>
                <a:close/>
                <a:moveTo>
                  <a:pt x="6687" y="2962"/>
                </a:moveTo>
                <a:lnTo>
                  <a:pt x="6687" y="2962"/>
                </a:lnTo>
                <a:cubicBezTo>
                  <a:pt x="6870" y="3418"/>
                  <a:pt x="7052" y="3934"/>
                  <a:pt x="7143" y="4451"/>
                </a:cubicBezTo>
                <a:cubicBezTo>
                  <a:pt x="7204" y="4633"/>
                  <a:pt x="7234" y="4816"/>
                  <a:pt x="7295" y="5029"/>
                </a:cubicBezTo>
                <a:cubicBezTo>
                  <a:pt x="7326" y="5120"/>
                  <a:pt x="7326" y="5211"/>
                  <a:pt x="7295" y="5333"/>
                </a:cubicBezTo>
                <a:cubicBezTo>
                  <a:pt x="7265" y="5363"/>
                  <a:pt x="7204" y="5424"/>
                  <a:pt x="7143" y="5424"/>
                </a:cubicBezTo>
                <a:lnTo>
                  <a:pt x="7022" y="5424"/>
                </a:lnTo>
                <a:cubicBezTo>
                  <a:pt x="6870" y="5424"/>
                  <a:pt x="6718" y="5393"/>
                  <a:pt x="6566" y="5363"/>
                </a:cubicBezTo>
                <a:cubicBezTo>
                  <a:pt x="6718" y="5302"/>
                  <a:pt x="6870" y="5302"/>
                  <a:pt x="7022" y="5302"/>
                </a:cubicBezTo>
                <a:cubicBezTo>
                  <a:pt x="7113" y="5302"/>
                  <a:pt x="7174" y="5302"/>
                  <a:pt x="7174" y="5272"/>
                </a:cubicBezTo>
                <a:cubicBezTo>
                  <a:pt x="7174" y="5211"/>
                  <a:pt x="7174" y="5120"/>
                  <a:pt x="7143" y="5059"/>
                </a:cubicBezTo>
                <a:cubicBezTo>
                  <a:pt x="7082" y="4877"/>
                  <a:pt x="7052" y="4664"/>
                  <a:pt x="6991" y="4481"/>
                </a:cubicBezTo>
                <a:cubicBezTo>
                  <a:pt x="6839" y="3965"/>
                  <a:pt x="6718" y="3478"/>
                  <a:pt x="6687" y="2962"/>
                </a:cubicBezTo>
                <a:close/>
                <a:moveTo>
                  <a:pt x="5609" y="5515"/>
                </a:moveTo>
                <a:cubicBezTo>
                  <a:pt x="5612" y="5515"/>
                  <a:pt x="6477" y="6066"/>
                  <a:pt x="6961" y="6092"/>
                </a:cubicBezTo>
                <a:cubicBezTo>
                  <a:pt x="6817" y="6277"/>
                  <a:pt x="6591" y="6378"/>
                  <a:pt x="6356" y="6378"/>
                </a:cubicBezTo>
                <a:cubicBezTo>
                  <a:pt x="6243" y="6378"/>
                  <a:pt x="6128" y="6355"/>
                  <a:pt x="6019" y="6305"/>
                </a:cubicBezTo>
                <a:cubicBezTo>
                  <a:pt x="5441" y="6032"/>
                  <a:pt x="5654" y="5545"/>
                  <a:pt x="5654" y="5545"/>
                </a:cubicBezTo>
                <a:cubicBezTo>
                  <a:pt x="5622" y="5524"/>
                  <a:pt x="5608" y="5515"/>
                  <a:pt x="5609" y="5515"/>
                </a:cubicBezTo>
                <a:close/>
                <a:moveTo>
                  <a:pt x="3175" y="1"/>
                </a:moveTo>
                <a:cubicBezTo>
                  <a:pt x="2283" y="1"/>
                  <a:pt x="2310" y="1138"/>
                  <a:pt x="2310" y="1138"/>
                </a:cubicBezTo>
                <a:lnTo>
                  <a:pt x="2219" y="4117"/>
                </a:lnTo>
                <a:lnTo>
                  <a:pt x="1702" y="4117"/>
                </a:lnTo>
                <a:lnTo>
                  <a:pt x="1459" y="2323"/>
                </a:lnTo>
                <a:lnTo>
                  <a:pt x="1003" y="2323"/>
                </a:lnTo>
                <a:cubicBezTo>
                  <a:pt x="578" y="2384"/>
                  <a:pt x="0" y="2658"/>
                  <a:pt x="31" y="3782"/>
                </a:cubicBezTo>
                <a:cubicBezTo>
                  <a:pt x="54" y="4732"/>
                  <a:pt x="606" y="4958"/>
                  <a:pt x="1083" y="4958"/>
                </a:cubicBezTo>
                <a:cubicBezTo>
                  <a:pt x="1232" y="4958"/>
                  <a:pt x="1374" y="4936"/>
                  <a:pt x="1490" y="4907"/>
                </a:cubicBezTo>
                <a:lnTo>
                  <a:pt x="1490" y="4907"/>
                </a:lnTo>
                <a:lnTo>
                  <a:pt x="1307" y="9770"/>
                </a:lnTo>
                <a:cubicBezTo>
                  <a:pt x="2341" y="10348"/>
                  <a:pt x="3496" y="10682"/>
                  <a:pt x="4681" y="10743"/>
                </a:cubicBezTo>
                <a:cubicBezTo>
                  <a:pt x="5198" y="10743"/>
                  <a:pt x="5684" y="10713"/>
                  <a:pt x="6201" y="10652"/>
                </a:cubicBezTo>
                <a:cubicBezTo>
                  <a:pt x="6231" y="10196"/>
                  <a:pt x="6292" y="9649"/>
                  <a:pt x="6323" y="9284"/>
                </a:cubicBezTo>
                <a:cubicBezTo>
                  <a:pt x="4316" y="9254"/>
                  <a:pt x="3861" y="7734"/>
                  <a:pt x="3860" y="7734"/>
                </a:cubicBezTo>
                <a:lnTo>
                  <a:pt x="3860" y="7734"/>
                </a:lnTo>
                <a:cubicBezTo>
                  <a:pt x="4590" y="8311"/>
                  <a:pt x="5471" y="8676"/>
                  <a:pt x="6383" y="8767"/>
                </a:cubicBezTo>
                <a:lnTo>
                  <a:pt x="6383" y="8798"/>
                </a:lnTo>
                <a:cubicBezTo>
                  <a:pt x="6414" y="8798"/>
                  <a:pt x="8420" y="8676"/>
                  <a:pt x="8663" y="6700"/>
                </a:cubicBezTo>
                <a:cubicBezTo>
                  <a:pt x="8815" y="5241"/>
                  <a:pt x="8937" y="2445"/>
                  <a:pt x="8997" y="1016"/>
                </a:cubicBezTo>
                <a:lnTo>
                  <a:pt x="8997" y="1016"/>
                </a:lnTo>
                <a:cubicBezTo>
                  <a:pt x="8997" y="1016"/>
                  <a:pt x="8967" y="1016"/>
                  <a:pt x="8967" y="1047"/>
                </a:cubicBezTo>
                <a:cubicBezTo>
                  <a:pt x="8663" y="1199"/>
                  <a:pt x="8298" y="1260"/>
                  <a:pt x="7964" y="1260"/>
                </a:cubicBezTo>
                <a:cubicBezTo>
                  <a:pt x="7801" y="1276"/>
                  <a:pt x="7643" y="1283"/>
                  <a:pt x="7488" y="1283"/>
                </a:cubicBezTo>
                <a:cubicBezTo>
                  <a:pt x="5624" y="1283"/>
                  <a:pt x="4354" y="182"/>
                  <a:pt x="3344" y="13"/>
                </a:cubicBezTo>
                <a:cubicBezTo>
                  <a:pt x="3284" y="5"/>
                  <a:pt x="3228" y="1"/>
                  <a:pt x="3175" y="1"/>
                </a:cubicBezTo>
                <a:close/>
              </a:path>
            </a:pathLst>
          </a:custGeom>
          <a:solidFill>
            <a:srgbClr val="B788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>
            <a:off x="4303888" y="3351664"/>
            <a:ext cx="14303" cy="12467"/>
          </a:xfrm>
          <a:custGeom>
            <a:rect b="b" l="l" r="r" t="t"/>
            <a:pathLst>
              <a:path extrusionOk="0" h="584" w="670">
                <a:moveTo>
                  <a:pt x="335" y="0"/>
                </a:moveTo>
                <a:cubicBezTo>
                  <a:pt x="271" y="0"/>
                  <a:pt x="206" y="25"/>
                  <a:pt x="152" y="78"/>
                </a:cubicBezTo>
                <a:cubicBezTo>
                  <a:pt x="31" y="169"/>
                  <a:pt x="0" y="382"/>
                  <a:pt x="122" y="503"/>
                </a:cubicBezTo>
                <a:cubicBezTo>
                  <a:pt x="171" y="552"/>
                  <a:pt x="246" y="584"/>
                  <a:pt x="324" y="584"/>
                </a:cubicBezTo>
                <a:cubicBezTo>
                  <a:pt x="391" y="584"/>
                  <a:pt x="461" y="560"/>
                  <a:pt x="517" y="503"/>
                </a:cubicBezTo>
                <a:cubicBezTo>
                  <a:pt x="639" y="412"/>
                  <a:pt x="669" y="230"/>
                  <a:pt x="548" y="108"/>
                </a:cubicBezTo>
                <a:cubicBezTo>
                  <a:pt x="496" y="40"/>
                  <a:pt x="416" y="0"/>
                  <a:pt x="33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>
            <a:off x="4296096" y="3346093"/>
            <a:ext cx="22735" cy="7322"/>
          </a:xfrm>
          <a:custGeom>
            <a:rect b="b" l="l" r="r" t="t"/>
            <a:pathLst>
              <a:path extrusionOk="0" h="343" w="1065">
                <a:moveTo>
                  <a:pt x="474" y="1"/>
                </a:moveTo>
                <a:cubicBezTo>
                  <a:pt x="356" y="1"/>
                  <a:pt x="236" y="32"/>
                  <a:pt x="122" y="96"/>
                </a:cubicBezTo>
                <a:cubicBezTo>
                  <a:pt x="31" y="157"/>
                  <a:pt x="1" y="217"/>
                  <a:pt x="1" y="217"/>
                </a:cubicBezTo>
                <a:cubicBezTo>
                  <a:pt x="4" y="221"/>
                  <a:pt x="10" y="222"/>
                  <a:pt x="18" y="222"/>
                </a:cubicBezTo>
                <a:cubicBezTo>
                  <a:pt x="66" y="222"/>
                  <a:pt x="192" y="170"/>
                  <a:pt x="358" y="170"/>
                </a:cubicBezTo>
                <a:cubicBezTo>
                  <a:pt x="408" y="170"/>
                  <a:pt x="461" y="174"/>
                  <a:pt x="517" y="187"/>
                </a:cubicBezTo>
                <a:cubicBezTo>
                  <a:pt x="766" y="215"/>
                  <a:pt x="940" y="343"/>
                  <a:pt x="992" y="343"/>
                </a:cubicBezTo>
                <a:cubicBezTo>
                  <a:pt x="997" y="343"/>
                  <a:pt x="1001" y="342"/>
                  <a:pt x="1004" y="339"/>
                </a:cubicBezTo>
                <a:cubicBezTo>
                  <a:pt x="1065" y="308"/>
                  <a:pt x="1004" y="278"/>
                  <a:pt x="943" y="187"/>
                </a:cubicBezTo>
                <a:cubicBezTo>
                  <a:pt x="801" y="63"/>
                  <a:pt x="639" y="1"/>
                  <a:pt x="47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>
            <a:off x="4237860" y="3349978"/>
            <a:ext cx="16096" cy="12488"/>
          </a:xfrm>
          <a:custGeom>
            <a:rect b="b" l="l" r="r" t="t"/>
            <a:pathLst>
              <a:path extrusionOk="0" h="585" w="754">
                <a:moveTo>
                  <a:pt x="352" y="1"/>
                </a:moveTo>
                <a:cubicBezTo>
                  <a:pt x="269" y="1"/>
                  <a:pt x="194" y="31"/>
                  <a:pt x="145" y="96"/>
                </a:cubicBezTo>
                <a:cubicBezTo>
                  <a:pt x="0" y="299"/>
                  <a:pt x="132" y="585"/>
                  <a:pt x="381" y="585"/>
                </a:cubicBezTo>
                <a:cubicBezTo>
                  <a:pt x="393" y="585"/>
                  <a:pt x="406" y="584"/>
                  <a:pt x="419" y="582"/>
                </a:cubicBezTo>
                <a:cubicBezTo>
                  <a:pt x="662" y="552"/>
                  <a:pt x="753" y="218"/>
                  <a:pt x="571" y="66"/>
                </a:cubicBezTo>
                <a:cubicBezTo>
                  <a:pt x="500" y="23"/>
                  <a:pt x="423" y="1"/>
                  <a:pt x="35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/>
          <p:nvPr/>
        </p:nvSpPr>
        <p:spPr>
          <a:xfrm>
            <a:off x="4231861" y="3344150"/>
            <a:ext cx="21433" cy="7514"/>
          </a:xfrm>
          <a:custGeom>
            <a:rect b="b" l="l" r="r" t="t"/>
            <a:pathLst>
              <a:path extrusionOk="0" h="352" w="1004">
                <a:moveTo>
                  <a:pt x="483" y="1"/>
                </a:moveTo>
                <a:cubicBezTo>
                  <a:pt x="361" y="1"/>
                  <a:pt x="236" y="32"/>
                  <a:pt x="122" y="96"/>
                </a:cubicBezTo>
                <a:cubicBezTo>
                  <a:pt x="31" y="156"/>
                  <a:pt x="1" y="217"/>
                  <a:pt x="1" y="217"/>
                </a:cubicBezTo>
                <a:cubicBezTo>
                  <a:pt x="5" y="222"/>
                  <a:pt x="13" y="223"/>
                  <a:pt x="25" y="223"/>
                </a:cubicBezTo>
                <a:cubicBezTo>
                  <a:pt x="83" y="223"/>
                  <a:pt x="222" y="180"/>
                  <a:pt x="401" y="180"/>
                </a:cubicBezTo>
                <a:cubicBezTo>
                  <a:pt x="438" y="180"/>
                  <a:pt x="477" y="182"/>
                  <a:pt x="517" y="187"/>
                </a:cubicBezTo>
                <a:cubicBezTo>
                  <a:pt x="752" y="213"/>
                  <a:pt x="920" y="351"/>
                  <a:pt x="982" y="351"/>
                </a:cubicBezTo>
                <a:cubicBezTo>
                  <a:pt x="992" y="351"/>
                  <a:pt x="999" y="347"/>
                  <a:pt x="1004" y="339"/>
                </a:cubicBezTo>
                <a:cubicBezTo>
                  <a:pt x="1004" y="339"/>
                  <a:pt x="1004" y="278"/>
                  <a:pt x="943" y="187"/>
                </a:cubicBezTo>
                <a:cubicBezTo>
                  <a:pt x="819" y="63"/>
                  <a:pt x="653" y="1"/>
                  <a:pt x="48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4271440" y="3351365"/>
            <a:ext cx="16245" cy="52579"/>
          </a:xfrm>
          <a:custGeom>
            <a:rect b="b" l="l" r="r" t="t"/>
            <a:pathLst>
              <a:path extrusionOk="0" h="2463" w="761">
                <a:moveTo>
                  <a:pt x="122" y="1"/>
                </a:moveTo>
                <a:lnTo>
                  <a:pt x="122" y="1"/>
                </a:lnTo>
                <a:cubicBezTo>
                  <a:pt x="183" y="517"/>
                  <a:pt x="274" y="1004"/>
                  <a:pt x="426" y="1520"/>
                </a:cubicBezTo>
                <a:cubicBezTo>
                  <a:pt x="487" y="1703"/>
                  <a:pt x="517" y="1916"/>
                  <a:pt x="578" y="2098"/>
                </a:cubicBezTo>
                <a:cubicBezTo>
                  <a:pt x="609" y="2159"/>
                  <a:pt x="609" y="2250"/>
                  <a:pt x="609" y="2311"/>
                </a:cubicBezTo>
                <a:cubicBezTo>
                  <a:pt x="609" y="2341"/>
                  <a:pt x="548" y="2341"/>
                  <a:pt x="457" y="2341"/>
                </a:cubicBezTo>
                <a:cubicBezTo>
                  <a:pt x="305" y="2341"/>
                  <a:pt x="153" y="2341"/>
                  <a:pt x="1" y="2402"/>
                </a:cubicBezTo>
                <a:cubicBezTo>
                  <a:pt x="153" y="2432"/>
                  <a:pt x="305" y="2463"/>
                  <a:pt x="457" y="2463"/>
                </a:cubicBezTo>
                <a:lnTo>
                  <a:pt x="578" y="2463"/>
                </a:lnTo>
                <a:cubicBezTo>
                  <a:pt x="639" y="2463"/>
                  <a:pt x="700" y="2402"/>
                  <a:pt x="730" y="2372"/>
                </a:cubicBezTo>
                <a:cubicBezTo>
                  <a:pt x="761" y="2250"/>
                  <a:pt x="761" y="2159"/>
                  <a:pt x="730" y="2068"/>
                </a:cubicBezTo>
                <a:cubicBezTo>
                  <a:pt x="669" y="1855"/>
                  <a:pt x="639" y="1672"/>
                  <a:pt x="578" y="1460"/>
                </a:cubicBezTo>
                <a:cubicBezTo>
                  <a:pt x="487" y="973"/>
                  <a:pt x="335" y="457"/>
                  <a:pt x="12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248086" y="3406335"/>
            <a:ext cx="31808" cy="18636"/>
          </a:xfrm>
          <a:custGeom>
            <a:rect b="b" l="l" r="r" t="t"/>
            <a:pathLst>
              <a:path extrusionOk="0" h="873" w="1490">
                <a:moveTo>
                  <a:pt x="147" y="1"/>
                </a:moveTo>
                <a:cubicBezTo>
                  <a:pt x="141" y="1"/>
                  <a:pt x="152" y="13"/>
                  <a:pt x="183" y="40"/>
                </a:cubicBezTo>
                <a:cubicBezTo>
                  <a:pt x="183" y="40"/>
                  <a:pt x="0" y="496"/>
                  <a:pt x="578" y="800"/>
                </a:cubicBezTo>
                <a:cubicBezTo>
                  <a:pt x="677" y="849"/>
                  <a:pt x="786" y="873"/>
                  <a:pt x="895" y="873"/>
                </a:cubicBezTo>
                <a:cubicBezTo>
                  <a:pt x="1120" y="873"/>
                  <a:pt x="1346" y="771"/>
                  <a:pt x="1490" y="587"/>
                </a:cubicBezTo>
                <a:cubicBezTo>
                  <a:pt x="1012" y="560"/>
                  <a:pt x="187" y="1"/>
                  <a:pt x="1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/>
          <p:nvPr/>
        </p:nvSpPr>
        <p:spPr>
          <a:xfrm>
            <a:off x="4214335" y="3453236"/>
            <a:ext cx="53241" cy="32470"/>
          </a:xfrm>
          <a:custGeom>
            <a:rect b="b" l="l" r="r" t="t"/>
            <a:pathLst>
              <a:path extrusionOk="0" h="1521" w="2494">
                <a:moveTo>
                  <a:pt x="1" y="1"/>
                </a:moveTo>
                <a:cubicBezTo>
                  <a:pt x="1" y="1"/>
                  <a:pt x="457" y="1490"/>
                  <a:pt x="2463" y="1521"/>
                </a:cubicBezTo>
                <a:lnTo>
                  <a:pt x="2493" y="1034"/>
                </a:lnTo>
                <a:lnTo>
                  <a:pt x="2493" y="1004"/>
                </a:lnTo>
                <a:cubicBezTo>
                  <a:pt x="1581" y="913"/>
                  <a:pt x="700" y="578"/>
                  <a:pt x="1" y="1"/>
                </a:cubicBezTo>
                <a:close/>
              </a:path>
            </a:pathLst>
          </a:custGeom>
          <a:solidFill>
            <a:srgbClr val="A36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9"/>
          <p:cNvSpPr/>
          <p:nvPr/>
        </p:nvSpPr>
        <p:spPr>
          <a:xfrm>
            <a:off x="4145554" y="3211603"/>
            <a:ext cx="191914" cy="163799"/>
          </a:xfrm>
          <a:custGeom>
            <a:rect b="b" l="l" r="r" t="t"/>
            <a:pathLst>
              <a:path extrusionOk="0" h="7673" w="8990">
                <a:moveTo>
                  <a:pt x="7750" y="0"/>
                </a:moveTo>
                <a:cubicBezTo>
                  <a:pt x="7630" y="0"/>
                  <a:pt x="7509" y="25"/>
                  <a:pt x="7387" y="73"/>
                </a:cubicBezTo>
                <a:cubicBezTo>
                  <a:pt x="6962" y="256"/>
                  <a:pt x="6597" y="590"/>
                  <a:pt x="6171" y="712"/>
                </a:cubicBezTo>
                <a:cubicBezTo>
                  <a:pt x="5920" y="762"/>
                  <a:pt x="5660" y="785"/>
                  <a:pt x="5401" y="785"/>
                </a:cubicBezTo>
                <a:cubicBezTo>
                  <a:pt x="5189" y="785"/>
                  <a:pt x="4978" y="769"/>
                  <a:pt x="4773" y="742"/>
                </a:cubicBezTo>
                <a:cubicBezTo>
                  <a:pt x="4256" y="742"/>
                  <a:pt x="3740" y="864"/>
                  <a:pt x="3314" y="1168"/>
                </a:cubicBezTo>
                <a:cubicBezTo>
                  <a:pt x="2889" y="1472"/>
                  <a:pt x="2615" y="1958"/>
                  <a:pt x="2615" y="2475"/>
                </a:cubicBezTo>
                <a:cubicBezTo>
                  <a:pt x="2350" y="2438"/>
                  <a:pt x="2074" y="2407"/>
                  <a:pt x="1807" y="2407"/>
                </a:cubicBezTo>
                <a:cubicBezTo>
                  <a:pt x="1401" y="2407"/>
                  <a:pt x="1012" y="2480"/>
                  <a:pt x="700" y="2718"/>
                </a:cubicBezTo>
                <a:cubicBezTo>
                  <a:pt x="274" y="3083"/>
                  <a:pt x="1" y="3599"/>
                  <a:pt x="1" y="4177"/>
                </a:cubicBezTo>
                <a:cubicBezTo>
                  <a:pt x="31" y="4724"/>
                  <a:pt x="123" y="5271"/>
                  <a:pt x="305" y="5788"/>
                </a:cubicBezTo>
                <a:cubicBezTo>
                  <a:pt x="335" y="5818"/>
                  <a:pt x="335" y="5849"/>
                  <a:pt x="335" y="5879"/>
                </a:cubicBezTo>
                <a:lnTo>
                  <a:pt x="791" y="5879"/>
                </a:lnTo>
                <a:lnTo>
                  <a:pt x="1034" y="7672"/>
                </a:lnTo>
                <a:lnTo>
                  <a:pt x="1551" y="7672"/>
                </a:lnTo>
                <a:lnTo>
                  <a:pt x="1642" y="4694"/>
                </a:lnTo>
                <a:cubicBezTo>
                  <a:pt x="1642" y="4694"/>
                  <a:pt x="1615" y="3586"/>
                  <a:pt x="2503" y="3586"/>
                </a:cubicBezTo>
                <a:cubicBezTo>
                  <a:pt x="2557" y="3586"/>
                  <a:pt x="2615" y="3591"/>
                  <a:pt x="2676" y="3599"/>
                </a:cubicBezTo>
                <a:cubicBezTo>
                  <a:pt x="3688" y="3740"/>
                  <a:pt x="4960" y="4869"/>
                  <a:pt x="6830" y="4869"/>
                </a:cubicBezTo>
                <a:cubicBezTo>
                  <a:pt x="6981" y="4869"/>
                  <a:pt x="7136" y="4861"/>
                  <a:pt x="7296" y="4846"/>
                </a:cubicBezTo>
                <a:cubicBezTo>
                  <a:pt x="7630" y="4846"/>
                  <a:pt x="7995" y="4754"/>
                  <a:pt x="8299" y="4602"/>
                </a:cubicBezTo>
                <a:cubicBezTo>
                  <a:pt x="8299" y="4602"/>
                  <a:pt x="8329" y="4572"/>
                  <a:pt x="8329" y="4572"/>
                </a:cubicBezTo>
                <a:cubicBezTo>
                  <a:pt x="8603" y="4390"/>
                  <a:pt x="8785" y="4086"/>
                  <a:pt x="8785" y="3751"/>
                </a:cubicBezTo>
                <a:cubicBezTo>
                  <a:pt x="8758" y="3421"/>
                  <a:pt x="8506" y="3166"/>
                  <a:pt x="8188" y="3143"/>
                </a:cubicBezTo>
                <a:lnTo>
                  <a:pt x="8188" y="3143"/>
                </a:lnTo>
                <a:cubicBezTo>
                  <a:pt x="8653" y="3109"/>
                  <a:pt x="8990" y="2655"/>
                  <a:pt x="8876" y="2201"/>
                </a:cubicBezTo>
                <a:cubicBezTo>
                  <a:pt x="8789" y="1829"/>
                  <a:pt x="8465" y="1614"/>
                  <a:pt x="8131" y="1614"/>
                </a:cubicBezTo>
                <a:cubicBezTo>
                  <a:pt x="8002" y="1614"/>
                  <a:pt x="7871" y="1647"/>
                  <a:pt x="7752" y="1715"/>
                </a:cubicBezTo>
                <a:cubicBezTo>
                  <a:pt x="7995" y="1532"/>
                  <a:pt x="8208" y="1320"/>
                  <a:pt x="8360" y="1046"/>
                </a:cubicBezTo>
                <a:cubicBezTo>
                  <a:pt x="8512" y="742"/>
                  <a:pt x="8481" y="408"/>
                  <a:pt x="8269" y="165"/>
                </a:cubicBezTo>
                <a:cubicBezTo>
                  <a:pt x="8104" y="55"/>
                  <a:pt x="7929" y="0"/>
                  <a:pt x="775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9"/>
          <p:cNvSpPr/>
          <p:nvPr/>
        </p:nvSpPr>
        <p:spPr>
          <a:xfrm>
            <a:off x="4140366" y="3349145"/>
            <a:ext cx="16907" cy="31722"/>
          </a:xfrm>
          <a:custGeom>
            <a:rect b="b" l="l" r="r" t="t"/>
            <a:pathLst>
              <a:path extrusionOk="0" h="1486" w="792">
                <a:moveTo>
                  <a:pt x="449" y="1"/>
                </a:moveTo>
                <a:cubicBezTo>
                  <a:pt x="432" y="1"/>
                  <a:pt x="414" y="5"/>
                  <a:pt x="396" y="14"/>
                </a:cubicBezTo>
                <a:cubicBezTo>
                  <a:pt x="244" y="44"/>
                  <a:pt x="122" y="135"/>
                  <a:pt x="92" y="287"/>
                </a:cubicBezTo>
                <a:cubicBezTo>
                  <a:pt x="31" y="439"/>
                  <a:pt x="1" y="591"/>
                  <a:pt x="1" y="773"/>
                </a:cubicBezTo>
                <a:cubicBezTo>
                  <a:pt x="1" y="1077"/>
                  <a:pt x="183" y="1351"/>
                  <a:pt x="457" y="1473"/>
                </a:cubicBezTo>
                <a:cubicBezTo>
                  <a:pt x="483" y="1481"/>
                  <a:pt x="510" y="1485"/>
                  <a:pt x="537" y="1485"/>
                </a:cubicBezTo>
                <a:cubicBezTo>
                  <a:pt x="601" y="1485"/>
                  <a:pt x="666" y="1464"/>
                  <a:pt x="730" y="1442"/>
                </a:cubicBezTo>
                <a:cubicBezTo>
                  <a:pt x="790" y="1383"/>
                  <a:pt x="791" y="1352"/>
                  <a:pt x="791" y="1351"/>
                </a:cubicBezTo>
                <a:lnTo>
                  <a:pt x="791" y="1351"/>
                </a:lnTo>
                <a:cubicBezTo>
                  <a:pt x="791" y="1352"/>
                  <a:pt x="790" y="1382"/>
                  <a:pt x="730" y="1412"/>
                </a:cubicBezTo>
                <a:cubicBezTo>
                  <a:pt x="700" y="1427"/>
                  <a:pt x="662" y="1435"/>
                  <a:pt x="624" y="1435"/>
                </a:cubicBezTo>
                <a:cubicBezTo>
                  <a:pt x="586" y="1435"/>
                  <a:pt x="548" y="1427"/>
                  <a:pt x="517" y="1412"/>
                </a:cubicBezTo>
                <a:cubicBezTo>
                  <a:pt x="274" y="1260"/>
                  <a:pt x="153" y="1017"/>
                  <a:pt x="153" y="743"/>
                </a:cubicBezTo>
                <a:cubicBezTo>
                  <a:pt x="122" y="591"/>
                  <a:pt x="153" y="469"/>
                  <a:pt x="214" y="317"/>
                </a:cubicBezTo>
                <a:cubicBezTo>
                  <a:pt x="244" y="226"/>
                  <a:pt x="305" y="135"/>
                  <a:pt x="426" y="74"/>
                </a:cubicBezTo>
                <a:cubicBezTo>
                  <a:pt x="487" y="74"/>
                  <a:pt x="578" y="105"/>
                  <a:pt x="609" y="165"/>
                </a:cubicBezTo>
                <a:cubicBezTo>
                  <a:pt x="639" y="226"/>
                  <a:pt x="609" y="257"/>
                  <a:pt x="639" y="257"/>
                </a:cubicBezTo>
                <a:cubicBezTo>
                  <a:pt x="639" y="257"/>
                  <a:pt x="669" y="226"/>
                  <a:pt x="639" y="135"/>
                </a:cubicBezTo>
                <a:cubicBezTo>
                  <a:pt x="609" y="105"/>
                  <a:pt x="578" y="74"/>
                  <a:pt x="548" y="44"/>
                </a:cubicBezTo>
                <a:cubicBezTo>
                  <a:pt x="526" y="22"/>
                  <a:pt x="490" y="1"/>
                  <a:pt x="449" y="1"/>
                </a:cubicBezTo>
                <a:close/>
              </a:path>
            </a:pathLst>
          </a:custGeom>
          <a:solidFill>
            <a:srgbClr val="A36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9"/>
          <p:cNvSpPr/>
          <p:nvPr/>
        </p:nvSpPr>
        <p:spPr>
          <a:xfrm>
            <a:off x="4274044" y="3063921"/>
            <a:ext cx="228418" cy="535374"/>
          </a:xfrm>
          <a:custGeom>
            <a:rect b="b" l="l" r="r" t="t"/>
            <a:pathLst>
              <a:path extrusionOk="0" h="25079" w="10700">
                <a:moveTo>
                  <a:pt x="4803" y="0"/>
                </a:moveTo>
                <a:lnTo>
                  <a:pt x="4043" y="943"/>
                </a:lnTo>
                <a:cubicBezTo>
                  <a:pt x="0" y="5988"/>
                  <a:pt x="1429" y="16080"/>
                  <a:pt x="2219" y="20122"/>
                </a:cubicBezTo>
                <a:lnTo>
                  <a:pt x="2645" y="22341"/>
                </a:lnTo>
                <a:cubicBezTo>
                  <a:pt x="2645" y="22341"/>
                  <a:pt x="2979" y="24773"/>
                  <a:pt x="3313" y="24894"/>
                </a:cubicBezTo>
                <a:cubicBezTo>
                  <a:pt x="3366" y="24921"/>
                  <a:pt x="3415" y="24931"/>
                  <a:pt x="3459" y="24931"/>
                </a:cubicBezTo>
                <a:cubicBezTo>
                  <a:pt x="3675" y="24931"/>
                  <a:pt x="3800" y="24682"/>
                  <a:pt x="3800" y="24682"/>
                </a:cubicBezTo>
                <a:cubicBezTo>
                  <a:pt x="3800" y="24682"/>
                  <a:pt x="4111" y="25078"/>
                  <a:pt x="4379" y="25078"/>
                </a:cubicBezTo>
                <a:cubicBezTo>
                  <a:pt x="4389" y="25078"/>
                  <a:pt x="4398" y="25078"/>
                  <a:pt x="4408" y="25077"/>
                </a:cubicBezTo>
                <a:cubicBezTo>
                  <a:pt x="4772" y="25016"/>
                  <a:pt x="4924" y="24378"/>
                  <a:pt x="4924" y="24378"/>
                </a:cubicBezTo>
                <a:cubicBezTo>
                  <a:pt x="4924" y="24378"/>
                  <a:pt x="5259" y="24894"/>
                  <a:pt x="5563" y="24894"/>
                </a:cubicBezTo>
                <a:cubicBezTo>
                  <a:pt x="5927" y="24894"/>
                  <a:pt x="6019" y="24287"/>
                  <a:pt x="6019" y="24287"/>
                </a:cubicBezTo>
                <a:cubicBezTo>
                  <a:pt x="6201" y="24590"/>
                  <a:pt x="6535" y="24803"/>
                  <a:pt x="6900" y="24803"/>
                </a:cubicBezTo>
                <a:cubicBezTo>
                  <a:pt x="7143" y="24773"/>
                  <a:pt x="7356" y="24590"/>
                  <a:pt x="7417" y="24347"/>
                </a:cubicBezTo>
                <a:cubicBezTo>
                  <a:pt x="7417" y="24347"/>
                  <a:pt x="6900" y="22068"/>
                  <a:pt x="7204" y="21855"/>
                </a:cubicBezTo>
                <a:cubicBezTo>
                  <a:pt x="7271" y="21802"/>
                  <a:pt x="7344" y="21780"/>
                  <a:pt x="7421" y="21780"/>
                </a:cubicBezTo>
                <a:cubicBezTo>
                  <a:pt x="7694" y="21780"/>
                  <a:pt x="8004" y="22051"/>
                  <a:pt x="8146" y="22098"/>
                </a:cubicBezTo>
                <a:cubicBezTo>
                  <a:pt x="8306" y="22166"/>
                  <a:pt x="8996" y="22457"/>
                  <a:pt x="9574" y="22457"/>
                </a:cubicBezTo>
                <a:cubicBezTo>
                  <a:pt x="9767" y="22457"/>
                  <a:pt x="9947" y="22425"/>
                  <a:pt x="10092" y="22341"/>
                </a:cubicBezTo>
                <a:cubicBezTo>
                  <a:pt x="10700" y="22037"/>
                  <a:pt x="9697" y="21916"/>
                  <a:pt x="8937" y="21460"/>
                </a:cubicBezTo>
                <a:cubicBezTo>
                  <a:pt x="8177" y="20973"/>
                  <a:pt x="7234" y="20335"/>
                  <a:pt x="7174" y="19940"/>
                </a:cubicBezTo>
                <a:lnTo>
                  <a:pt x="7052" y="19271"/>
                </a:lnTo>
                <a:cubicBezTo>
                  <a:pt x="6657" y="16627"/>
                  <a:pt x="6353" y="10487"/>
                  <a:pt x="6809" y="6900"/>
                </a:cubicBezTo>
                <a:cubicBezTo>
                  <a:pt x="6870" y="6505"/>
                  <a:pt x="8116" y="5077"/>
                  <a:pt x="9545" y="3526"/>
                </a:cubicBezTo>
                <a:lnTo>
                  <a:pt x="4803" y="0"/>
                </a:lnTo>
                <a:close/>
              </a:path>
            </a:pathLst>
          </a:custGeom>
          <a:solidFill>
            <a:srgbClr val="E5B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9"/>
          <p:cNvSpPr/>
          <p:nvPr/>
        </p:nvSpPr>
        <p:spPr>
          <a:xfrm>
            <a:off x="6864662" y="1161445"/>
            <a:ext cx="1346430" cy="637202"/>
          </a:xfrm>
          <a:custGeom>
            <a:rect b="b" l="l" r="r" t="t"/>
            <a:pathLst>
              <a:path extrusionOk="0" h="29849" w="63072">
                <a:moveTo>
                  <a:pt x="2281" y="1"/>
                </a:moveTo>
                <a:cubicBezTo>
                  <a:pt x="1034" y="1"/>
                  <a:pt x="1" y="1004"/>
                  <a:pt x="1" y="2280"/>
                </a:cubicBezTo>
                <a:lnTo>
                  <a:pt x="1" y="20822"/>
                </a:lnTo>
                <a:cubicBezTo>
                  <a:pt x="1" y="22068"/>
                  <a:pt x="1034" y="23101"/>
                  <a:pt x="2281" y="23101"/>
                </a:cubicBezTo>
                <a:lnTo>
                  <a:pt x="3618" y="23101"/>
                </a:lnTo>
                <a:lnTo>
                  <a:pt x="3618" y="29849"/>
                </a:lnTo>
                <a:lnTo>
                  <a:pt x="10244" y="23101"/>
                </a:lnTo>
                <a:lnTo>
                  <a:pt x="60792" y="23101"/>
                </a:lnTo>
                <a:cubicBezTo>
                  <a:pt x="62039" y="23101"/>
                  <a:pt x="63072" y="22068"/>
                  <a:pt x="63072" y="20822"/>
                </a:cubicBezTo>
                <a:lnTo>
                  <a:pt x="63072" y="2280"/>
                </a:lnTo>
                <a:cubicBezTo>
                  <a:pt x="63072" y="1004"/>
                  <a:pt x="62039" y="1"/>
                  <a:pt x="60762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0" name="Google Shape;7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575" y="2241375"/>
            <a:ext cx="2742802" cy="149939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9"/>
          <p:cNvSpPr/>
          <p:nvPr/>
        </p:nvSpPr>
        <p:spPr>
          <a:xfrm>
            <a:off x="7259175" y="3784700"/>
            <a:ext cx="652200" cy="31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32" name="Google Shape;732;p39"/>
          <p:cNvSpPr/>
          <p:nvPr/>
        </p:nvSpPr>
        <p:spPr>
          <a:xfrm>
            <a:off x="7256200" y="4159050"/>
            <a:ext cx="580200" cy="1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3" name="Google Shape;7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3" y="-104500"/>
            <a:ext cx="2043121" cy="14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39"/>
          <p:cNvSpPr txBox="1"/>
          <p:nvPr/>
        </p:nvSpPr>
        <p:spPr>
          <a:xfrm>
            <a:off x="381000" y="3890613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Realisé par Mourig Abdellah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5" name="Google Shape;7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2149" y="214875"/>
            <a:ext cx="624900" cy="62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8"/>
          <p:cNvSpPr txBox="1"/>
          <p:nvPr>
            <p:ph type="title"/>
          </p:nvPr>
        </p:nvSpPr>
        <p:spPr>
          <a:xfrm>
            <a:off x="1377825" y="1103000"/>
            <a:ext cx="5760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Ideate</a:t>
            </a:r>
            <a:endParaRPr sz="4900"/>
          </a:p>
        </p:txBody>
      </p:sp>
      <p:sp>
        <p:nvSpPr>
          <p:cNvPr id="887" name="Google Shape;887;p48"/>
          <p:cNvSpPr txBox="1"/>
          <p:nvPr>
            <p:ph idx="1" type="subTitle"/>
          </p:nvPr>
        </p:nvSpPr>
        <p:spPr>
          <a:xfrm>
            <a:off x="1743150" y="2132025"/>
            <a:ext cx="5760300" cy="20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Ajouter Des Produit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G</a:t>
            </a:r>
            <a:r>
              <a:rPr lang="en" sz="1700"/>
              <a:t>érer </a:t>
            </a:r>
            <a:r>
              <a:rPr lang="en" sz="1700"/>
              <a:t>le stock automatiquement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Ajouter les produit dans le panier de client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Enregistrer les client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Imprimer les factures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Affiche les statistiques des ventes et des bénéfices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9"/>
          <p:cNvSpPr txBox="1"/>
          <p:nvPr>
            <p:ph type="title"/>
          </p:nvPr>
        </p:nvSpPr>
        <p:spPr>
          <a:xfrm>
            <a:off x="-223450" y="936525"/>
            <a:ext cx="44064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accent3"/>
                </a:solidFill>
              </a:rPr>
              <a:t>Cas </a:t>
            </a:r>
            <a:r>
              <a:rPr b="1" lang="en" sz="4900">
                <a:solidFill>
                  <a:schemeClr val="accent3"/>
                </a:solidFill>
              </a:rPr>
              <a:t>d'utilisation</a:t>
            </a:r>
            <a:endParaRPr b="1" sz="4900">
              <a:solidFill>
                <a:schemeClr val="accent3"/>
              </a:solidFill>
            </a:endParaRPr>
          </a:p>
        </p:txBody>
      </p:sp>
      <p:sp>
        <p:nvSpPr>
          <p:cNvPr id="893" name="Google Shape;893;p49"/>
          <p:cNvSpPr/>
          <p:nvPr/>
        </p:nvSpPr>
        <p:spPr>
          <a:xfrm>
            <a:off x="4215700" y="5045420"/>
            <a:ext cx="5067300" cy="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49"/>
          <p:cNvGrpSpPr/>
          <p:nvPr/>
        </p:nvGrpSpPr>
        <p:grpSpPr>
          <a:xfrm rot="-6901726">
            <a:off x="-3148222" y="1224340"/>
            <a:ext cx="10526452" cy="10365738"/>
            <a:chOff x="1132290" y="467842"/>
            <a:chExt cx="5085019" cy="4954098"/>
          </a:xfrm>
        </p:grpSpPr>
        <p:sp>
          <p:nvSpPr>
            <p:cNvPr id="895" name="Google Shape;895;p49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rect b="b" l="l" r="r" t="t"/>
              <a:pathLst>
                <a:path extrusionOk="0" h="148515" w="154472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818350" y="1817311"/>
              <a:ext cx="218125" cy="218125"/>
            </a:xfrm>
            <a:custGeom>
              <a:rect b="b" l="l" r="r" t="t"/>
              <a:pathLst>
                <a:path extrusionOk="0" h="8725" w="8725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3016041" y="1693534"/>
              <a:ext cx="96525" cy="96525"/>
            </a:xfrm>
            <a:custGeom>
              <a:rect b="b" l="l" r="r" t="t"/>
              <a:pathLst>
                <a:path extrusionOk="0" h="3861" w="3861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8" name="Google Shape;898;p49"/>
          <p:cNvPicPr preferRelativeResize="0"/>
          <p:nvPr/>
        </p:nvPicPr>
        <p:blipFill rotWithShape="1">
          <a:blip r:embed="rId3">
            <a:alphaModFix/>
          </a:blip>
          <a:srcRect b="4416" l="2347" r="2604" t="3949"/>
          <a:stretch/>
        </p:blipFill>
        <p:spPr>
          <a:xfrm>
            <a:off x="3954475" y="45275"/>
            <a:ext cx="5260401" cy="494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9" name="Google Shape;899;p49"/>
          <p:cNvGrpSpPr/>
          <p:nvPr/>
        </p:nvGrpSpPr>
        <p:grpSpPr>
          <a:xfrm>
            <a:off x="0" y="2697938"/>
            <a:ext cx="4686927" cy="2535725"/>
            <a:chOff x="545100" y="1812650"/>
            <a:chExt cx="6575375" cy="2565225"/>
          </a:xfrm>
        </p:grpSpPr>
        <p:sp>
          <p:nvSpPr>
            <p:cNvPr id="900" name="Google Shape;900;p49"/>
            <p:cNvSpPr/>
            <p:nvPr/>
          </p:nvSpPr>
          <p:spPr>
            <a:xfrm>
              <a:off x="6037625" y="2472975"/>
              <a:ext cx="1082850" cy="1110225"/>
            </a:xfrm>
            <a:custGeom>
              <a:rect b="b" l="l" r="r" t="t"/>
              <a:pathLst>
                <a:path extrusionOk="0" h="44409" w="43314">
                  <a:moveTo>
                    <a:pt x="21251" y="12609"/>
                  </a:moveTo>
                  <a:cubicBezTo>
                    <a:pt x="24472" y="12609"/>
                    <a:pt x="27712" y="14174"/>
                    <a:pt x="29605" y="17478"/>
                  </a:cubicBezTo>
                  <a:cubicBezTo>
                    <a:pt x="32280" y="22098"/>
                    <a:pt x="30669" y="28025"/>
                    <a:pt x="26049" y="30669"/>
                  </a:cubicBezTo>
                  <a:cubicBezTo>
                    <a:pt x="24467" y="31576"/>
                    <a:pt x="22820" y="31984"/>
                    <a:pt x="21228" y="31984"/>
                  </a:cubicBezTo>
                  <a:cubicBezTo>
                    <a:pt x="15291" y="31984"/>
                    <a:pt x="10111" y="26324"/>
                    <a:pt x="11885" y="19757"/>
                  </a:cubicBezTo>
                  <a:cubicBezTo>
                    <a:pt x="13140" y="15108"/>
                    <a:pt x="17181" y="12609"/>
                    <a:pt x="21251" y="12609"/>
                  </a:cubicBezTo>
                  <a:close/>
                  <a:moveTo>
                    <a:pt x="22341" y="0"/>
                  </a:moveTo>
                  <a:lnTo>
                    <a:pt x="17417" y="547"/>
                  </a:lnTo>
                  <a:lnTo>
                    <a:pt x="17143" y="4681"/>
                  </a:lnTo>
                  <a:lnTo>
                    <a:pt x="13465" y="6535"/>
                  </a:lnTo>
                  <a:lnTo>
                    <a:pt x="9575" y="3800"/>
                  </a:lnTo>
                  <a:lnTo>
                    <a:pt x="5654" y="6657"/>
                  </a:lnTo>
                  <a:lnTo>
                    <a:pt x="7690" y="11064"/>
                  </a:lnTo>
                  <a:lnTo>
                    <a:pt x="5350" y="14590"/>
                  </a:lnTo>
                  <a:lnTo>
                    <a:pt x="1094" y="14377"/>
                  </a:lnTo>
                  <a:lnTo>
                    <a:pt x="0" y="19605"/>
                  </a:lnTo>
                  <a:lnTo>
                    <a:pt x="4043" y="21156"/>
                  </a:lnTo>
                  <a:lnTo>
                    <a:pt x="4377" y="25563"/>
                  </a:lnTo>
                  <a:lnTo>
                    <a:pt x="213" y="27995"/>
                  </a:lnTo>
                  <a:lnTo>
                    <a:pt x="2219" y="32554"/>
                  </a:lnTo>
                  <a:lnTo>
                    <a:pt x="6565" y="31885"/>
                  </a:lnTo>
                  <a:lnTo>
                    <a:pt x="9423" y="35198"/>
                  </a:lnTo>
                  <a:lnTo>
                    <a:pt x="7903" y="39332"/>
                  </a:lnTo>
                  <a:lnTo>
                    <a:pt x="11885" y="42129"/>
                  </a:lnTo>
                  <a:lnTo>
                    <a:pt x="14985" y="38785"/>
                  </a:lnTo>
                  <a:lnTo>
                    <a:pt x="19301" y="39940"/>
                  </a:lnTo>
                  <a:lnTo>
                    <a:pt x="20639" y="44408"/>
                  </a:lnTo>
                  <a:lnTo>
                    <a:pt x="25441" y="44074"/>
                  </a:lnTo>
                  <a:lnTo>
                    <a:pt x="26049" y="40092"/>
                  </a:lnTo>
                  <a:lnTo>
                    <a:pt x="30153" y="37721"/>
                  </a:lnTo>
                  <a:lnTo>
                    <a:pt x="33496" y="40396"/>
                  </a:lnTo>
                  <a:lnTo>
                    <a:pt x="37751" y="37235"/>
                  </a:lnTo>
                  <a:lnTo>
                    <a:pt x="35593" y="33527"/>
                  </a:lnTo>
                  <a:lnTo>
                    <a:pt x="37691" y="29758"/>
                  </a:lnTo>
                  <a:lnTo>
                    <a:pt x="42007" y="30062"/>
                  </a:lnTo>
                  <a:lnTo>
                    <a:pt x="43314" y="25198"/>
                  </a:lnTo>
                  <a:lnTo>
                    <a:pt x="39636" y="23192"/>
                  </a:lnTo>
                  <a:lnTo>
                    <a:pt x="39150" y="18754"/>
                  </a:lnTo>
                  <a:lnTo>
                    <a:pt x="42736" y="16323"/>
                  </a:lnTo>
                  <a:lnTo>
                    <a:pt x="40366" y="12219"/>
                  </a:lnTo>
                  <a:lnTo>
                    <a:pt x="36688" y="12736"/>
                  </a:lnTo>
                  <a:lnTo>
                    <a:pt x="33648" y="8906"/>
                  </a:lnTo>
                  <a:lnTo>
                    <a:pt x="35198" y="5107"/>
                  </a:lnTo>
                  <a:lnTo>
                    <a:pt x="31095" y="2402"/>
                  </a:lnTo>
                  <a:lnTo>
                    <a:pt x="28025" y="5472"/>
                  </a:lnTo>
                  <a:lnTo>
                    <a:pt x="23952" y="4772"/>
                  </a:lnTo>
                  <a:lnTo>
                    <a:pt x="223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545100" y="2811650"/>
              <a:ext cx="1155075" cy="1327850"/>
            </a:xfrm>
            <a:custGeom>
              <a:rect b="b" l="l" r="r" t="t"/>
              <a:pathLst>
                <a:path extrusionOk="0" h="53114" w="46203">
                  <a:moveTo>
                    <a:pt x="5341" y="1"/>
                  </a:moveTo>
                  <a:cubicBezTo>
                    <a:pt x="5233" y="1"/>
                    <a:pt x="5125" y="4"/>
                    <a:pt x="5016" y="10"/>
                  </a:cubicBezTo>
                  <a:cubicBezTo>
                    <a:pt x="2828" y="131"/>
                    <a:pt x="639" y="1682"/>
                    <a:pt x="305" y="3870"/>
                  </a:cubicBezTo>
                  <a:cubicBezTo>
                    <a:pt x="1" y="6058"/>
                    <a:pt x="1460" y="8125"/>
                    <a:pt x="2980" y="9706"/>
                  </a:cubicBezTo>
                  <a:cubicBezTo>
                    <a:pt x="5290" y="12077"/>
                    <a:pt x="7873" y="14083"/>
                    <a:pt x="10731" y="15694"/>
                  </a:cubicBezTo>
                  <a:cubicBezTo>
                    <a:pt x="11247" y="15998"/>
                    <a:pt x="11825" y="16302"/>
                    <a:pt x="12068" y="16849"/>
                  </a:cubicBezTo>
                  <a:cubicBezTo>
                    <a:pt x="12493" y="17822"/>
                    <a:pt x="11642" y="18916"/>
                    <a:pt x="10670" y="19372"/>
                  </a:cubicBezTo>
                  <a:cubicBezTo>
                    <a:pt x="9576" y="19858"/>
                    <a:pt x="8329" y="19858"/>
                    <a:pt x="7174" y="20132"/>
                  </a:cubicBezTo>
                  <a:cubicBezTo>
                    <a:pt x="5989" y="20375"/>
                    <a:pt x="4773" y="21044"/>
                    <a:pt x="4439" y="22199"/>
                  </a:cubicBezTo>
                  <a:cubicBezTo>
                    <a:pt x="3983" y="23810"/>
                    <a:pt x="5442" y="25299"/>
                    <a:pt x="6840" y="26241"/>
                  </a:cubicBezTo>
                  <a:cubicBezTo>
                    <a:pt x="9606" y="28126"/>
                    <a:pt x="12706" y="29493"/>
                    <a:pt x="15959" y="30314"/>
                  </a:cubicBezTo>
                  <a:cubicBezTo>
                    <a:pt x="17083" y="30618"/>
                    <a:pt x="18329" y="30861"/>
                    <a:pt x="19302" y="31530"/>
                  </a:cubicBezTo>
                  <a:cubicBezTo>
                    <a:pt x="20275" y="32229"/>
                    <a:pt x="20974" y="33536"/>
                    <a:pt x="20518" y="34661"/>
                  </a:cubicBezTo>
                  <a:cubicBezTo>
                    <a:pt x="20126" y="35697"/>
                    <a:pt x="18934" y="36191"/>
                    <a:pt x="17822" y="36191"/>
                  </a:cubicBezTo>
                  <a:cubicBezTo>
                    <a:pt x="17727" y="36191"/>
                    <a:pt x="17632" y="36188"/>
                    <a:pt x="17539" y="36181"/>
                  </a:cubicBezTo>
                  <a:cubicBezTo>
                    <a:pt x="16354" y="36089"/>
                    <a:pt x="15229" y="35573"/>
                    <a:pt x="14074" y="35269"/>
                  </a:cubicBezTo>
                  <a:cubicBezTo>
                    <a:pt x="13493" y="35113"/>
                    <a:pt x="12875" y="35030"/>
                    <a:pt x="12259" y="35030"/>
                  </a:cubicBezTo>
                  <a:cubicBezTo>
                    <a:pt x="10586" y="35030"/>
                    <a:pt x="8930" y="35640"/>
                    <a:pt x="8086" y="37062"/>
                  </a:cubicBezTo>
                  <a:cubicBezTo>
                    <a:pt x="7326" y="38339"/>
                    <a:pt x="7417" y="39980"/>
                    <a:pt x="7995" y="41348"/>
                  </a:cubicBezTo>
                  <a:cubicBezTo>
                    <a:pt x="8603" y="42716"/>
                    <a:pt x="9636" y="43840"/>
                    <a:pt x="10700" y="44874"/>
                  </a:cubicBezTo>
                  <a:cubicBezTo>
                    <a:pt x="14439" y="48430"/>
                    <a:pt x="19059" y="51166"/>
                    <a:pt x="24074" y="52351"/>
                  </a:cubicBezTo>
                  <a:cubicBezTo>
                    <a:pt x="26155" y="52833"/>
                    <a:pt x="28162" y="53114"/>
                    <a:pt x="30130" y="53114"/>
                  </a:cubicBezTo>
                  <a:cubicBezTo>
                    <a:pt x="32876" y="53114"/>
                    <a:pt x="35547" y="52567"/>
                    <a:pt x="38239" y="51257"/>
                  </a:cubicBezTo>
                  <a:lnTo>
                    <a:pt x="38208" y="51257"/>
                  </a:lnTo>
                  <a:cubicBezTo>
                    <a:pt x="45473" y="44965"/>
                    <a:pt x="46202" y="34600"/>
                    <a:pt x="44956" y="25481"/>
                  </a:cubicBezTo>
                  <a:cubicBezTo>
                    <a:pt x="44743" y="23961"/>
                    <a:pt x="44743" y="22351"/>
                    <a:pt x="43892" y="21074"/>
                  </a:cubicBezTo>
                  <a:cubicBezTo>
                    <a:pt x="43263" y="20163"/>
                    <a:pt x="42169" y="19530"/>
                    <a:pt x="41130" y="19530"/>
                  </a:cubicBezTo>
                  <a:cubicBezTo>
                    <a:pt x="40714" y="19530"/>
                    <a:pt x="40306" y="19632"/>
                    <a:pt x="39941" y="19858"/>
                  </a:cubicBezTo>
                  <a:cubicBezTo>
                    <a:pt x="38847" y="20496"/>
                    <a:pt x="38482" y="21864"/>
                    <a:pt x="37965" y="23019"/>
                  </a:cubicBezTo>
                  <a:cubicBezTo>
                    <a:pt x="37266" y="24569"/>
                    <a:pt x="36141" y="25876"/>
                    <a:pt x="34743" y="26819"/>
                  </a:cubicBezTo>
                  <a:cubicBezTo>
                    <a:pt x="34088" y="27256"/>
                    <a:pt x="33291" y="27599"/>
                    <a:pt x="32522" y="27599"/>
                  </a:cubicBezTo>
                  <a:cubicBezTo>
                    <a:pt x="32221" y="27599"/>
                    <a:pt x="31925" y="27546"/>
                    <a:pt x="31643" y="27427"/>
                  </a:cubicBezTo>
                  <a:cubicBezTo>
                    <a:pt x="30245" y="26849"/>
                    <a:pt x="29910" y="25056"/>
                    <a:pt x="29728" y="23536"/>
                  </a:cubicBezTo>
                  <a:lnTo>
                    <a:pt x="28938" y="15025"/>
                  </a:lnTo>
                  <a:cubicBezTo>
                    <a:pt x="28786" y="13505"/>
                    <a:pt x="28634" y="11955"/>
                    <a:pt x="28026" y="10557"/>
                  </a:cubicBezTo>
                  <a:cubicBezTo>
                    <a:pt x="27387" y="9159"/>
                    <a:pt x="26202" y="7943"/>
                    <a:pt x="24713" y="7700"/>
                  </a:cubicBezTo>
                  <a:cubicBezTo>
                    <a:pt x="24551" y="7670"/>
                    <a:pt x="24388" y="7656"/>
                    <a:pt x="24224" y="7656"/>
                  </a:cubicBezTo>
                  <a:cubicBezTo>
                    <a:pt x="22879" y="7656"/>
                    <a:pt x="21535" y="8624"/>
                    <a:pt x="21399" y="9980"/>
                  </a:cubicBezTo>
                  <a:cubicBezTo>
                    <a:pt x="21308" y="10618"/>
                    <a:pt x="21521" y="11226"/>
                    <a:pt x="21551" y="11864"/>
                  </a:cubicBezTo>
                  <a:cubicBezTo>
                    <a:pt x="21551" y="12502"/>
                    <a:pt x="21339" y="13232"/>
                    <a:pt x="20792" y="13475"/>
                  </a:cubicBezTo>
                  <a:cubicBezTo>
                    <a:pt x="20662" y="13529"/>
                    <a:pt x="20528" y="13553"/>
                    <a:pt x="20393" y="13553"/>
                  </a:cubicBezTo>
                  <a:cubicBezTo>
                    <a:pt x="19922" y="13553"/>
                    <a:pt x="19430" y="13265"/>
                    <a:pt x="19029" y="12958"/>
                  </a:cubicBezTo>
                  <a:cubicBezTo>
                    <a:pt x="17326" y="11560"/>
                    <a:pt x="16050" y="9706"/>
                    <a:pt x="14864" y="7852"/>
                  </a:cubicBezTo>
                  <a:cubicBezTo>
                    <a:pt x="13679" y="5967"/>
                    <a:pt x="12493" y="4083"/>
                    <a:pt x="10883" y="2533"/>
                  </a:cubicBezTo>
                  <a:cubicBezTo>
                    <a:pt x="9380" y="1088"/>
                    <a:pt x="7412" y="1"/>
                    <a:pt x="5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602100" y="2850625"/>
              <a:ext cx="918725" cy="1412675"/>
            </a:xfrm>
            <a:custGeom>
              <a:rect b="b" l="l" r="r" t="t"/>
              <a:pathLst>
                <a:path extrusionOk="0" h="56507" w="36749">
                  <a:moveTo>
                    <a:pt x="1" y="1"/>
                  </a:moveTo>
                  <a:cubicBezTo>
                    <a:pt x="61" y="31"/>
                    <a:pt x="92" y="92"/>
                    <a:pt x="153" y="123"/>
                  </a:cubicBezTo>
                  <a:lnTo>
                    <a:pt x="669" y="487"/>
                  </a:lnTo>
                  <a:cubicBezTo>
                    <a:pt x="1095" y="791"/>
                    <a:pt x="1733" y="1247"/>
                    <a:pt x="2554" y="1855"/>
                  </a:cubicBezTo>
                  <a:cubicBezTo>
                    <a:pt x="4864" y="3588"/>
                    <a:pt x="7022" y="5472"/>
                    <a:pt x="9028" y="7509"/>
                  </a:cubicBezTo>
                  <a:cubicBezTo>
                    <a:pt x="10274" y="8816"/>
                    <a:pt x="11642" y="10275"/>
                    <a:pt x="13040" y="11886"/>
                  </a:cubicBezTo>
                  <a:cubicBezTo>
                    <a:pt x="14439" y="13497"/>
                    <a:pt x="15928" y="15229"/>
                    <a:pt x="17417" y="17114"/>
                  </a:cubicBezTo>
                  <a:cubicBezTo>
                    <a:pt x="19028" y="19059"/>
                    <a:pt x="20487" y="21095"/>
                    <a:pt x="21855" y="23193"/>
                  </a:cubicBezTo>
                  <a:cubicBezTo>
                    <a:pt x="22554" y="24287"/>
                    <a:pt x="23192" y="25472"/>
                    <a:pt x="23861" y="26658"/>
                  </a:cubicBezTo>
                  <a:cubicBezTo>
                    <a:pt x="24530" y="27813"/>
                    <a:pt x="25199" y="29029"/>
                    <a:pt x="25867" y="30245"/>
                  </a:cubicBezTo>
                  <a:cubicBezTo>
                    <a:pt x="28421" y="34804"/>
                    <a:pt x="30731" y="39485"/>
                    <a:pt x="32767" y="44287"/>
                  </a:cubicBezTo>
                  <a:cubicBezTo>
                    <a:pt x="34408" y="48239"/>
                    <a:pt x="35685" y="52312"/>
                    <a:pt x="36567" y="56506"/>
                  </a:cubicBezTo>
                  <a:lnTo>
                    <a:pt x="36749" y="56446"/>
                  </a:lnTo>
                  <a:cubicBezTo>
                    <a:pt x="35867" y="52251"/>
                    <a:pt x="34621" y="48148"/>
                    <a:pt x="32980" y="44196"/>
                  </a:cubicBezTo>
                  <a:cubicBezTo>
                    <a:pt x="30943" y="39363"/>
                    <a:pt x="28633" y="34652"/>
                    <a:pt x="26050" y="30093"/>
                  </a:cubicBezTo>
                  <a:cubicBezTo>
                    <a:pt x="25381" y="28877"/>
                    <a:pt x="24712" y="27691"/>
                    <a:pt x="24044" y="26506"/>
                  </a:cubicBezTo>
                  <a:cubicBezTo>
                    <a:pt x="23405" y="25320"/>
                    <a:pt x="22737" y="24165"/>
                    <a:pt x="22037" y="23041"/>
                  </a:cubicBezTo>
                  <a:cubicBezTo>
                    <a:pt x="20670" y="20943"/>
                    <a:pt x="19180" y="18877"/>
                    <a:pt x="17600" y="16931"/>
                  </a:cubicBezTo>
                  <a:cubicBezTo>
                    <a:pt x="16080" y="15047"/>
                    <a:pt x="14590" y="13345"/>
                    <a:pt x="13162" y="11734"/>
                  </a:cubicBezTo>
                  <a:cubicBezTo>
                    <a:pt x="11764" y="10123"/>
                    <a:pt x="10396" y="8664"/>
                    <a:pt x="9119" y="7387"/>
                  </a:cubicBezTo>
                  <a:cubicBezTo>
                    <a:pt x="7083" y="5351"/>
                    <a:pt x="4894" y="3466"/>
                    <a:pt x="2584" y="1764"/>
                  </a:cubicBezTo>
                  <a:cubicBezTo>
                    <a:pt x="1763" y="1156"/>
                    <a:pt x="1125" y="730"/>
                    <a:pt x="700" y="426"/>
                  </a:cubicBezTo>
                  <a:cubicBezTo>
                    <a:pt x="487" y="275"/>
                    <a:pt x="304" y="183"/>
                    <a:pt x="183" y="92"/>
                  </a:cubicBezTo>
                  <a:cubicBezTo>
                    <a:pt x="122" y="62"/>
                    <a:pt x="61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1149225" y="3003375"/>
              <a:ext cx="14450" cy="423275"/>
            </a:xfrm>
            <a:custGeom>
              <a:rect b="b" l="l" r="r" t="t"/>
              <a:pathLst>
                <a:path extrusionOk="0" h="16931" w="578">
                  <a:moveTo>
                    <a:pt x="548" y="0"/>
                  </a:moveTo>
                  <a:cubicBezTo>
                    <a:pt x="487" y="213"/>
                    <a:pt x="426" y="426"/>
                    <a:pt x="426" y="669"/>
                  </a:cubicBezTo>
                  <a:cubicBezTo>
                    <a:pt x="365" y="1095"/>
                    <a:pt x="274" y="1703"/>
                    <a:pt x="213" y="2462"/>
                  </a:cubicBezTo>
                  <a:cubicBezTo>
                    <a:pt x="92" y="3982"/>
                    <a:pt x="31" y="6140"/>
                    <a:pt x="31" y="8481"/>
                  </a:cubicBezTo>
                  <a:lnTo>
                    <a:pt x="31" y="14469"/>
                  </a:lnTo>
                  <a:lnTo>
                    <a:pt x="31" y="16262"/>
                  </a:lnTo>
                  <a:cubicBezTo>
                    <a:pt x="0" y="16505"/>
                    <a:pt x="31" y="16718"/>
                    <a:pt x="61" y="16931"/>
                  </a:cubicBezTo>
                  <a:cubicBezTo>
                    <a:pt x="122" y="16718"/>
                    <a:pt x="152" y="16505"/>
                    <a:pt x="152" y="16262"/>
                  </a:cubicBezTo>
                  <a:cubicBezTo>
                    <a:pt x="183" y="15837"/>
                    <a:pt x="213" y="15229"/>
                    <a:pt x="244" y="14469"/>
                  </a:cubicBezTo>
                  <a:cubicBezTo>
                    <a:pt x="304" y="12949"/>
                    <a:pt x="304" y="10821"/>
                    <a:pt x="304" y="8481"/>
                  </a:cubicBezTo>
                  <a:cubicBezTo>
                    <a:pt x="304" y="6140"/>
                    <a:pt x="365" y="4013"/>
                    <a:pt x="426" y="2493"/>
                  </a:cubicBezTo>
                  <a:cubicBezTo>
                    <a:pt x="487" y="1733"/>
                    <a:pt x="517" y="1095"/>
                    <a:pt x="548" y="669"/>
                  </a:cubicBezTo>
                  <a:cubicBezTo>
                    <a:pt x="578" y="456"/>
                    <a:pt x="578" y="244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653775" y="3380850"/>
              <a:ext cx="496225" cy="45800"/>
            </a:xfrm>
            <a:custGeom>
              <a:rect b="b" l="l" r="r" t="t"/>
              <a:pathLst>
                <a:path extrusionOk="0" h="1832" w="19849">
                  <a:moveTo>
                    <a:pt x="4014" y="1"/>
                  </a:moveTo>
                  <a:cubicBezTo>
                    <a:pt x="3639" y="1"/>
                    <a:pt x="3263" y="3"/>
                    <a:pt x="2888" y="8"/>
                  </a:cubicBezTo>
                  <a:cubicBezTo>
                    <a:pt x="1976" y="8"/>
                    <a:pt x="1247" y="69"/>
                    <a:pt x="760" y="99"/>
                  </a:cubicBezTo>
                  <a:cubicBezTo>
                    <a:pt x="487" y="130"/>
                    <a:pt x="244" y="160"/>
                    <a:pt x="0" y="190"/>
                  </a:cubicBezTo>
                  <a:cubicBezTo>
                    <a:pt x="122" y="206"/>
                    <a:pt x="251" y="213"/>
                    <a:pt x="384" y="213"/>
                  </a:cubicBezTo>
                  <a:cubicBezTo>
                    <a:pt x="517" y="213"/>
                    <a:pt x="654" y="206"/>
                    <a:pt x="791" y="190"/>
                  </a:cubicBezTo>
                  <a:lnTo>
                    <a:pt x="2918" y="190"/>
                  </a:lnTo>
                  <a:cubicBezTo>
                    <a:pt x="4712" y="190"/>
                    <a:pt x="7235" y="312"/>
                    <a:pt x="9970" y="555"/>
                  </a:cubicBezTo>
                  <a:cubicBezTo>
                    <a:pt x="12736" y="768"/>
                    <a:pt x="15198" y="1102"/>
                    <a:pt x="16992" y="1376"/>
                  </a:cubicBezTo>
                  <a:cubicBezTo>
                    <a:pt x="17873" y="1528"/>
                    <a:pt x="18603" y="1649"/>
                    <a:pt x="19089" y="1741"/>
                  </a:cubicBezTo>
                  <a:cubicBezTo>
                    <a:pt x="19363" y="1771"/>
                    <a:pt x="19606" y="1832"/>
                    <a:pt x="19849" y="1832"/>
                  </a:cubicBezTo>
                  <a:cubicBezTo>
                    <a:pt x="19606" y="1741"/>
                    <a:pt x="19363" y="1649"/>
                    <a:pt x="19089" y="1619"/>
                  </a:cubicBezTo>
                  <a:cubicBezTo>
                    <a:pt x="18603" y="1497"/>
                    <a:pt x="17904" y="1345"/>
                    <a:pt x="16992" y="1193"/>
                  </a:cubicBezTo>
                  <a:cubicBezTo>
                    <a:pt x="15198" y="859"/>
                    <a:pt x="12736" y="494"/>
                    <a:pt x="9970" y="251"/>
                  </a:cubicBezTo>
                  <a:cubicBezTo>
                    <a:pt x="8000" y="72"/>
                    <a:pt x="6009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1418975" y="3298200"/>
              <a:ext cx="181650" cy="648975"/>
            </a:xfrm>
            <a:custGeom>
              <a:rect b="b" l="l" r="r" t="t"/>
              <a:pathLst>
                <a:path extrusionOk="0" h="25959" w="7266">
                  <a:moveTo>
                    <a:pt x="7265" y="1"/>
                  </a:moveTo>
                  <a:cubicBezTo>
                    <a:pt x="7235" y="92"/>
                    <a:pt x="7174" y="183"/>
                    <a:pt x="7174" y="275"/>
                  </a:cubicBezTo>
                  <a:cubicBezTo>
                    <a:pt x="7083" y="457"/>
                    <a:pt x="6992" y="730"/>
                    <a:pt x="6901" y="1004"/>
                  </a:cubicBezTo>
                  <a:cubicBezTo>
                    <a:pt x="6688" y="1642"/>
                    <a:pt x="6384" y="2585"/>
                    <a:pt x="6019" y="3770"/>
                  </a:cubicBezTo>
                  <a:cubicBezTo>
                    <a:pt x="5320" y="6080"/>
                    <a:pt x="4439" y="9332"/>
                    <a:pt x="3496" y="12949"/>
                  </a:cubicBezTo>
                  <a:cubicBezTo>
                    <a:pt x="2585" y="16567"/>
                    <a:pt x="1733" y="19819"/>
                    <a:pt x="1065" y="22159"/>
                  </a:cubicBezTo>
                  <a:cubicBezTo>
                    <a:pt x="761" y="23314"/>
                    <a:pt x="487" y="24226"/>
                    <a:pt x="274" y="24925"/>
                  </a:cubicBezTo>
                  <a:lnTo>
                    <a:pt x="62" y="25685"/>
                  </a:lnTo>
                  <a:cubicBezTo>
                    <a:pt x="31" y="25776"/>
                    <a:pt x="31" y="25868"/>
                    <a:pt x="1" y="25959"/>
                  </a:cubicBezTo>
                  <a:cubicBezTo>
                    <a:pt x="62" y="25868"/>
                    <a:pt x="92" y="25807"/>
                    <a:pt x="123" y="25716"/>
                  </a:cubicBezTo>
                  <a:cubicBezTo>
                    <a:pt x="183" y="25503"/>
                    <a:pt x="274" y="25260"/>
                    <a:pt x="396" y="24956"/>
                  </a:cubicBezTo>
                  <a:cubicBezTo>
                    <a:pt x="609" y="24317"/>
                    <a:pt x="913" y="23375"/>
                    <a:pt x="1247" y="22220"/>
                  </a:cubicBezTo>
                  <a:cubicBezTo>
                    <a:pt x="1977" y="19880"/>
                    <a:pt x="2858" y="16627"/>
                    <a:pt x="3770" y="13041"/>
                  </a:cubicBezTo>
                  <a:cubicBezTo>
                    <a:pt x="4682" y="9424"/>
                    <a:pt x="5533" y="6171"/>
                    <a:pt x="6202" y="3831"/>
                  </a:cubicBezTo>
                  <a:cubicBezTo>
                    <a:pt x="6536" y="2676"/>
                    <a:pt x="6810" y="1733"/>
                    <a:pt x="6992" y="1034"/>
                  </a:cubicBezTo>
                  <a:cubicBezTo>
                    <a:pt x="7083" y="730"/>
                    <a:pt x="7144" y="487"/>
                    <a:pt x="7205" y="275"/>
                  </a:cubicBezTo>
                  <a:cubicBezTo>
                    <a:pt x="7235" y="214"/>
                    <a:pt x="7265" y="123"/>
                    <a:pt x="72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>
              <a:off x="749525" y="3805050"/>
              <a:ext cx="669475" cy="141700"/>
            </a:xfrm>
            <a:custGeom>
              <a:rect b="b" l="l" r="r" t="t"/>
              <a:pathLst>
                <a:path extrusionOk="0" h="5668" w="26779">
                  <a:moveTo>
                    <a:pt x="0" y="1"/>
                  </a:moveTo>
                  <a:cubicBezTo>
                    <a:pt x="91" y="31"/>
                    <a:pt x="152" y="62"/>
                    <a:pt x="274" y="62"/>
                  </a:cubicBezTo>
                  <a:lnTo>
                    <a:pt x="1034" y="244"/>
                  </a:lnTo>
                  <a:lnTo>
                    <a:pt x="3921" y="852"/>
                  </a:lnTo>
                  <a:cubicBezTo>
                    <a:pt x="6323" y="1369"/>
                    <a:pt x="9666" y="2128"/>
                    <a:pt x="13374" y="2980"/>
                  </a:cubicBezTo>
                  <a:cubicBezTo>
                    <a:pt x="17052" y="3800"/>
                    <a:pt x="20396" y="4530"/>
                    <a:pt x="22827" y="4986"/>
                  </a:cubicBezTo>
                  <a:cubicBezTo>
                    <a:pt x="24043" y="5229"/>
                    <a:pt x="25046" y="5411"/>
                    <a:pt x="25715" y="5533"/>
                  </a:cubicBezTo>
                  <a:lnTo>
                    <a:pt x="26505" y="5654"/>
                  </a:lnTo>
                  <a:cubicBezTo>
                    <a:pt x="26566" y="5654"/>
                    <a:pt x="26627" y="5668"/>
                    <a:pt x="26688" y="5668"/>
                  </a:cubicBezTo>
                  <a:cubicBezTo>
                    <a:pt x="26718" y="5668"/>
                    <a:pt x="26749" y="5664"/>
                    <a:pt x="26779" y="5654"/>
                  </a:cubicBezTo>
                  <a:cubicBezTo>
                    <a:pt x="26718" y="5624"/>
                    <a:pt x="26627" y="5594"/>
                    <a:pt x="26536" y="5594"/>
                  </a:cubicBezTo>
                  <a:lnTo>
                    <a:pt x="25776" y="5411"/>
                  </a:lnTo>
                  <a:lnTo>
                    <a:pt x="22858" y="4803"/>
                  </a:lnTo>
                  <a:cubicBezTo>
                    <a:pt x="20426" y="4287"/>
                    <a:pt x="17083" y="3527"/>
                    <a:pt x="13405" y="2706"/>
                  </a:cubicBezTo>
                  <a:cubicBezTo>
                    <a:pt x="9727" y="1855"/>
                    <a:pt x="6383" y="1125"/>
                    <a:pt x="3952" y="669"/>
                  </a:cubicBezTo>
                  <a:cubicBezTo>
                    <a:pt x="2736" y="426"/>
                    <a:pt x="1733" y="244"/>
                    <a:pt x="1064" y="153"/>
                  </a:cubicBezTo>
                  <a:lnTo>
                    <a:pt x="274" y="31"/>
                  </a:lnTo>
                  <a:cubicBezTo>
                    <a:pt x="183" y="1"/>
                    <a:pt x="9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5594600" y="2244725"/>
              <a:ext cx="303975" cy="291350"/>
            </a:xfrm>
            <a:custGeom>
              <a:rect b="b" l="l" r="r" t="t"/>
              <a:pathLst>
                <a:path extrusionOk="0" h="11654" w="12159">
                  <a:moveTo>
                    <a:pt x="5841" y="1"/>
                  </a:moveTo>
                  <a:cubicBezTo>
                    <a:pt x="3551" y="1"/>
                    <a:pt x="1459" y="1350"/>
                    <a:pt x="547" y="3477"/>
                  </a:cubicBezTo>
                  <a:cubicBezTo>
                    <a:pt x="304" y="4024"/>
                    <a:pt x="122" y="4601"/>
                    <a:pt x="92" y="5179"/>
                  </a:cubicBezTo>
                  <a:cubicBezTo>
                    <a:pt x="0" y="5726"/>
                    <a:pt x="31" y="6304"/>
                    <a:pt x="122" y="6851"/>
                  </a:cubicBezTo>
                  <a:cubicBezTo>
                    <a:pt x="304" y="7884"/>
                    <a:pt x="760" y="8857"/>
                    <a:pt x="1459" y="9647"/>
                  </a:cubicBezTo>
                  <a:cubicBezTo>
                    <a:pt x="2523" y="10893"/>
                    <a:pt x="4134" y="11653"/>
                    <a:pt x="5806" y="11653"/>
                  </a:cubicBezTo>
                  <a:cubicBezTo>
                    <a:pt x="6353" y="11653"/>
                    <a:pt x="6900" y="11592"/>
                    <a:pt x="7447" y="11410"/>
                  </a:cubicBezTo>
                  <a:cubicBezTo>
                    <a:pt x="7630" y="11380"/>
                    <a:pt x="7842" y="11288"/>
                    <a:pt x="8025" y="11228"/>
                  </a:cubicBezTo>
                  <a:cubicBezTo>
                    <a:pt x="8146" y="11167"/>
                    <a:pt x="8298" y="11106"/>
                    <a:pt x="8420" y="11015"/>
                  </a:cubicBezTo>
                  <a:lnTo>
                    <a:pt x="8663" y="10893"/>
                  </a:lnTo>
                  <a:cubicBezTo>
                    <a:pt x="8724" y="10863"/>
                    <a:pt x="8754" y="10833"/>
                    <a:pt x="8754" y="10832"/>
                  </a:cubicBezTo>
                  <a:lnTo>
                    <a:pt x="8754" y="10832"/>
                  </a:lnTo>
                  <a:cubicBezTo>
                    <a:pt x="8329" y="11045"/>
                    <a:pt x="7873" y="11228"/>
                    <a:pt x="7417" y="11349"/>
                  </a:cubicBezTo>
                  <a:cubicBezTo>
                    <a:pt x="6986" y="11476"/>
                    <a:pt x="6535" y="11539"/>
                    <a:pt x="6079" y="11539"/>
                  </a:cubicBezTo>
                  <a:cubicBezTo>
                    <a:pt x="5988" y="11539"/>
                    <a:pt x="5897" y="11537"/>
                    <a:pt x="5806" y="11532"/>
                  </a:cubicBezTo>
                  <a:cubicBezTo>
                    <a:pt x="4165" y="11501"/>
                    <a:pt x="2614" y="10772"/>
                    <a:pt x="1581" y="9525"/>
                  </a:cubicBezTo>
                  <a:cubicBezTo>
                    <a:pt x="912" y="8766"/>
                    <a:pt x="487" y="7823"/>
                    <a:pt x="304" y="6820"/>
                  </a:cubicBezTo>
                  <a:cubicBezTo>
                    <a:pt x="122" y="5726"/>
                    <a:pt x="243" y="4601"/>
                    <a:pt x="699" y="3568"/>
                  </a:cubicBezTo>
                  <a:cubicBezTo>
                    <a:pt x="1616" y="1485"/>
                    <a:pt x="3648" y="189"/>
                    <a:pt x="5870" y="189"/>
                  </a:cubicBezTo>
                  <a:cubicBezTo>
                    <a:pt x="6080" y="189"/>
                    <a:pt x="6292" y="201"/>
                    <a:pt x="6505" y="224"/>
                  </a:cubicBezTo>
                  <a:cubicBezTo>
                    <a:pt x="7083" y="285"/>
                    <a:pt x="7630" y="437"/>
                    <a:pt x="8146" y="680"/>
                  </a:cubicBezTo>
                  <a:cubicBezTo>
                    <a:pt x="8663" y="893"/>
                    <a:pt x="9119" y="1167"/>
                    <a:pt x="9545" y="1531"/>
                  </a:cubicBezTo>
                  <a:cubicBezTo>
                    <a:pt x="11611" y="3294"/>
                    <a:pt x="12159" y="6273"/>
                    <a:pt x="10821" y="8644"/>
                  </a:cubicBezTo>
                  <a:cubicBezTo>
                    <a:pt x="10578" y="9130"/>
                    <a:pt x="10244" y="9586"/>
                    <a:pt x="9849" y="9951"/>
                  </a:cubicBezTo>
                  <a:cubicBezTo>
                    <a:pt x="9484" y="10285"/>
                    <a:pt x="9119" y="10559"/>
                    <a:pt x="8724" y="10832"/>
                  </a:cubicBezTo>
                  <a:cubicBezTo>
                    <a:pt x="8724" y="10832"/>
                    <a:pt x="8785" y="10832"/>
                    <a:pt x="8815" y="10772"/>
                  </a:cubicBezTo>
                  <a:lnTo>
                    <a:pt x="9058" y="10650"/>
                  </a:lnTo>
                  <a:cubicBezTo>
                    <a:pt x="9180" y="10559"/>
                    <a:pt x="9301" y="10498"/>
                    <a:pt x="9423" y="10407"/>
                  </a:cubicBezTo>
                  <a:cubicBezTo>
                    <a:pt x="9605" y="10285"/>
                    <a:pt x="9757" y="10164"/>
                    <a:pt x="9909" y="10012"/>
                  </a:cubicBezTo>
                  <a:cubicBezTo>
                    <a:pt x="10304" y="9647"/>
                    <a:pt x="10669" y="9191"/>
                    <a:pt x="10943" y="8705"/>
                  </a:cubicBezTo>
                  <a:cubicBezTo>
                    <a:pt x="11763" y="7246"/>
                    <a:pt x="11915" y="5513"/>
                    <a:pt x="11399" y="3933"/>
                  </a:cubicBezTo>
                  <a:cubicBezTo>
                    <a:pt x="11034" y="2960"/>
                    <a:pt x="10456" y="2079"/>
                    <a:pt x="9636" y="1379"/>
                  </a:cubicBezTo>
                  <a:cubicBezTo>
                    <a:pt x="8754" y="650"/>
                    <a:pt x="7690" y="164"/>
                    <a:pt x="6535" y="42"/>
                  </a:cubicBezTo>
                  <a:cubicBezTo>
                    <a:pt x="6303" y="14"/>
                    <a:pt x="6071" y="1"/>
                    <a:pt x="58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422100" y="2058075"/>
              <a:ext cx="649725" cy="664175"/>
            </a:xfrm>
            <a:custGeom>
              <a:rect b="b" l="l" r="r" t="t"/>
              <a:pathLst>
                <a:path extrusionOk="0" h="26567" w="25989">
                  <a:moveTo>
                    <a:pt x="13375" y="0"/>
                  </a:moveTo>
                  <a:lnTo>
                    <a:pt x="10426" y="304"/>
                  </a:lnTo>
                  <a:lnTo>
                    <a:pt x="10365" y="304"/>
                  </a:lnTo>
                  <a:lnTo>
                    <a:pt x="10365" y="365"/>
                  </a:lnTo>
                  <a:cubicBezTo>
                    <a:pt x="10306" y="1161"/>
                    <a:pt x="10276" y="1956"/>
                    <a:pt x="10219" y="2779"/>
                  </a:cubicBezTo>
                  <a:lnTo>
                    <a:pt x="10219" y="2779"/>
                  </a:lnTo>
                  <a:lnTo>
                    <a:pt x="8121" y="3873"/>
                  </a:lnTo>
                  <a:lnTo>
                    <a:pt x="8121" y="3873"/>
                  </a:lnTo>
                  <a:lnTo>
                    <a:pt x="5867" y="2250"/>
                  </a:lnTo>
                  <a:lnTo>
                    <a:pt x="5806" y="2219"/>
                  </a:lnTo>
                  <a:lnTo>
                    <a:pt x="5745" y="2250"/>
                  </a:lnTo>
                  <a:lnTo>
                    <a:pt x="3405" y="3952"/>
                  </a:lnTo>
                  <a:lnTo>
                    <a:pt x="3344" y="3982"/>
                  </a:lnTo>
                  <a:lnTo>
                    <a:pt x="3374" y="4073"/>
                  </a:lnTo>
                  <a:cubicBezTo>
                    <a:pt x="3761" y="4907"/>
                    <a:pt x="4178" y="5770"/>
                    <a:pt x="4566" y="6633"/>
                  </a:cubicBezTo>
                  <a:lnTo>
                    <a:pt x="4566" y="6633"/>
                  </a:lnTo>
                  <a:lnTo>
                    <a:pt x="3234" y="8630"/>
                  </a:lnTo>
                  <a:lnTo>
                    <a:pt x="3234" y="8630"/>
                  </a:lnTo>
                  <a:lnTo>
                    <a:pt x="760" y="8511"/>
                  </a:lnTo>
                  <a:lnTo>
                    <a:pt x="669" y="8511"/>
                  </a:lnTo>
                  <a:lnTo>
                    <a:pt x="669" y="8602"/>
                  </a:lnTo>
                  <a:cubicBezTo>
                    <a:pt x="456" y="9636"/>
                    <a:pt x="244" y="10669"/>
                    <a:pt x="0" y="11703"/>
                  </a:cubicBezTo>
                  <a:lnTo>
                    <a:pt x="0" y="11794"/>
                  </a:lnTo>
                  <a:lnTo>
                    <a:pt x="92" y="11824"/>
                  </a:lnTo>
                  <a:lnTo>
                    <a:pt x="2468" y="12715"/>
                  </a:lnTo>
                  <a:lnTo>
                    <a:pt x="2468" y="12715"/>
                  </a:lnTo>
                  <a:cubicBezTo>
                    <a:pt x="2527" y="13522"/>
                    <a:pt x="2611" y="14355"/>
                    <a:pt x="2670" y="15188"/>
                  </a:cubicBezTo>
                  <a:lnTo>
                    <a:pt x="2670" y="15188"/>
                  </a:lnTo>
                  <a:cubicBezTo>
                    <a:pt x="1891" y="15638"/>
                    <a:pt x="1083" y="16117"/>
                    <a:pt x="274" y="16566"/>
                  </a:cubicBezTo>
                  <a:lnTo>
                    <a:pt x="244" y="16596"/>
                  </a:lnTo>
                  <a:lnTo>
                    <a:pt x="152" y="16657"/>
                  </a:lnTo>
                  <a:lnTo>
                    <a:pt x="183" y="16718"/>
                  </a:lnTo>
                  <a:cubicBezTo>
                    <a:pt x="578" y="17660"/>
                    <a:pt x="1004" y="18572"/>
                    <a:pt x="1368" y="19423"/>
                  </a:cubicBezTo>
                  <a:lnTo>
                    <a:pt x="1399" y="19514"/>
                  </a:lnTo>
                  <a:lnTo>
                    <a:pt x="1490" y="19514"/>
                  </a:lnTo>
                  <a:lnTo>
                    <a:pt x="4017" y="19098"/>
                  </a:lnTo>
                  <a:lnTo>
                    <a:pt x="5660" y="21006"/>
                  </a:lnTo>
                  <a:lnTo>
                    <a:pt x="5660" y="21006"/>
                  </a:lnTo>
                  <a:cubicBezTo>
                    <a:pt x="5335" y="21836"/>
                    <a:pt x="5039" y="22664"/>
                    <a:pt x="4773" y="23405"/>
                  </a:cubicBezTo>
                  <a:lnTo>
                    <a:pt x="4742" y="23466"/>
                  </a:lnTo>
                  <a:lnTo>
                    <a:pt x="4803" y="23527"/>
                  </a:lnTo>
                  <a:lnTo>
                    <a:pt x="7174" y="25198"/>
                  </a:lnTo>
                  <a:lnTo>
                    <a:pt x="7235" y="25229"/>
                  </a:lnTo>
                  <a:lnTo>
                    <a:pt x="7295" y="25168"/>
                  </a:lnTo>
                  <a:lnTo>
                    <a:pt x="9109" y="23206"/>
                  </a:lnTo>
                  <a:lnTo>
                    <a:pt x="9109" y="23206"/>
                  </a:lnTo>
                  <a:lnTo>
                    <a:pt x="11565" y="23879"/>
                  </a:lnTo>
                  <a:lnTo>
                    <a:pt x="11565" y="23879"/>
                  </a:lnTo>
                  <a:lnTo>
                    <a:pt x="12341" y="26475"/>
                  </a:lnTo>
                  <a:lnTo>
                    <a:pt x="12372" y="26566"/>
                  </a:lnTo>
                  <a:lnTo>
                    <a:pt x="12432" y="26566"/>
                  </a:lnTo>
                  <a:lnTo>
                    <a:pt x="15290" y="26353"/>
                  </a:lnTo>
                  <a:lnTo>
                    <a:pt x="15320" y="26353"/>
                  </a:lnTo>
                  <a:lnTo>
                    <a:pt x="15320" y="26293"/>
                  </a:lnTo>
                  <a:cubicBezTo>
                    <a:pt x="15470" y="25483"/>
                    <a:pt x="15590" y="24673"/>
                    <a:pt x="15710" y="23951"/>
                  </a:cubicBezTo>
                  <a:lnTo>
                    <a:pt x="15710" y="23951"/>
                  </a:lnTo>
                  <a:lnTo>
                    <a:pt x="18063" y="22615"/>
                  </a:lnTo>
                  <a:lnTo>
                    <a:pt x="18063" y="22615"/>
                  </a:lnTo>
                  <a:lnTo>
                    <a:pt x="20001" y="24165"/>
                  </a:lnTo>
                  <a:lnTo>
                    <a:pt x="20062" y="24195"/>
                  </a:lnTo>
                  <a:lnTo>
                    <a:pt x="20122" y="24165"/>
                  </a:lnTo>
                  <a:lnTo>
                    <a:pt x="22645" y="22280"/>
                  </a:lnTo>
                  <a:lnTo>
                    <a:pt x="22676" y="22220"/>
                  </a:lnTo>
                  <a:lnTo>
                    <a:pt x="22645" y="22159"/>
                  </a:lnTo>
                  <a:cubicBezTo>
                    <a:pt x="22199" y="21416"/>
                    <a:pt x="21783" y="20672"/>
                    <a:pt x="21395" y="19986"/>
                  </a:cubicBezTo>
                  <a:lnTo>
                    <a:pt x="21395" y="19986"/>
                  </a:lnTo>
                  <a:lnTo>
                    <a:pt x="22656" y="17815"/>
                  </a:lnTo>
                  <a:lnTo>
                    <a:pt x="22656" y="17815"/>
                  </a:lnTo>
                  <a:lnTo>
                    <a:pt x="25168" y="17995"/>
                  </a:lnTo>
                  <a:lnTo>
                    <a:pt x="25229" y="17995"/>
                  </a:lnTo>
                  <a:lnTo>
                    <a:pt x="25229" y="17964"/>
                  </a:lnTo>
                  <a:cubicBezTo>
                    <a:pt x="25472" y="16900"/>
                    <a:pt x="25746" y="15928"/>
                    <a:pt x="25989" y="15046"/>
                  </a:cubicBezTo>
                  <a:lnTo>
                    <a:pt x="25989" y="15016"/>
                  </a:lnTo>
                  <a:lnTo>
                    <a:pt x="25928" y="15016"/>
                  </a:lnTo>
                  <a:lnTo>
                    <a:pt x="23768" y="13846"/>
                  </a:lnTo>
                  <a:lnTo>
                    <a:pt x="23768" y="13846"/>
                  </a:lnTo>
                  <a:cubicBezTo>
                    <a:pt x="23649" y="12803"/>
                    <a:pt x="23530" y="11935"/>
                    <a:pt x="23468" y="11215"/>
                  </a:cubicBezTo>
                  <a:lnTo>
                    <a:pt x="23468" y="11215"/>
                  </a:lnTo>
                  <a:lnTo>
                    <a:pt x="25047" y="10152"/>
                  </a:lnTo>
                  <a:lnTo>
                    <a:pt x="25411" y="9849"/>
                  </a:lnTo>
                  <a:lnTo>
                    <a:pt x="25016" y="10122"/>
                  </a:lnTo>
                  <a:lnTo>
                    <a:pt x="23436" y="11186"/>
                  </a:lnTo>
                  <a:lnTo>
                    <a:pt x="23709" y="13861"/>
                  </a:lnTo>
                  <a:lnTo>
                    <a:pt x="25857" y="15054"/>
                  </a:lnTo>
                  <a:lnTo>
                    <a:pt x="25857" y="15054"/>
                  </a:lnTo>
                  <a:cubicBezTo>
                    <a:pt x="25619" y="15915"/>
                    <a:pt x="25353" y="16863"/>
                    <a:pt x="25086" y="17869"/>
                  </a:cubicBezTo>
                  <a:lnTo>
                    <a:pt x="25086" y="17869"/>
                  </a:lnTo>
                  <a:lnTo>
                    <a:pt x="22584" y="17691"/>
                  </a:lnTo>
                  <a:lnTo>
                    <a:pt x="22524" y="17691"/>
                  </a:lnTo>
                  <a:lnTo>
                    <a:pt x="22524" y="17721"/>
                  </a:lnTo>
                  <a:lnTo>
                    <a:pt x="21277" y="19940"/>
                  </a:lnTo>
                  <a:lnTo>
                    <a:pt x="21247" y="19970"/>
                  </a:lnTo>
                  <a:lnTo>
                    <a:pt x="21277" y="20001"/>
                  </a:lnTo>
                  <a:cubicBezTo>
                    <a:pt x="21662" y="20680"/>
                    <a:pt x="22075" y="21418"/>
                    <a:pt x="22516" y="22157"/>
                  </a:cubicBezTo>
                  <a:lnTo>
                    <a:pt x="22516" y="22157"/>
                  </a:lnTo>
                  <a:lnTo>
                    <a:pt x="20078" y="23978"/>
                  </a:lnTo>
                  <a:lnTo>
                    <a:pt x="20078" y="23978"/>
                  </a:lnTo>
                  <a:lnTo>
                    <a:pt x="18116" y="22432"/>
                  </a:lnTo>
                  <a:lnTo>
                    <a:pt x="18086" y="22372"/>
                  </a:lnTo>
                  <a:lnTo>
                    <a:pt x="18025" y="22402"/>
                  </a:lnTo>
                  <a:lnTo>
                    <a:pt x="15593" y="23800"/>
                  </a:lnTo>
                  <a:lnTo>
                    <a:pt x="15563" y="23830"/>
                  </a:lnTo>
                  <a:lnTo>
                    <a:pt x="15563" y="23861"/>
                  </a:lnTo>
                  <a:cubicBezTo>
                    <a:pt x="15416" y="24595"/>
                    <a:pt x="15298" y="25358"/>
                    <a:pt x="15180" y="26176"/>
                  </a:cubicBezTo>
                  <a:lnTo>
                    <a:pt x="15180" y="26176"/>
                  </a:lnTo>
                  <a:lnTo>
                    <a:pt x="12474" y="26349"/>
                  </a:lnTo>
                  <a:lnTo>
                    <a:pt x="12474" y="26349"/>
                  </a:lnTo>
                  <a:cubicBezTo>
                    <a:pt x="12235" y="25545"/>
                    <a:pt x="11969" y="24657"/>
                    <a:pt x="11703" y="23770"/>
                  </a:cubicBezTo>
                  <a:lnTo>
                    <a:pt x="11703" y="23709"/>
                  </a:lnTo>
                  <a:lnTo>
                    <a:pt x="11642" y="23709"/>
                  </a:lnTo>
                  <a:lnTo>
                    <a:pt x="9089" y="23010"/>
                  </a:lnTo>
                  <a:lnTo>
                    <a:pt x="9028" y="23010"/>
                  </a:lnTo>
                  <a:lnTo>
                    <a:pt x="8998" y="23071"/>
                  </a:lnTo>
                  <a:lnTo>
                    <a:pt x="7192" y="24994"/>
                  </a:lnTo>
                  <a:lnTo>
                    <a:pt x="4984" y="23417"/>
                  </a:lnTo>
                  <a:lnTo>
                    <a:pt x="4984" y="23417"/>
                  </a:lnTo>
                  <a:cubicBezTo>
                    <a:pt x="5250" y="22677"/>
                    <a:pt x="5543" y="21856"/>
                    <a:pt x="5836" y="21034"/>
                  </a:cubicBezTo>
                  <a:lnTo>
                    <a:pt x="5836" y="20973"/>
                  </a:lnTo>
                  <a:lnTo>
                    <a:pt x="5806" y="20943"/>
                  </a:lnTo>
                  <a:cubicBezTo>
                    <a:pt x="5259" y="20335"/>
                    <a:pt x="4681" y="19636"/>
                    <a:pt x="4104" y="18967"/>
                  </a:cubicBezTo>
                  <a:lnTo>
                    <a:pt x="4043" y="18937"/>
                  </a:lnTo>
                  <a:lnTo>
                    <a:pt x="4013" y="18937"/>
                  </a:lnTo>
                  <a:lnTo>
                    <a:pt x="1490" y="19323"/>
                  </a:lnTo>
                  <a:lnTo>
                    <a:pt x="367" y="16761"/>
                  </a:lnTo>
                  <a:lnTo>
                    <a:pt x="2797" y="15381"/>
                  </a:lnTo>
                  <a:lnTo>
                    <a:pt x="2858" y="15350"/>
                  </a:lnTo>
                  <a:lnTo>
                    <a:pt x="2858" y="15289"/>
                  </a:lnTo>
                  <a:cubicBezTo>
                    <a:pt x="2766" y="14408"/>
                    <a:pt x="2706" y="13526"/>
                    <a:pt x="2645" y="12645"/>
                  </a:cubicBezTo>
                  <a:lnTo>
                    <a:pt x="2645" y="12584"/>
                  </a:lnTo>
                  <a:lnTo>
                    <a:pt x="2584" y="12584"/>
                  </a:lnTo>
                  <a:lnTo>
                    <a:pt x="262" y="11673"/>
                  </a:lnTo>
                  <a:lnTo>
                    <a:pt x="262" y="11673"/>
                  </a:lnTo>
                  <a:cubicBezTo>
                    <a:pt x="462" y="10673"/>
                    <a:pt x="662" y="9700"/>
                    <a:pt x="862" y="8727"/>
                  </a:cubicBezTo>
                  <a:lnTo>
                    <a:pt x="862" y="8727"/>
                  </a:lnTo>
                  <a:lnTo>
                    <a:pt x="3314" y="8845"/>
                  </a:lnTo>
                  <a:lnTo>
                    <a:pt x="3374" y="8845"/>
                  </a:lnTo>
                  <a:lnTo>
                    <a:pt x="3405" y="8815"/>
                  </a:lnTo>
                  <a:lnTo>
                    <a:pt x="4803" y="6718"/>
                  </a:lnTo>
                  <a:lnTo>
                    <a:pt x="4833" y="6657"/>
                  </a:lnTo>
                  <a:lnTo>
                    <a:pt x="4803" y="6627"/>
                  </a:lnTo>
                  <a:lnTo>
                    <a:pt x="3621" y="4057"/>
                  </a:lnTo>
                  <a:lnTo>
                    <a:pt x="5852" y="2435"/>
                  </a:lnTo>
                  <a:lnTo>
                    <a:pt x="8116" y="4073"/>
                  </a:lnTo>
                  <a:lnTo>
                    <a:pt x="8177" y="4104"/>
                  </a:lnTo>
                  <a:lnTo>
                    <a:pt x="8207" y="4073"/>
                  </a:lnTo>
                  <a:lnTo>
                    <a:pt x="10396" y="2949"/>
                  </a:lnTo>
                  <a:lnTo>
                    <a:pt x="10426" y="2949"/>
                  </a:lnTo>
                  <a:lnTo>
                    <a:pt x="10426" y="2888"/>
                  </a:lnTo>
                  <a:cubicBezTo>
                    <a:pt x="10486" y="2055"/>
                    <a:pt x="10545" y="1252"/>
                    <a:pt x="10605" y="478"/>
                  </a:cubicBezTo>
                  <a:lnTo>
                    <a:pt x="10605" y="478"/>
                  </a:lnTo>
                  <a:lnTo>
                    <a:pt x="13396" y="187"/>
                  </a:lnTo>
                  <a:lnTo>
                    <a:pt x="13396" y="187"/>
                  </a:lnTo>
                  <a:cubicBezTo>
                    <a:pt x="13722" y="1164"/>
                    <a:pt x="14020" y="2057"/>
                    <a:pt x="14347" y="2949"/>
                  </a:cubicBezTo>
                  <a:lnTo>
                    <a:pt x="14347" y="3010"/>
                  </a:lnTo>
                  <a:lnTo>
                    <a:pt x="14378" y="3010"/>
                  </a:lnTo>
                  <a:lnTo>
                    <a:pt x="16749" y="3405"/>
                  </a:lnTo>
                  <a:lnTo>
                    <a:pt x="16809" y="3405"/>
                  </a:lnTo>
                  <a:lnTo>
                    <a:pt x="16809" y="3374"/>
                  </a:lnTo>
                  <a:cubicBezTo>
                    <a:pt x="17468" y="2715"/>
                    <a:pt x="18069" y="2115"/>
                    <a:pt x="18610" y="1545"/>
                  </a:cubicBezTo>
                  <a:lnTo>
                    <a:pt x="18610" y="1545"/>
                  </a:lnTo>
                  <a:lnTo>
                    <a:pt x="20984" y="3118"/>
                  </a:lnTo>
                  <a:lnTo>
                    <a:pt x="20984" y="3118"/>
                  </a:lnTo>
                  <a:cubicBezTo>
                    <a:pt x="20628" y="3950"/>
                    <a:pt x="20330" y="4694"/>
                    <a:pt x="20062" y="5350"/>
                  </a:cubicBezTo>
                  <a:lnTo>
                    <a:pt x="20062" y="5380"/>
                  </a:lnTo>
                  <a:lnTo>
                    <a:pt x="20062" y="5411"/>
                  </a:lnTo>
                  <a:lnTo>
                    <a:pt x="21885" y="7690"/>
                  </a:lnTo>
                  <a:lnTo>
                    <a:pt x="21916" y="7690"/>
                  </a:lnTo>
                  <a:lnTo>
                    <a:pt x="24076" y="7360"/>
                  </a:lnTo>
                  <a:lnTo>
                    <a:pt x="24076" y="7360"/>
                  </a:lnTo>
                  <a:lnTo>
                    <a:pt x="25138" y="9210"/>
                  </a:lnTo>
                  <a:cubicBezTo>
                    <a:pt x="25259" y="9393"/>
                    <a:pt x="25351" y="9545"/>
                    <a:pt x="25411" y="9636"/>
                  </a:cubicBezTo>
                  <a:lnTo>
                    <a:pt x="25168" y="9210"/>
                  </a:lnTo>
                  <a:lnTo>
                    <a:pt x="24135" y="7326"/>
                  </a:lnTo>
                  <a:lnTo>
                    <a:pt x="24104" y="7326"/>
                  </a:lnTo>
                  <a:lnTo>
                    <a:pt x="21943" y="7626"/>
                  </a:lnTo>
                  <a:lnTo>
                    <a:pt x="21943" y="7626"/>
                  </a:lnTo>
                  <a:lnTo>
                    <a:pt x="20169" y="5370"/>
                  </a:lnTo>
                  <a:lnTo>
                    <a:pt x="20169" y="5370"/>
                  </a:lnTo>
                  <a:cubicBezTo>
                    <a:pt x="20438" y="4683"/>
                    <a:pt x="20737" y="3966"/>
                    <a:pt x="21065" y="3131"/>
                  </a:cubicBezTo>
                  <a:lnTo>
                    <a:pt x="21065" y="3070"/>
                  </a:lnTo>
                  <a:lnTo>
                    <a:pt x="21034" y="3040"/>
                  </a:lnTo>
                  <a:lnTo>
                    <a:pt x="18603" y="1429"/>
                  </a:lnTo>
                  <a:lnTo>
                    <a:pt x="18542" y="1399"/>
                  </a:lnTo>
                  <a:lnTo>
                    <a:pt x="18511" y="1429"/>
                  </a:lnTo>
                  <a:lnTo>
                    <a:pt x="16697" y="3274"/>
                  </a:lnTo>
                  <a:lnTo>
                    <a:pt x="16697" y="3274"/>
                  </a:lnTo>
                  <a:lnTo>
                    <a:pt x="14401" y="2867"/>
                  </a:lnTo>
                  <a:lnTo>
                    <a:pt x="14401" y="2867"/>
                  </a:lnTo>
                  <a:lnTo>
                    <a:pt x="13435" y="61"/>
                  </a:lnTo>
                  <a:lnTo>
                    <a:pt x="134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598375" y="2943350"/>
              <a:ext cx="1996275" cy="1340450"/>
            </a:xfrm>
            <a:custGeom>
              <a:rect b="b" l="l" r="r" t="t"/>
              <a:pathLst>
                <a:path extrusionOk="0" h="53618" w="79851">
                  <a:moveTo>
                    <a:pt x="19545" y="0"/>
                  </a:moveTo>
                  <a:cubicBezTo>
                    <a:pt x="19150" y="0"/>
                    <a:pt x="18785" y="243"/>
                    <a:pt x="18633" y="639"/>
                  </a:cubicBezTo>
                  <a:lnTo>
                    <a:pt x="1" y="53618"/>
                  </a:lnTo>
                  <a:lnTo>
                    <a:pt x="58695" y="53618"/>
                  </a:lnTo>
                  <a:lnTo>
                    <a:pt x="79577" y="1368"/>
                  </a:lnTo>
                  <a:cubicBezTo>
                    <a:pt x="79850" y="730"/>
                    <a:pt x="79364" y="31"/>
                    <a:pt x="78695" y="31"/>
                  </a:cubicBezTo>
                  <a:lnTo>
                    <a:pt x="195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662200" y="2996525"/>
              <a:ext cx="1848850" cy="1197625"/>
            </a:xfrm>
            <a:custGeom>
              <a:rect b="b" l="l" r="r" t="t"/>
              <a:pathLst>
                <a:path extrusionOk="0" h="47905" w="73954">
                  <a:moveTo>
                    <a:pt x="17661" y="1"/>
                  </a:moveTo>
                  <a:cubicBezTo>
                    <a:pt x="17418" y="1"/>
                    <a:pt x="17235" y="153"/>
                    <a:pt x="17144" y="366"/>
                  </a:cubicBezTo>
                  <a:lnTo>
                    <a:pt x="153" y="47205"/>
                  </a:lnTo>
                  <a:cubicBezTo>
                    <a:pt x="1" y="47540"/>
                    <a:pt x="274" y="47904"/>
                    <a:pt x="669" y="47904"/>
                  </a:cubicBezTo>
                  <a:lnTo>
                    <a:pt x="54105" y="47904"/>
                  </a:lnTo>
                  <a:cubicBezTo>
                    <a:pt x="54318" y="47904"/>
                    <a:pt x="54531" y="47783"/>
                    <a:pt x="54622" y="47570"/>
                  </a:cubicBezTo>
                  <a:lnTo>
                    <a:pt x="73802" y="730"/>
                  </a:lnTo>
                  <a:cubicBezTo>
                    <a:pt x="73954" y="396"/>
                    <a:pt x="73680" y="1"/>
                    <a:pt x="733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4071775" y="4194125"/>
              <a:ext cx="1993975" cy="91975"/>
            </a:xfrm>
            <a:custGeom>
              <a:rect b="b" l="l" r="r" t="t"/>
              <a:pathLst>
                <a:path extrusionOk="0" h="3679" w="79759">
                  <a:moveTo>
                    <a:pt x="0" y="0"/>
                  </a:moveTo>
                  <a:lnTo>
                    <a:pt x="0" y="3678"/>
                  </a:lnTo>
                  <a:lnTo>
                    <a:pt x="79759" y="3678"/>
                  </a:lnTo>
                  <a:lnTo>
                    <a:pt x="775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3463100" y="3027700"/>
              <a:ext cx="1405825" cy="820175"/>
            </a:xfrm>
            <a:custGeom>
              <a:rect b="b" l="l" r="r" t="t"/>
              <a:pathLst>
                <a:path extrusionOk="0" h="32807" w="56233">
                  <a:moveTo>
                    <a:pt x="43527" y="0"/>
                  </a:moveTo>
                  <a:cubicBezTo>
                    <a:pt x="43527" y="0"/>
                    <a:pt x="41946" y="19119"/>
                    <a:pt x="38481" y="20061"/>
                  </a:cubicBezTo>
                  <a:cubicBezTo>
                    <a:pt x="34949" y="21007"/>
                    <a:pt x="31224" y="21333"/>
                    <a:pt x="27749" y="21333"/>
                  </a:cubicBezTo>
                  <a:cubicBezTo>
                    <a:pt x="21955" y="21333"/>
                    <a:pt x="16855" y="20426"/>
                    <a:pt x="14499" y="19970"/>
                  </a:cubicBezTo>
                  <a:cubicBezTo>
                    <a:pt x="14074" y="19575"/>
                    <a:pt x="13557" y="19149"/>
                    <a:pt x="13010" y="18602"/>
                  </a:cubicBezTo>
                  <a:cubicBezTo>
                    <a:pt x="12554" y="18116"/>
                    <a:pt x="12159" y="17569"/>
                    <a:pt x="11885" y="16961"/>
                  </a:cubicBezTo>
                  <a:cubicBezTo>
                    <a:pt x="11490" y="16231"/>
                    <a:pt x="11186" y="15441"/>
                    <a:pt x="11004" y="14620"/>
                  </a:cubicBezTo>
                  <a:cubicBezTo>
                    <a:pt x="10947" y="14147"/>
                    <a:pt x="10559" y="13862"/>
                    <a:pt x="10194" y="13862"/>
                  </a:cubicBezTo>
                  <a:cubicBezTo>
                    <a:pt x="9974" y="13862"/>
                    <a:pt x="9762" y="13966"/>
                    <a:pt x="9636" y="14195"/>
                  </a:cubicBezTo>
                  <a:cubicBezTo>
                    <a:pt x="9301" y="14833"/>
                    <a:pt x="9149" y="17143"/>
                    <a:pt x="10426" y="19271"/>
                  </a:cubicBezTo>
                  <a:cubicBezTo>
                    <a:pt x="10669" y="19848"/>
                    <a:pt x="10335" y="20487"/>
                    <a:pt x="9727" y="20639"/>
                  </a:cubicBezTo>
                  <a:cubicBezTo>
                    <a:pt x="8116" y="21247"/>
                    <a:pt x="2493" y="22979"/>
                    <a:pt x="1581" y="23405"/>
                  </a:cubicBezTo>
                  <a:cubicBezTo>
                    <a:pt x="760" y="23800"/>
                    <a:pt x="0" y="24499"/>
                    <a:pt x="851" y="24621"/>
                  </a:cubicBezTo>
                  <a:cubicBezTo>
                    <a:pt x="938" y="24636"/>
                    <a:pt x="1065" y="24643"/>
                    <a:pt x="1222" y="24643"/>
                  </a:cubicBezTo>
                  <a:cubicBezTo>
                    <a:pt x="2186" y="24643"/>
                    <a:pt x="4306" y="24380"/>
                    <a:pt x="5497" y="24221"/>
                  </a:cubicBezTo>
                  <a:lnTo>
                    <a:pt x="5497" y="24221"/>
                  </a:lnTo>
                  <a:cubicBezTo>
                    <a:pt x="3814" y="24468"/>
                    <a:pt x="249" y="25071"/>
                    <a:pt x="365" y="25745"/>
                  </a:cubicBezTo>
                  <a:cubicBezTo>
                    <a:pt x="432" y="26079"/>
                    <a:pt x="956" y="26321"/>
                    <a:pt x="2078" y="26321"/>
                  </a:cubicBezTo>
                  <a:cubicBezTo>
                    <a:pt x="2245" y="26321"/>
                    <a:pt x="2426" y="26315"/>
                    <a:pt x="2621" y="26304"/>
                  </a:cubicBezTo>
                  <a:lnTo>
                    <a:pt x="2621" y="26304"/>
                  </a:lnTo>
                  <a:cubicBezTo>
                    <a:pt x="1635" y="26499"/>
                    <a:pt x="775" y="26721"/>
                    <a:pt x="578" y="26931"/>
                  </a:cubicBezTo>
                  <a:cubicBezTo>
                    <a:pt x="33" y="27462"/>
                    <a:pt x="954" y="27609"/>
                    <a:pt x="2136" y="27609"/>
                  </a:cubicBezTo>
                  <a:cubicBezTo>
                    <a:pt x="3590" y="27609"/>
                    <a:pt x="5440" y="27387"/>
                    <a:pt x="5441" y="27387"/>
                  </a:cubicBezTo>
                  <a:lnTo>
                    <a:pt x="5441" y="27387"/>
                  </a:lnTo>
                  <a:cubicBezTo>
                    <a:pt x="1186" y="27934"/>
                    <a:pt x="1247" y="27721"/>
                    <a:pt x="1186" y="28298"/>
                  </a:cubicBezTo>
                  <a:cubicBezTo>
                    <a:pt x="1155" y="28724"/>
                    <a:pt x="2128" y="28906"/>
                    <a:pt x="4469" y="28937"/>
                  </a:cubicBezTo>
                  <a:cubicBezTo>
                    <a:pt x="6353" y="28967"/>
                    <a:pt x="8298" y="29362"/>
                    <a:pt x="11186" y="29545"/>
                  </a:cubicBezTo>
                  <a:cubicBezTo>
                    <a:pt x="11186" y="29545"/>
                    <a:pt x="22714" y="32807"/>
                    <a:pt x="33685" y="32807"/>
                  </a:cubicBezTo>
                  <a:cubicBezTo>
                    <a:pt x="42213" y="32807"/>
                    <a:pt x="50405" y="30836"/>
                    <a:pt x="52585" y="23830"/>
                  </a:cubicBezTo>
                  <a:cubicBezTo>
                    <a:pt x="55290" y="15198"/>
                    <a:pt x="55321" y="11915"/>
                    <a:pt x="56232" y="6231"/>
                  </a:cubicBezTo>
                  <a:lnTo>
                    <a:pt x="43527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3517050" y="3704275"/>
              <a:ext cx="145925" cy="18050"/>
            </a:xfrm>
            <a:custGeom>
              <a:rect b="b" l="l" r="r" t="t"/>
              <a:pathLst>
                <a:path extrusionOk="0" h="722" w="5837">
                  <a:moveTo>
                    <a:pt x="5355" y="0"/>
                  </a:moveTo>
                  <a:cubicBezTo>
                    <a:pt x="4829" y="0"/>
                    <a:pt x="3921" y="55"/>
                    <a:pt x="2888" y="172"/>
                  </a:cubicBezTo>
                  <a:cubicBezTo>
                    <a:pt x="1307" y="324"/>
                    <a:pt x="0" y="536"/>
                    <a:pt x="0" y="658"/>
                  </a:cubicBezTo>
                  <a:cubicBezTo>
                    <a:pt x="0" y="701"/>
                    <a:pt x="168" y="721"/>
                    <a:pt x="457" y="721"/>
                  </a:cubicBezTo>
                  <a:cubicBezTo>
                    <a:pt x="982" y="721"/>
                    <a:pt x="1909" y="654"/>
                    <a:pt x="2949" y="536"/>
                  </a:cubicBezTo>
                  <a:cubicBezTo>
                    <a:pt x="4560" y="384"/>
                    <a:pt x="5836" y="172"/>
                    <a:pt x="5836" y="50"/>
                  </a:cubicBezTo>
                  <a:cubicBezTo>
                    <a:pt x="5826" y="17"/>
                    <a:pt x="5650" y="0"/>
                    <a:pt x="5355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3507175" y="3663425"/>
              <a:ext cx="155050" cy="27225"/>
            </a:xfrm>
            <a:custGeom>
              <a:rect b="b" l="l" r="r" t="t"/>
              <a:pathLst>
                <a:path extrusionOk="0" h="1089" w="6202">
                  <a:moveTo>
                    <a:pt x="5961" y="0"/>
                  </a:moveTo>
                  <a:cubicBezTo>
                    <a:pt x="5488" y="0"/>
                    <a:pt x="4367" y="138"/>
                    <a:pt x="3070" y="347"/>
                  </a:cubicBezTo>
                  <a:cubicBezTo>
                    <a:pt x="1368" y="651"/>
                    <a:pt x="0" y="954"/>
                    <a:pt x="31" y="1046"/>
                  </a:cubicBezTo>
                  <a:cubicBezTo>
                    <a:pt x="38" y="1075"/>
                    <a:pt x="123" y="1088"/>
                    <a:pt x="270" y="1088"/>
                  </a:cubicBezTo>
                  <a:cubicBezTo>
                    <a:pt x="744" y="1088"/>
                    <a:pt x="1864" y="950"/>
                    <a:pt x="3161" y="742"/>
                  </a:cubicBezTo>
                  <a:cubicBezTo>
                    <a:pt x="4833" y="468"/>
                    <a:pt x="6201" y="134"/>
                    <a:pt x="6201" y="43"/>
                  </a:cubicBezTo>
                  <a:cubicBezTo>
                    <a:pt x="6194" y="14"/>
                    <a:pt x="6109" y="0"/>
                    <a:pt x="596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3514775" y="3620500"/>
              <a:ext cx="146675" cy="27950"/>
            </a:xfrm>
            <a:custGeom>
              <a:rect b="b" l="l" r="r" t="t"/>
              <a:pathLst>
                <a:path extrusionOk="0" h="1118" w="5867">
                  <a:moveTo>
                    <a:pt x="5677" y="1"/>
                  </a:moveTo>
                  <a:cubicBezTo>
                    <a:pt x="5278" y="1"/>
                    <a:pt x="4181" y="142"/>
                    <a:pt x="2888" y="361"/>
                  </a:cubicBezTo>
                  <a:cubicBezTo>
                    <a:pt x="1277" y="665"/>
                    <a:pt x="0" y="969"/>
                    <a:pt x="0" y="1091"/>
                  </a:cubicBezTo>
                  <a:cubicBezTo>
                    <a:pt x="6" y="1109"/>
                    <a:pt x="62" y="1117"/>
                    <a:pt x="160" y="1117"/>
                  </a:cubicBezTo>
                  <a:cubicBezTo>
                    <a:pt x="558" y="1117"/>
                    <a:pt x="1655" y="976"/>
                    <a:pt x="2949" y="757"/>
                  </a:cubicBezTo>
                  <a:cubicBezTo>
                    <a:pt x="4560" y="453"/>
                    <a:pt x="5867" y="149"/>
                    <a:pt x="5836" y="27"/>
                  </a:cubicBezTo>
                  <a:cubicBezTo>
                    <a:pt x="5830" y="9"/>
                    <a:pt x="5775" y="1"/>
                    <a:pt x="5677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4868900" y="3843050"/>
              <a:ext cx="923300" cy="345025"/>
            </a:xfrm>
            <a:custGeom>
              <a:rect b="b" l="l" r="r" t="t"/>
              <a:pathLst>
                <a:path extrusionOk="0" h="13801" w="36932">
                  <a:moveTo>
                    <a:pt x="34560" y="1"/>
                  </a:moveTo>
                  <a:lnTo>
                    <a:pt x="1429" y="3071"/>
                  </a:lnTo>
                  <a:lnTo>
                    <a:pt x="0" y="13800"/>
                  </a:lnTo>
                  <a:lnTo>
                    <a:pt x="36931" y="13800"/>
                  </a:lnTo>
                  <a:lnTo>
                    <a:pt x="34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4511000" y="2659150"/>
              <a:ext cx="303975" cy="487875"/>
            </a:xfrm>
            <a:custGeom>
              <a:rect b="b" l="l" r="r" t="t"/>
              <a:pathLst>
                <a:path extrusionOk="0" h="19515" w="12159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4511000" y="2659150"/>
              <a:ext cx="303975" cy="487875"/>
            </a:xfrm>
            <a:custGeom>
              <a:rect b="b" l="l" r="r" t="t"/>
              <a:pathLst>
                <a:path extrusionOk="0" h="19515" w="12159">
                  <a:moveTo>
                    <a:pt x="5380" y="0"/>
                  </a:moveTo>
                  <a:cubicBezTo>
                    <a:pt x="5380" y="0"/>
                    <a:pt x="0" y="16110"/>
                    <a:pt x="365" y="16779"/>
                  </a:cubicBezTo>
                  <a:lnTo>
                    <a:pt x="12158" y="19514"/>
                  </a:lnTo>
                  <a:lnTo>
                    <a:pt x="5380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4642450" y="2524275"/>
              <a:ext cx="1119350" cy="1469250"/>
            </a:xfrm>
            <a:custGeom>
              <a:rect b="b" l="l" r="r" t="t"/>
              <a:pathLst>
                <a:path extrusionOk="0" h="58770" w="44774">
                  <a:moveTo>
                    <a:pt x="11589" y="1"/>
                  </a:moveTo>
                  <a:cubicBezTo>
                    <a:pt x="10125" y="1"/>
                    <a:pt x="8660" y="96"/>
                    <a:pt x="7204" y="289"/>
                  </a:cubicBezTo>
                  <a:lnTo>
                    <a:pt x="6505" y="380"/>
                  </a:lnTo>
                  <a:cubicBezTo>
                    <a:pt x="3587" y="684"/>
                    <a:pt x="1125" y="2660"/>
                    <a:pt x="122" y="5395"/>
                  </a:cubicBezTo>
                  <a:cubicBezTo>
                    <a:pt x="122" y="5395"/>
                    <a:pt x="0" y="13329"/>
                    <a:pt x="2432" y="18587"/>
                  </a:cubicBezTo>
                  <a:lnTo>
                    <a:pt x="10213" y="35669"/>
                  </a:lnTo>
                  <a:lnTo>
                    <a:pt x="9089" y="58770"/>
                  </a:lnTo>
                  <a:lnTo>
                    <a:pt x="44773" y="54727"/>
                  </a:lnTo>
                  <a:lnTo>
                    <a:pt x="39181" y="32417"/>
                  </a:lnTo>
                  <a:cubicBezTo>
                    <a:pt x="39181" y="32417"/>
                    <a:pt x="35351" y="6550"/>
                    <a:pt x="28360" y="3693"/>
                  </a:cubicBezTo>
                  <a:cubicBezTo>
                    <a:pt x="25928" y="2751"/>
                    <a:pt x="23436" y="1961"/>
                    <a:pt x="20913" y="1292"/>
                  </a:cubicBezTo>
                  <a:cubicBezTo>
                    <a:pt x="17883" y="441"/>
                    <a:pt x="14739" y="1"/>
                    <a:pt x="1158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103700" y="3967675"/>
              <a:ext cx="7625" cy="209000"/>
            </a:xfrm>
            <a:custGeom>
              <a:rect b="b" l="l" r="r" t="t"/>
              <a:pathLst>
                <a:path extrusionOk="0" h="8360" w="305">
                  <a:moveTo>
                    <a:pt x="61" y="0"/>
                  </a:moveTo>
                  <a:cubicBezTo>
                    <a:pt x="1" y="0"/>
                    <a:pt x="1" y="1885"/>
                    <a:pt x="61" y="4195"/>
                  </a:cubicBezTo>
                  <a:cubicBezTo>
                    <a:pt x="92" y="6505"/>
                    <a:pt x="183" y="8359"/>
                    <a:pt x="213" y="8359"/>
                  </a:cubicBezTo>
                  <a:cubicBezTo>
                    <a:pt x="305" y="8359"/>
                    <a:pt x="274" y="6505"/>
                    <a:pt x="213" y="4195"/>
                  </a:cubicBezTo>
                  <a:cubicBezTo>
                    <a:pt x="183" y="1885"/>
                    <a:pt x="9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5141700" y="3988950"/>
              <a:ext cx="43350" cy="39650"/>
            </a:xfrm>
            <a:custGeom>
              <a:rect b="b" l="l" r="r" t="t"/>
              <a:pathLst>
                <a:path extrusionOk="0" h="1586" w="1734">
                  <a:moveTo>
                    <a:pt x="396" y="1"/>
                  </a:moveTo>
                  <a:cubicBezTo>
                    <a:pt x="396" y="1"/>
                    <a:pt x="122" y="153"/>
                    <a:pt x="61" y="578"/>
                  </a:cubicBezTo>
                  <a:cubicBezTo>
                    <a:pt x="0" y="852"/>
                    <a:pt x="92" y="1095"/>
                    <a:pt x="274" y="1308"/>
                  </a:cubicBezTo>
                  <a:cubicBezTo>
                    <a:pt x="432" y="1489"/>
                    <a:pt x="675" y="1585"/>
                    <a:pt x="914" y="1585"/>
                  </a:cubicBezTo>
                  <a:cubicBezTo>
                    <a:pt x="996" y="1585"/>
                    <a:pt x="1078" y="1574"/>
                    <a:pt x="1156" y="1551"/>
                  </a:cubicBezTo>
                  <a:cubicBezTo>
                    <a:pt x="1490" y="1429"/>
                    <a:pt x="1703" y="1125"/>
                    <a:pt x="1733" y="791"/>
                  </a:cubicBezTo>
                  <a:cubicBezTo>
                    <a:pt x="1733" y="372"/>
                    <a:pt x="1396" y="67"/>
                    <a:pt x="1011" y="67"/>
                  </a:cubicBezTo>
                  <a:cubicBezTo>
                    <a:pt x="949" y="67"/>
                    <a:pt x="885" y="75"/>
                    <a:pt x="821" y="92"/>
                  </a:cubicBezTo>
                  <a:cubicBezTo>
                    <a:pt x="700" y="122"/>
                    <a:pt x="669" y="183"/>
                    <a:pt x="669" y="183"/>
                  </a:cubicBezTo>
                  <a:cubicBezTo>
                    <a:pt x="722" y="175"/>
                    <a:pt x="776" y="171"/>
                    <a:pt x="828" y="171"/>
                  </a:cubicBezTo>
                  <a:cubicBezTo>
                    <a:pt x="985" y="171"/>
                    <a:pt x="1133" y="206"/>
                    <a:pt x="1247" y="274"/>
                  </a:cubicBezTo>
                  <a:cubicBezTo>
                    <a:pt x="1459" y="365"/>
                    <a:pt x="1551" y="578"/>
                    <a:pt x="1551" y="791"/>
                  </a:cubicBezTo>
                  <a:cubicBezTo>
                    <a:pt x="1520" y="1034"/>
                    <a:pt x="1338" y="1277"/>
                    <a:pt x="1095" y="1368"/>
                  </a:cubicBezTo>
                  <a:cubicBezTo>
                    <a:pt x="1034" y="1383"/>
                    <a:pt x="975" y="1391"/>
                    <a:pt x="916" y="1391"/>
                  </a:cubicBezTo>
                  <a:cubicBezTo>
                    <a:pt x="503" y="1391"/>
                    <a:pt x="156" y="1034"/>
                    <a:pt x="183" y="608"/>
                  </a:cubicBezTo>
                  <a:cubicBezTo>
                    <a:pt x="213" y="396"/>
                    <a:pt x="304" y="183"/>
                    <a:pt x="3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5382575" y="3932725"/>
              <a:ext cx="365550" cy="161000"/>
            </a:xfrm>
            <a:custGeom>
              <a:rect b="b" l="l" r="r" t="t"/>
              <a:pathLst>
                <a:path extrusionOk="0" h="6440" w="14622">
                  <a:moveTo>
                    <a:pt x="1" y="0"/>
                  </a:moveTo>
                  <a:cubicBezTo>
                    <a:pt x="1" y="0"/>
                    <a:pt x="1" y="61"/>
                    <a:pt x="31" y="152"/>
                  </a:cubicBezTo>
                  <a:cubicBezTo>
                    <a:pt x="92" y="274"/>
                    <a:pt x="122" y="426"/>
                    <a:pt x="244" y="639"/>
                  </a:cubicBezTo>
                  <a:cubicBezTo>
                    <a:pt x="487" y="1216"/>
                    <a:pt x="791" y="1794"/>
                    <a:pt x="1156" y="2310"/>
                  </a:cubicBezTo>
                  <a:cubicBezTo>
                    <a:pt x="3009" y="4955"/>
                    <a:pt x="6006" y="6440"/>
                    <a:pt x="9108" y="6440"/>
                  </a:cubicBezTo>
                  <a:cubicBezTo>
                    <a:pt x="10177" y="6440"/>
                    <a:pt x="11259" y="6263"/>
                    <a:pt x="12311" y="5897"/>
                  </a:cubicBezTo>
                  <a:cubicBezTo>
                    <a:pt x="12919" y="5684"/>
                    <a:pt x="13497" y="5411"/>
                    <a:pt x="14044" y="5107"/>
                  </a:cubicBezTo>
                  <a:cubicBezTo>
                    <a:pt x="14196" y="5016"/>
                    <a:pt x="14317" y="4924"/>
                    <a:pt x="14469" y="4803"/>
                  </a:cubicBezTo>
                  <a:cubicBezTo>
                    <a:pt x="14530" y="4772"/>
                    <a:pt x="14560" y="4742"/>
                    <a:pt x="14621" y="4712"/>
                  </a:cubicBezTo>
                  <a:lnTo>
                    <a:pt x="14621" y="4712"/>
                  </a:lnTo>
                  <a:cubicBezTo>
                    <a:pt x="14408" y="4803"/>
                    <a:pt x="14196" y="4894"/>
                    <a:pt x="13983" y="5016"/>
                  </a:cubicBezTo>
                  <a:cubicBezTo>
                    <a:pt x="13436" y="5319"/>
                    <a:pt x="12858" y="5563"/>
                    <a:pt x="12281" y="5775"/>
                  </a:cubicBezTo>
                  <a:cubicBezTo>
                    <a:pt x="11399" y="6049"/>
                    <a:pt x="10457" y="6201"/>
                    <a:pt x="9545" y="6262"/>
                  </a:cubicBezTo>
                  <a:cubicBezTo>
                    <a:pt x="9416" y="6267"/>
                    <a:pt x="9288" y="6269"/>
                    <a:pt x="9159" y="6269"/>
                  </a:cubicBezTo>
                  <a:cubicBezTo>
                    <a:pt x="6986" y="6269"/>
                    <a:pt x="4886" y="5544"/>
                    <a:pt x="3192" y="4195"/>
                  </a:cubicBezTo>
                  <a:cubicBezTo>
                    <a:pt x="1977" y="3253"/>
                    <a:pt x="974" y="2006"/>
                    <a:pt x="305" y="608"/>
                  </a:cubicBezTo>
                  <a:cubicBezTo>
                    <a:pt x="123" y="21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4685000" y="2915225"/>
              <a:ext cx="342750" cy="58025"/>
            </a:xfrm>
            <a:custGeom>
              <a:rect b="b" l="l" r="r" t="t"/>
              <a:pathLst>
                <a:path extrusionOk="0" h="2321" w="13710">
                  <a:moveTo>
                    <a:pt x="13709" y="1"/>
                  </a:moveTo>
                  <a:lnTo>
                    <a:pt x="13709" y="1"/>
                  </a:lnTo>
                  <a:cubicBezTo>
                    <a:pt x="13557" y="122"/>
                    <a:pt x="13375" y="244"/>
                    <a:pt x="13253" y="365"/>
                  </a:cubicBezTo>
                  <a:cubicBezTo>
                    <a:pt x="12828" y="700"/>
                    <a:pt x="12402" y="1004"/>
                    <a:pt x="11946" y="1308"/>
                  </a:cubicBezTo>
                  <a:cubicBezTo>
                    <a:pt x="11277" y="1733"/>
                    <a:pt x="10548" y="2037"/>
                    <a:pt x="9758" y="2128"/>
                  </a:cubicBezTo>
                  <a:cubicBezTo>
                    <a:pt x="9689" y="2130"/>
                    <a:pt x="9620" y="2132"/>
                    <a:pt x="9551" y="2132"/>
                  </a:cubicBezTo>
                  <a:cubicBezTo>
                    <a:pt x="8651" y="2132"/>
                    <a:pt x="7780" y="1946"/>
                    <a:pt x="6961" y="1551"/>
                  </a:cubicBezTo>
                  <a:cubicBezTo>
                    <a:pt x="6019" y="1125"/>
                    <a:pt x="5138" y="639"/>
                    <a:pt x="4286" y="335"/>
                  </a:cubicBezTo>
                  <a:cubicBezTo>
                    <a:pt x="3744" y="118"/>
                    <a:pt x="3170" y="9"/>
                    <a:pt x="2587" y="9"/>
                  </a:cubicBezTo>
                  <a:cubicBezTo>
                    <a:pt x="2354" y="9"/>
                    <a:pt x="2120" y="27"/>
                    <a:pt x="1885" y="61"/>
                  </a:cubicBezTo>
                  <a:cubicBezTo>
                    <a:pt x="1338" y="122"/>
                    <a:pt x="821" y="335"/>
                    <a:pt x="396" y="700"/>
                  </a:cubicBezTo>
                  <a:cubicBezTo>
                    <a:pt x="305" y="791"/>
                    <a:pt x="183" y="882"/>
                    <a:pt x="92" y="1004"/>
                  </a:cubicBezTo>
                  <a:cubicBezTo>
                    <a:pt x="61" y="1034"/>
                    <a:pt x="31" y="1095"/>
                    <a:pt x="1" y="1125"/>
                  </a:cubicBezTo>
                  <a:cubicBezTo>
                    <a:pt x="3" y="1127"/>
                    <a:pt x="6" y="1129"/>
                    <a:pt x="9" y="1129"/>
                  </a:cubicBezTo>
                  <a:cubicBezTo>
                    <a:pt x="50" y="1129"/>
                    <a:pt x="175" y="958"/>
                    <a:pt x="457" y="760"/>
                  </a:cubicBezTo>
                  <a:cubicBezTo>
                    <a:pt x="882" y="457"/>
                    <a:pt x="1368" y="244"/>
                    <a:pt x="1916" y="183"/>
                  </a:cubicBezTo>
                  <a:cubicBezTo>
                    <a:pt x="2068" y="171"/>
                    <a:pt x="2220" y="165"/>
                    <a:pt x="2372" y="165"/>
                  </a:cubicBezTo>
                  <a:cubicBezTo>
                    <a:pt x="3008" y="165"/>
                    <a:pt x="3637" y="272"/>
                    <a:pt x="4226" y="517"/>
                  </a:cubicBezTo>
                  <a:cubicBezTo>
                    <a:pt x="5046" y="821"/>
                    <a:pt x="5928" y="1308"/>
                    <a:pt x="6870" y="1733"/>
                  </a:cubicBezTo>
                  <a:cubicBezTo>
                    <a:pt x="7679" y="2111"/>
                    <a:pt x="8560" y="2321"/>
                    <a:pt x="9428" y="2321"/>
                  </a:cubicBezTo>
                  <a:cubicBezTo>
                    <a:pt x="9538" y="2321"/>
                    <a:pt x="9648" y="2317"/>
                    <a:pt x="9758" y="2311"/>
                  </a:cubicBezTo>
                  <a:cubicBezTo>
                    <a:pt x="10578" y="2189"/>
                    <a:pt x="11338" y="1885"/>
                    <a:pt x="12007" y="1429"/>
                  </a:cubicBezTo>
                  <a:cubicBezTo>
                    <a:pt x="12463" y="1125"/>
                    <a:pt x="12888" y="791"/>
                    <a:pt x="13284" y="426"/>
                  </a:cubicBezTo>
                  <a:cubicBezTo>
                    <a:pt x="13436" y="305"/>
                    <a:pt x="13588" y="153"/>
                    <a:pt x="1370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4649300" y="2690225"/>
              <a:ext cx="144400" cy="40025"/>
            </a:xfrm>
            <a:custGeom>
              <a:rect b="b" l="l" r="r" t="t"/>
              <a:pathLst>
                <a:path extrusionOk="0" h="1601" w="5776">
                  <a:moveTo>
                    <a:pt x="5767" y="1"/>
                  </a:moveTo>
                  <a:cubicBezTo>
                    <a:pt x="5713" y="1"/>
                    <a:pt x="5471" y="205"/>
                    <a:pt x="5015" y="490"/>
                  </a:cubicBezTo>
                  <a:cubicBezTo>
                    <a:pt x="3994" y="1088"/>
                    <a:pt x="2829" y="1420"/>
                    <a:pt x="1656" y="1420"/>
                  </a:cubicBezTo>
                  <a:cubicBezTo>
                    <a:pt x="1398" y="1420"/>
                    <a:pt x="1139" y="1404"/>
                    <a:pt x="882" y="1371"/>
                  </a:cubicBezTo>
                  <a:cubicBezTo>
                    <a:pt x="409" y="1319"/>
                    <a:pt x="95" y="1244"/>
                    <a:pt x="18" y="1244"/>
                  </a:cubicBezTo>
                  <a:cubicBezTo>
                    <a:pt x="6" y="1244"/>
                    <a:pt x="0" y="1246"/>
                    <a:pt x="0" y="1250"/>
                  </a:cubicBezTo>
                  <a:cubicBezTo>
                    <a:pt x="274" y="1402"/>
                    <a:pt x="547" y="1493"/>
                    <a:pt x="882" y="1523"/>
                  </a:cubicBezTo>
                  <a:cubicBezTo>
                    <a:pt x="1194" y="1575"/>
                    <a:pt x="1509" y="1601"/>
                    <a:pt x="1824" y="1601"/>
                  </a:cubicBezTo>
                  <a:cubicBezTo>
                    <a:pt x="2979" y="1601"/>
                    <a:pt x="4127" y="1256"/>
                    <a:pt x="5107" y="611"/>
                  </a:cubicBezTo>
                  <a:cubicBezTo>
                    <a:pt x="5350" y="429"/>
                    <a:pt x="5593" y="247"/>
                    <a:pt x="5775" y="3"/>
                  </a:cubicBezTo>
                  <a:cubicBezTo>
                    <a:pt x="5773" y="2"/>
                    <a:pt x="5771" y="1"/>
                    <a:pt x="57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4832425" y="3227300"/>
              <a:ext cx="767525" cy="95925"/>
            </a:xfrm>
            <a:custGeom>
              <a:rect b="b" l="l" r="r" t="t"/>
              <a:pathLst>
                <a:path extrusionOk="0" h="3837" w="30701">
                  <a:moveTo>
                    <a:pt x="20400" y="0"/>
                  </a:moveTo>
                  <a:cubicBezTo>
                    <a:pt x="19690" y="0"/>
                    <a:pt x="18979" y="81"/>
                    <a:pt x="18268" y="253"/>
                  </a:cubicBezTo>
                  <a:cubicBezTo>
                    <a:pt x="17235" y="496"/>
                    <a:pt x="16201" y="831"/>
                    <a:pt x="15229" y="1256"/>
                  </a:cubicBezTo>
                  <a:cubicBezTo>
                    <a:pt x="13192" y="2107"/>
                    <a:pt x="11277" y="3050"/>
                    <a:pt x="9423" y="3414"/>
                  </a:cubicBezTo>
                  <a:cubicBezTo>
                    <a:pt x="8666" y="3583"/>
                    <a:pt x="7895" y="3667"/>
                    <a:pt x="7124" y="3667"/>
                  </a:cubicBezTo>
                  <a:cubicBezTo>
                    <a:pt x="6223" y="3667"/>
                    <a:pt x="5322" y="3552"/>
                    <a:pt x="4438" y="3323"/>
                  </a:cubicBezTo>
                  <a:cubicBezTo>
                    <a:pt x="3344" y="3080"/>
                    <a:pt x="2250" y="2746"/>
                    <a:pt x="1186" y="2351"/>
                  </a:cubicBezTo>
                  <a:lnTo>
                    <a:pt x="304" y="2047"/>
                  </a:lnTo>
                  <a:cubicBezTo>
                    <a:pt x="183" y="1986"/>
                    <a:pt x="92" y="1955"/>
                    <a:pt x="0" y="1955"/>
                  </a:cubicBezTo>
                  <a:cubicBezTo>
                    <a:pt x="92" y="1986"/>
                    <a:pt x="183" y="2047"/>
                    <a:pt x="274" y="2077"/>
                  </a:cubicBezTo>
                  <a:lnTo>
                    <a:pt x="1155" y="2411"/>
                  </a:lnTo>
                  <a:cubicBezTo>
                    <a:pt x="2219" y="2837"/>
                    <a:pt x="3283" y="3202"/>
                    <a:pt x="4408" y="3475"/>
                  </a:cubicBezTo>
                  <a:cubicBezTo>
                    <a:pt x="5323" y="3712"/>
                    <a:pt x="6266" y="3836"/>
                    <a:pt x="7211" y="3836"/>
                  </a:cubicBezTo>
                  <a:cubicBezTo>
                    <a:pt x="7962" y="3836"/>
                    <a:pt x="8714" y="3758"/>
                    <a:pt x="9453" y="3597"/>
                  </a:cubicBezTo>
                  <a:cubicBezTo>
                    <a:pt x="11368" y="3202"/>
                    <a:pt x="13283" y="2290"/>
                    <a:pt x="15289" y="1439"/>
                  </a:cubicBezTo>
                  <a:cubicBezTo>
                    <a:pt x="16262" y="1013"/>
                    <a:pt x="17296" y="679"/>
                    <a:pt x="18329" y="436"/>
                  </a:cubicBezTo>
                  <a:cubicBezTo>
                    <a:pt x="19047" y="279"/>
                    <a:pt x="19766" y="188"/>
                    <a:pt x="20497" y="188"/>
                  </a:cubicBezTo>
                  <a:cubicBezTo>
                    <a:pt x="20755" y="188"/>
                    <a:pt x="21015" y="199"/>
                    <a:pt x="21277" y="223"/>
                  </a:cubicBezTo>
                  <a:cubicBezTo>
                    <a:pt x="22159" y="345"/>
                    <a:pt x="23071" y="496"/>
                    <a:pt x="23922" y="740"/>
                  </a:cubicBezTo>
                  <a:cubicBezTo>
                    <a:pt x="24682" y="952"/>
                    <a:pt x="25472" y="1104"/>
                    <a:pt x="26262" y="1226"/>
                  </a:cubicBezTo>
                  <a:cubicBezTo>
                    <a:pt x="26630" y="1286"/>
                    <a:pt x="27005" y="1316"/>
                    <a:pt x="27380" y="1316"/>
                  </a:cubicBezTo>
                  <a:cubicBezTo>
                    <a:pt x="28150" y="1316"/>
                    <a:pt x="28921" y="1188"/>
                    <a:pt x="29636" y="922"/>
                  </a:cubicBezTo>
                  <a:cubicBezTo>
                    <a:pt x="29940" y="800"/>
                    <a:pt x="30214" y="648"/>
                    <a:pt x="30457" y="466"/>
                  </a:cubicBezTo>
                  <a:cubicBezTo>
                    <a:pt x="30548" y="405"/>
                    <a:pt x="30639" y="314"/>
                    <a:pt x="30700" y="253"/>
                  </a:cubicBezTo>
                  <a:lnTo>
                    <a:pt x="30700" y="253"/>
                  </a:lnTo>
                  <a:cubicBezTo>
                    <a:pt x="30366" y="496"/>
                    <a:pt x="29971" y="679"/>
                    <a:pt x="29575" y="831"/>
                  </a:cubicBezTo>
                  <a:cubicBezTo>
                    <a:pt x="28871" y="1066"/>
                    <a:pt x="28142" y="1187"/>
                    <a:pt x="27419" y="1187"/>
                  </a:cubicBezTo>
                  <a:cubicBezTo>
                    <a:pt x="27020" y="1187"/>
                    <a:pt x="26622" y="1150"/>
                    <a:pt x="26232" y="1074"/>
                  </a:cubicBezTo>
                  <a:cubicBezTo>
                    <a:pt x="25442" y="952"/>
                    <a:pt x="24682" y="800"/>
                    <a:pt x="23952" y="588"/>
                  </a:cubicBezTo>
                  <a:cubicBezTo>
                    <a:pt x="23071" y="345"/>
                    <a:pt x="22189" y="162"/>
                    <a:pt x="21277" y="41"/>
                  </a:cubicBezTo>
                  <a:cubicBezTo>
                    <a:pt x="20985" y="14"/>
                    <a:pt x="20693" y="0"/>
                    <a:pt x="204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4893225" y="3521700"/>
              <a:ext cx="792575" cy="102100"/>
            </a:xfrm>
            <a:custGeom>
              <a:rect b="b" l="l" r="r" t="t"/>
              <a:pathLst>
                <a:path extrusionOk="0" h="4084" w="31703">
                  <a:moveTo>
                    <a:pt x="77" y="2498"/>
                  </a:moveTo>
                  <a:cubicBezTo>
                    <a:pt x="68" y="2507"/>
                    <a:pt x="60" y="2516"/>
                    <a:pt x="51" y="2525"/>
                  </a:cubicBezTo>
                  <a:lnTo>
                    <a:pt x="51" y="2525"/>
                  </a:lnTo>
                  <a:cubicBezTo>
                    <a:pt x="54" y="2523"/>
                    <a:pt x="58" y="2522"/>
                    <a:pt x="61" y="2520"/>
                  </a:cubicBezTo>
                  <a:lnTo>
                    <a:pt x="77" y="2498"/>
                  </a:lnTo>
                  <a:close/>
                  <a:moveTo>
                    <a:pt x="51" y="2525"/>
                  </a:moveTo>
                  <a:cubicBezTo>
                    <a:pt x="0" y="2554"/>
                    <a:pt x="0" y="2581"/>
                    <a:pt x="0" y="2581"/>
                  </a:cubicBezTo>
                  <a:cubicBezTo>
                    <a:pt x="17" y="2562"/>
                    <a:pt x="34" y="2544"/>
                    <a:pt x="51" y="2525"/>
                  </a:cubicBezTo>
                  <a:close/>
                  <a:moveTo>
                    <a:pt x="26193" y="0"/>
                  </a:moveTo>
                  <a:cubicBezTo>
                    <a:pt x="25771" y="0"/>
                    <a:pt x="25347" y="39"/>
                    <a:pt x="24925" y="119"/>
                  </a:cubicBezTo>
                  <a:cubicBezTo>
                    <a:pt x="23952" y="301"/>
                    <a:pt x="23040" y="666"/>
                    <a:pt x="22189" y="1183"/>
                  </a:cubicBezTo>
                  <a:cubicBezTo>
                    <a:pt x="21277" y="1669"/>
                    <a:pt x="20365" y="2277"/>
                    <a:pt x="19393" y="2824"/>
                  </a:cubicBezTo>
                  <a:cubicBezTo>
                    <a:pt x="18389" y="3402"/>
                    <a:pt x="17295" y="3766"/>
                    <a:pt x="16171" y="3888"/>
                  </a:cubicBezTo>
                  <a:cubicBezTo>
                    <a:pt x="16024" y="3896"/>
                    <a:pt x="15877" y="3899"/>
                    <a:pt x="15731" y="3899"/>
                  </a:cubicBezTo>
                  <a:cubicBezTo>
                    <a:pt x="14723" y="3899"/>
                    <a:pt x="13722" y="3720"/>
                    <a:pt x="12766" y="3402"/>
                  </a:cubicBezTo>
                  <a:cubicBezTo>
                    <a:pt x="11763" y="3067"/>
                    <a:pt x="10760" y="2672"/>
                    <a:pt x="9787" y="2216"/>
                  </a:cubicBezTo>
                  <a:cubicBezTo>
                    <a:pt x="7903" y="1395"/>
                    <a:pt x="6110" y="727"/>
                    <a:pt x="4529" y="696"/>
                  </a:cubicBezTo>
                  <a:cubicBezTo>
                    <a:pt x="4442" y="693"/>
                    <a:pt x="4354" y="691"/>
                    <a:pt x="4266" y="691"/>
                  </a:cubicBezTo>
                  <a:cubicBezTo>
                    <a:pt x="3649" y="691"/>
                    <a:pt x="3017" y="784"/>
                    <a:pt x="2432" y="970"/>
                  </a:cubicBezTo>
                  <a:cubicBezTo>
                    <a:pt x="1915" y="1122"/>
                    <a:pt x="1429" y="1335"/>
                    <a:pt x="973" y="1639"/>
                  </a:cubicBezTo>
                  <a:cubicBezTo>
                    <a:pt x="699" y="1821"/>
                    <a:pt x="456" y="2034"/>
                    <a:pt x="213" y="2307"/>
                  </a:cubicBezTo>
                  <a:lnTo>
                    <a:pt x="77" y="2498"/>
                  </a:lnTo>
                  <a:lnTo>
                    <a:pt x="77" y="2498"/>
                  </a:lnTo>
                  <a:cubicBezTo>
                    <a:pt x="360" y="2196"/>
                    <a:pt x="671" y="1922"/>
                    <a:pt x="1034" y="1699"/>
                  </a:cubicBezTo>
                  <a:cubicBezTo>
                    <a:pt x="1459" y="1426"/>
                    <a:pt x="1945" y="1213"/>
                    <a:pt x="2462" y="1061"/>
                  </a:cubicBezTo>
                  <a:cubicBezTo>
                    <a:pt x="3022" y="908"/>
                    <a:pt x="3604" y="841"/>
                    <a:pt x="4189" y="841"/>
                  </a:cubicBezTo>
                  <a:cubicBezTo>
                    <a:pt x="4302" y="841"/>
                    <a:pt x="4416" y="843"/>
                    <a:pt x="4529" y="848"/>
                  </a:cubicBezTo>
                  <a:cubicBezTo>
                    <a:pt x="6079" y="879"/>
                    <a:pt x="7842" y="1547"/>
                    <a:pt x="9696" y="2398"/>
                  </a:cubicBezTo>
                  <a:cubicBezTo>
                    <a:pt x="10699" y="2854"/>
                    <a:pt x="11702" y="3250"/>
                    <a:pt x="12705" y="3584"/>
                  </a:cubicBezTo>
                  <a:cubicBezTo>
                    <a:pt x="13671" y="3923"/>
                    <a:pt x="14681" y="4083"/>
                    <a:pt x="15679" y="4083"/>
                  </a:cubicBezTo>
                  <a:cubicBezTo>
                    <a:pt x="15843" y="4083"/>
                    <a:pt x="16007" y="4079"/>
                    <a:pt x="16171" y="4070"/>
                  </a:cubicBezTo>
                  <a:cubicBezTo>
                    <a:pt x="17356" y="3949"/>
                    <a:pt x="18481" y="3584"/>
                    <a:pt x="19484" y="2976"/>
                  </a:cubicBezTo>
                  <a:cubicBezTo>
                    <a:pt x="20487" y="2429"/>
                    <a:pt x="21368" y="1821"/>
                    <a:pt x="22280" y="1335"/>
                  </a:cubicBezTo>
                  <a:cubicBezTo>
                    <a:pt x="23101" y="848"/>
                    <a:pt x="24013" y="484"/>
                    <a:pt x="24955" y="271"/>
                  </a:cubicBezTo>
                  <a:cubicBezTo>
                    <a:pt x="25365" y="195"/>
                    <a:pt x="25783" y="157"/>
                    <a:pt x="26201" y="157"/>
                  </a:cubicBezTo>
                  <a:cubicBezTo>
                    <a:pt x="26619" y="157"/>
                    <a:pt x="27037" y="195"/>
                    <a:pt x="27447" y="271"/>
                  </a:cubicBezTo>
                  <a:cubicBezTo>
                    <a:pt x="28663" y="484"/>
                    <a:pt x="29788" y="1000"/>
                    <a:pt x="30761" y="1791"/>
                  </a:cubicBezTo>
                  <a:cubicBezTo>
                    <a:pt x="30882" y="1912"/>
                    <a:pt x="31034" y="2034"/>
                    <a:pt x="31186" y="2155"/>
                  </a:cubicBezTo>
                  <a:cubicBezTo>
                    <a:pt x="31277" y="2247"/>
                    <a:pt x="31368" y="2368"/>
                    <a:pt x="31460" y="2459"/>
                  </a:cubicBezTo>
                  <a:cubicBezTo>
                    <a:pt x="31551" y="2550"/>
                    <a:pt x="31612" y="2611"/>
                    <a:pt x="31642" y="2672"/>
                  </a:cubicBezTo>
                  <a:cubicBezTo>
                    <a:pt x="31672" y="2672"/>
                    <a:pt x="31672" y="2702"/>
                    <a:pt x="31703" y="2733"/>
                  </a:cubicBezTo>
                  <a:cubicBezTo>
                    <a:pt x="31460" y="2338"/>
                    <a:pt x="31156" y="2003"/>
                    <a:pt x="30791" y="1730"/>
                  </a:cubicBezTo>
                  <a:cubicBezTo>
                    <a:pt x="29504" y="613"/>
                    <a:pt x="27868" y="0"/>
                    <a:pt x="26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4877250" y="3795075"/>
              <a:ext cx="822225" cy="121500"/>
            </a:xfrm>
            <a:custGeom>
              <a:rect b="b" l="l" r="r" t="t"/>
              <a:pathLst>
                <a:path extrusionOk="0" h="4860" w="32889">
                  <a:moveTo>
                    <a:pt x="26801" y="0"/>
                  </a:moveTo>
                  <a:cubicBezTo>
                    <a:pt x="26713" y="0"/>
                    <a:pt x="26624" y="2"/>
                    <a:pt x="26536" y="5"/>
                  </a:cubicBezTo>
                  <a:cubicBezTo>
                    <a:pt x="25503" y="35"/>
                    <a:pt x="24500" y="217"/>
                    <a:pt x="23527" y="521"/>
                  </a:cubicBezTo>
                  <a:cubicBezTo>
                    <a:pt x="22433" y="856"/>
                    <a:pt x="21399" y="1281"/>
                    <a:pt x="20366" y="1768"/>
                  </a:cubicBezTo>
                  <a:cubicBezTo>
                    <a:pt x="19302" y="2254"/>
                    <a:pt x="18238" y="2801"/>
                    <a:pt x="17114" y="3287"/>
                  </a:cubicBezTo>
                  <a:cubicBezTo>
                    <a:pt x="15989" y="3774"/>
                    <a:pt x="14864" y="4169"/>
                    <a:pt x="13679" y="4412"/>
                  </a:cubicBezTo>
                  <a:cubicBezTo>
                    <a:pt x="12843" y="4598"/>
                    <a:pt x="11989" y="4677"/>
                    <a:pt x="11145" y="4677"/>
                  </a:cubicBezTo>
                  <a:cubicBezTo>
                    <a:pt x="10884" y="4677"/>
                    <a:pt x="10624" y="4670"/>
                    <a:pt x="10366" y="4655"/>
                  </a:cubicBezTo>
                  <a:cubicBezTo>
                    <a:pt x="8481" y="4503"/>
                    <a:pt x="6597" y="4078"/>
                    <a:pt x="4834" y="3409"/>
                  </a:cubicBezTo>
                  <a:cubicBezTo>
                    <a:pt x="3314" y="2862"/>
                    <a:pt x="2128" y="2345"/>
                    <a:pt x="1277" y="1950"/>
                  </a:cubicBezTo>
                  <a:lnTo>
                    <a:pt x="335" y="1524"/>
                  </a:lnTo>
                  <a:lnTo>
                    <a:pt x="92" y="1433"/>
                  </a:lnTo>
                  <a:cubicBezTo>
                    <a:pt x="62" y="1403"/>
                    <a:pt x="31" y="1403"/>
                    <a:pt x="1" y="1403"/>
                  </a:cubicBezTo>
                  <a:lnTo>
                    <a:pt x="62" y="1433"/>
                  </a:lnTo>
                  <a:lnTo>
                    <a:pt x="305" y="1555"/>
                  </a:lnTo>
                  <a:lnTo>
                    <a:pt x="1247" y="2011"/>
                  </a:lnTo>
                  <a:cubicBezTo>
                    <a:pt x="2068" y="2406"/>
                    <a:pt x="3284" y="2953"/>
                    <a:pt x="4803" y="3531"/>
                  </a:cubicBezTo>
                  <a:cubicBezTo>
                    <a:pt x="6566" y="4230"/>
                    <a:pt x="8451" y="4686"/>
                    <a:pt x="10366" y="4838"/>
                  </a:cubicBezTo>
                  <a:cubicBezTo>
                    <a:pt x="10639" y="4852"/>
                    <a:pt x="10911" y="4860"/>
                    <a:pt x="11184" y="4860"/>
                  </a:cubicBezTo>
                  <a:cubicBezTo>
                    <a:pt x="12036" y="4860"/>
                    <a:pt x="12888" y="4786"/>
                    <a:pt x="13740" y="4625"/>
                  </a:cubicBezTo>
                  <a:cubicBezTo>
                    <a:pt x="14895" y="4351"/>
                    <a:pt x="16050" y="3956"/>
                    <a:pt x="17144" y="3470"/>
                  </a:cubicBezTo>
                  <a:cubicBezTo>
                    <a:pt x="18299" y="2953"/>
                    <a:pt x="19363" y="2406"/>
                    <a:pt x="20427" y="1920"/>
                  </a:cubicBezTo>
                  <a:cubicBezTo>
                    <a:pt x="21430" y="1433"/>
                    <a:pt x="22463" y="1008"/>
                    <a:pt x="23527" y="673"/>
                  </a:cubicBezTo>
                  <a:cubicBezTo>
                    <a:pt x="24500" y="369"/>
                    <a:pt x="25503" y="187"/>
                    <a:pt x="26506" y="126"/>
                  </a:cubicBezTo>
                  <a:cubicBezTo>
                    <a:pt x="26594" y="123"/>
                    <a:pt x="26682" y="122"/>
                    <a:pt x="26770" y="122"/>
                  </a:cubicBezTo>
                  <a:cubicBezTo>
                    <a:pt x="27563" y="122"/>
                    <a:pt x="28351" y="245"/>
                    <a:pt x="29089" y="491"/>
                  </a:cubicBezTo>
                  <a:cubicBezTo>
                    <a:pt x="30336" y="856"/>
                    <a:pt x="31400" y="1585"/>
                    <a:pt x="32190" y="2619"/>
                  </a:cubicBezTo>
                  <a:cubicBezTo>
                    <a:pt x="32463" y="2983"/>
                    <a:pt x="32676" y="3409"/>
                    <a:pt x="32859" y="3834"/>
                  </a:cubicBezTo>
                  <a:cubicBezTo>
                    <a:pt x="32859" y="3804"/>
                    <a:pt x="32889" y="3804"/>
                    <a:pt x="32889" y="3774"/>
                  </a:cubicBezTo>
                  <a:cubicBezTo>
                    <a:pt x="32859" y="3713"/>
                    <a:pt x="32828" y="3622"/>
                    <a:pt x="32798" y="3500"/>
                  </a:cubicBezTo>
                  <a:cubicBezTo>
                    <a:pt x="32676" y="3196"/>
                    <a:pt x="32494" y="2862"/>
                    <a:pt x="32311" y="2588"/>
                  </a:cubicBezTo>
                  <a:cubicBezTo>
                    <a:pt x="31521" y="1524"/>
                    <a:pt x="30427" y="765"/>
                    <a:pt x="29181" y="369"/>
                  </a:cubicBezTo>
                  <a:cubicBezTo>
                    <a:pt x="28415" y="123"/>
                    <a:pt x="27599" y="0"/>
                    <a:pt x="26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4941100" y="3183475"/>
              <a:ext cx="490900" cy="796375"/>
            </a:xfrm>
            <a:custGeom>
              <a:rect b="b" l="l" r="r" t="t"/>
              <a:pathLst>
                <a:path extrusionOk="0" h="31855" w="19636">
                  <a:moveTo>
                    <a:pt x="17873" y="0"/>
                  </a:moveTo>
                  <a:cubicBezTo>
                    <a:pt x="14468" y="4742"/>
                    <a:pt x="11733" y="9909"/>
                    <a:pt x="9666" y="15380"/>
                  </a:cubicBezTo>
                  <a:cubicBezTo>
                    <a:pt x="8328" y="18967"/>
                    <a:pt x="7143" y="22888"/>
                    <a:pt x="4164" y="25289"/>
                  </a:cubicBezTo>
                  <a:cubicBezTo>
                    <a:pt x="3100" y="26140"/>
                    <a:pt x="1824" y="26779"/>
                    <a:pt x="1003" y="27873"/>
                  </a:cubicBezTo>
                  <a:cubicBezTo>
                    <a:pt x="182" y="28937"/>
                    <a:pt x="0" y="30730"/>
                    <a:pt x="1094" y="31551"/>
                  </a:cubicBezTo>
                  <a:lnTo>
                    <a:pt x="2067" y="31855"/>
                  </a:lnTo>
                  <a:lnTo>
                    <a:pt x="3131" y="31612"/>
                  </a:lnTo>
                  <a:cubicBezTo>
                    <a:pt x="6748" y="31490"/>
                    <a:pt x="10365" y="30274"/>
                    <a:pt x="13131" y="27934"/>
                  </a:cubicBezTo>
                  <a:cubicBezTo>
                    <a:pt x="16930" y="24742"/>
                    <a:pt x="18785" y="19727"/>
                    <a:pt x="19210" y="14772"/>
                  </a:cubicBezTo>
                  <a:cubicBezTo>
                    <a:pt x="19636" y="9818"/>
                    <a:pt x="18754" y="4894"/>
                    <a:pt x="17873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4279875" y="2937275"/>
              <a:ext cx="1135400" cy="1440600"/>
            </a:xfrm>
            <a:custGeom>
              <a:rect b="b" l="l" r="r" t="t"/>
              <a:pathLst>
                <a:path extrusionOk="0" h="57624" w="45416">
                  <a:moveTo>
                    <a:pt x="32042" y="0"/>
                  </a:moveTo>
                  <a:cubicBezTo>
                    <a:pt x="32042" y="0"/>
                    <a:pt x="31373" y="20304"/>
                    <a:pt x="28972" y="23374"/>
                  </a:cubicBezTo>
                  <a:cubicBezTo>
                    <a:pt x="26996" y="25927"/>
                    <a:pt x="15841" y="37235"/>
                    <a:pt x="11737" y="40821"/>
                  </a:cubicBezTo>
                  <a:cubicBezTo>
                    <a:pt x="10795" y="41612"/>
                    <a:pt x="9640" y="42159"/>
                    <a:pt x="8424" y="42371"/>
                  </a:cubicBezTo>
                  <a:cubicBezTo>
                    <a:pt x="8151" y="42402"/>
                    <a:pt x="7877" y="42432"/>
                    <a:pt x="7573" y="42493"/>
                  </a:cubicBezTo>
                  <a:cubicBezTo>
                    <a:pt x="7371" y="42513"/>
                    <a:pt x="7161" y="42523"/>
                    <a:pt x="6950" y="42523"/>
                  </a:cubicBezTo>
                  <a:cubicBezTo>
                    <a:pt x="6526" y="42523"/>
                    <a:pt x="6094" y="42483"/>
                    <a:pt x="5689" y="42402"/>
                  </a:cubicBezTo>
                  <a:cubicBezTo>
                    <a:pt x="4898" y="42250"/>
                    <a:pt x="4139" y="42007"/>
                    <a:pt x="3409" y="41672"/>
                  </a:cubicBezTo>
                  <a:cubicBezTo>
                    <a:pt x="3263" y="41582"/>
                    <a:pt x="3111" y="41543"/>
                    <a:pt x="2966" y="41543"/>
                  </a:cubicBezTo>
                  <a:cubicBezTo>
                    <a:pt x="2476" y="41543"/>
                    <a:pt x="2066" y="41994"/>
                    <a:pt x="2254" y="42463"/>
                  </a:cubicBezTo>
                  <a:cubicBezTo>
                    <a:pt x="2528" y="43071"/>
                    <a:pt x="4199" y="44195"/>
                    <a:pt x="6540" y="44469"/>
                  </a:cubicBezTo>
                  <a:cubicBezTo>
                    <a:pt x="8911" y="44773"/>
                    <a:pt x="5750" y="46748"/>
                    <a:pt x="4625" y="47478"/>
                  </a:cubicBezTo>
                  <a:cubicBezTo>
                    <a:pt x="3470" y="48207"/>
                    <a:pt x="96" y="50669"/>
                    <a:pt x="35" y="51217"/>
                  </a:cubicBezTo>
                  <a:cubicBezTo>
                    <a:pt x="0" y="51651"/>
                    <a:pt x="244" y="51917"/>
                    <a:pt x="669" y="51917"/>
                  </a:cubicBezTo>
                  <a:cubicBezTo>
                    <a:pt x="987" y="51917"/>
                    <a:pt x="1408" y="51768"/>
                    <a:pt x="1889" y="51429"/>
                  </a:cubicBezTo>
                  <a:cubicBezTo>
                    <a:pt x="2873" y="50765"/>
                    <a:pt x="5671" y="49100"/>
                    <a:pt x="6600" y="49100"/>
                  </a:cubicBezTo>
                  <a:cubicBezTo>
                    <a:pt x="6734" y="49100"/>
                    <a:pt x="6828" y="49134"/>
                    <a:pt x="6874" y="49210"/>
                  </a:cubicBezTo>
                  <a:cubicBezTo>
                    <a:pt x="7239" y="49849"/>
                    <a:pt x="1403" y="53527"/>
                    <a:pt x="1403" y="53527"/>
                  </a:cubicBezTo>
                  <a:cubicBezTo>
                    <a:pt x="1403" y="53527"/>
                    <a:pt x="66" y="54104"/>
                    <a:pt x="430" y="54834"/>
                  </a:cubicBezTo>
                  <a:cubicBezTo>
                    <a:pt x="521" y="55002"/>
                    <a:pt x="698" y="55076"/>
                    <a:pt x="940" y="55076"/>
                  </a:cubicBezTo>
                  <a:cubicBezTo>
                    <a:pt x="2570" y="55076"/>
                    <a:pt x="7127" y="51709"/>
                    <a:pt x="7604" y="51338"/>
                  </a:cubicBezTo>
                  <a:cubicBezTo>
                    <a:pt x="7669" y="51284"/>
                    <a:pt x="7736" y="51261"/>
                    <a:pt x="7802" y="51261"/>
                  </a:cubicBezTo>
                  <a:cubicBezTo>
                    <a:pt x="8102" y="51261"/>
                    <a:pt x="8343" y="51757"/>
                    <a:pt x="7968" y="52007"/>
                  </a:cubicBezTo>
                  <a:cubicBezTo>
                    <a:pt x="7543" y="52311"/>
                    <a:pt x="2072" y="55533"/>
                    <a:pt x="2801" y="56901"/>
                  </a:cubicBezTo>
                  <a:cubicBezTo>
                    <a:pt x="2856" y="57005"/>
                    <a:pt x="2951" y="57052"/>
                    <a:pt x="3077" y="57052"/>
                  </a:cubicBezTo>
                  <a:cubicBezTo>
                    <a:pt x="4198" y="57052"/>
                    <a:pt x="7845" y="53338"/>
                    <a:pt x="9184" y="53283"/>
                  </a:cubicBezTo>
                  <a:cubicBezTo>
                    <a:pt x="9191" y="53283"/>
                    <a:pt x="9198" y="53283"/>
                    <a:pt x="9205" y="53283"/>
                  </a:cubicBezTo>
                  <a:cubicBezTo>
                    <a:pt x="10655" y="53283"/>
                    <a:pt x="5540" y="56449"/>
                    <a:pt x="6114" y="57387"/>
                  </a:cubicBezTo>
                  <a:cubicBezTo>
                    <a:pt x="6188" y="57512"/>
                    <a:pt x="6257" y="57624"/>
                    <a:pt x="6427" y="57624"/>
                  </a:cubicBezTo>
                  <a:cubicBezTo>
                    <a:pt x="6752" y="57624"/>
                    <a:pt x="7441" y="57220"/>
                    <a:pt x="9215" y="55746"/>
                  </a:cubicBezTo>
                  <a:cubicBezTo>
                    <a:pt x="10522" y="54651"/>
                    <a:pt x="12619" y="52432"/>
                    <a:pt x="14503" y="50366"/>
                  </a:cubicBezTo>
                  <a:cubicBezTo>
                    <a:pt x="14534" y="50366"/>
                    <a:pt x="39793" y="35441"/>
                    <a:pt x="41890" y="28207"/>
                  </a:cubicBezTo>
                  <a:cubicBezTo>
                    <a:pt x="45173" y="16809"/>
                    <a:pt x="45416" y="2158"/>
                    <a:pt x="45416" y="2158"/>
                  </a:cubicBezTo>
                  <a:lnTo>
                    <a:pt x="320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5022400" y="2602075"/>
              <a:ext cx="437725" cy="555575"/>
            </a:xfrm>
            <a:custGeom>
              <a:rect b="b" l="l" r="r" t="t"/>
              <a:pathLst>
                <a:path extrusionOk="0" h="22223" w="17509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39" y="7542"/>
                    <a:pt x="639" y="7542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13" y="19366"/>
                    <a:pt x="17387" y="10946"/>
                  </a:cubicBezTo>
                  <a:cubicBezTo>
                    <a:pt x="17508" y="6660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5022400" y="2602075"/>
              <a:ext cx="438475" cy="555575"/>
            </a:xfrm>
            <a:custGeom>
              <a:rect b="b" l="l" r="r" t="t"/>
              <a:pathLst>
                <a:path extrusionOk="0" h="22223" w="17539">
                  <a:moveTo>
                    <a:pt x="8914" y="1"/>
                  </a:moveTo>
                  <a:cubicBezTo>
                    <a:pt x="8397" y="1"/>
                    <a:pt x="7875" y="52"/>
                    <a:pt x="7356" y="156"/>
                  </a:cubicBezTo>
                  <a:cubicBezTo>
                    <a:pt x="1915" y="1311"/>
                    <a:pt x="669" y="7754"/>
                    <a:pt x="669" y="7754"/>
                  </a:cubicBezTo>
                  <a:lnTo>
                    <a:pt x="0" y="21645"/>
                  </a:lnTo>
                  <a:lnTo>
                    <a:pt x="16475" y="22223"/>
                  </a:lnTo>
                  <a:cubicBezTo>
                    <a:pt x="16475" y="22223"/>
                    <a:pt x="17144" y="19578"/>
                    <a:pt x="17417" y="11159"/>
                  </a:cubicBezTo>
                  <a:cubicBezTo>
                    <a:pt x="17539" y="6873"/>
                    <a:pt x="15958" y="3925"/>
                    <a:pt x="14408" y="2314"/>
                  </a:cubicBezTo>
                  <a:cubicBezTo>
                    <a:pt x="12951" y="808"/>
                    <a:pt x="10969" y="1"/>
                    <a:pt x="8914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5027725" y="2996550"/>
              <a:ext cx="421750" cy="71700"/>
            </a:xfrm>
            <a:custGeom>
              <a:rect b="b" l="l" r="r" t="t"/>
              <a:pathLst>
                <a:path extrusionOk="0" h="2868" w="16870">
                  <a:moveTo>
                    <a:pt x="12879" y="0"/>
                  </a:moveTo>
                  <a:cubicBezTo>
                    <a:pt x="12505" y="0"/>
                    <a:pt x="12132" y="32"/>
                    <a:pt x="11763" y="91"/>
                  </a:cubicBezTo>
                  <a:cubicBezTo>
                    <a:pt x="10608" y="334"/>
                    <a:pt x="9514" y="729"/>
                    <a:pt x="8450" y="1246"/>
                  </a:cubicBezTo>
                  <a:cubicBezTo>
                    <a:pt x="7417" y="1763"/>
                    <a:pt x="6322" y="2158"/>
                    <a:pt x="5228" y="2492"/>
                  </a:cubicBezTo>
                  <a:cubicBezTo>
                    <a:pt x="4590" y="2641"/>
                    <a:pt x="3922" y="2716"/>
                    <a:pt x="3266" y="2716"/>
                  </a:cubicBezTo>
                  <a:cubicBezTo>
                    <a:pt x="2984" y="2716"/>
                    <a:pt x="2705" y="2702"/>
                    <a:pt x="2432" y="2675"/>
                  </a:cubicBezTo>
                  <a:cubicBezTo>
                    <a:pt x="1793" y="2584"/>
                    <a:pt x="1186" y="2401"/>
                    <a:pt x="608" y="2128"/>
                  </a:cubicBezTo>
                  <a:cubicBezTo>
                    <a:pt x="213" y="1915"/>
                    <a:pt x="0" y="1763"/>
                    <a:pt x="0" y="1763"/>
                  </a:cubicBezTo>
                  <a:lnTo>
                    <a:pt x="0" y="1763"/>
                  </a:lnTo>
                  <a:cubicBezTo>
                    <a:pt x="31" y="1824"/>
                    <a:pt x="91" y="1854"/>
                    <a:pt x="152" y="1884"/>
                  </a:cubicBezTo>
                  <a:cubicBezTo>
                    <a:pt x="274" y="2006"/>
                    <a:pt x="426" y="2097"/>
                    <a:pt x="578" y="2188"/>
                  </a:cubicBezTo>
                  <a:cubicBezTo>
                    <a:pt x="1125" y="2523"/>
                    <a:pt x="1763" y="2705"/>
                    <a:pt x="2401" y="2796"/>
                  </a:cubicBezTo>
                  <a:cubicBezTo>
                    <a:pt x="2764" y="2843"/>
                    <a:pt x="3132" y="2867"/>
                    <a:pt x="3500" y="2867"/>
                  </a:cubicBezTo>
                  <a:cubicBezTo>
                    <a:pt x="4088" y="2867"/>
                    <a:pt x="4679" y="2806"/>
                    <a:pt x="5259" y="2675"/>
                  </a:cubicBezTo>
                  <a:cubicBezTo>
                    <a:pt x="6383" y="2340"/>
                    <a:pt x="7477" y="1945"/>
                    <a:pt x="8541" y="1428"/>
                  </a:cubicBezTo>
                  <a:cubicBezTo>
                    <a:pt x="9575" y="912"/>
                    <a:pt x="10669" y="547"/>
                    <a:pt x="11794" y="273"/>
                  </a:cubicBezTo>
                  <a:cubicBezTo>
                    <a:pt x="12197" y="195"/>
                    <a:pt x="12601" y="156"/>
                    <a:pt x="13003" y="156"/>
                  </a:cubicBezTo>
                  <a:cubicBezTo>
                    <a:pt x="13538" y="156"/>
                    <a:pt x="14069" y="226"/>
                    <a:pt x="14590" y="365"/>
                  </a:cubicBezTo>
                  <a:cubicBezTo>
                    <a:pt x="15198" y="517"/>
                    <a:pt x="15775" y="760"/>
                    <a:pt x="16323" y="1125"/>
                  </a:cubicBezTo>
                  <a:cubicBezTo>
                    <a:pt x="16661" y="1378"/>
                    <a:pt x="16842" y="1553"/>
                    <a:pt x="16867" y="1553"/>
                  </a:cubicBezTo>
                  <a:cubicBezTo>
                    <a:pt x="16869" y="1553"/>
                    <a:pt x="16870" y="1552"/>
                    <a:pt x="16870" y="1550"/>
                  </a:cubicBezTo>
                  <a:cubicBezTo>
                    <a:pt x="16839" y="1489"/>
                    <a:pt x="16779" y="1459"/>
                    <a:pt x="16748" y="1428"/>
                  </a:cubicBezTo>
                  <a:cubicBezTo>
                    <a:pt x="16627" y="1307"/>
                    <a:pt x="16505" y="1185"/>
                    <a:pt x="16353" y="1064"/>
                  </a:cubicBezTo>
                  <a:cubicBezTo>
                    <a:pt x="15836" y="669"/>
                    <a:pt x="15259" y="395"/>
                    <a:pt x="14620" y="243"/>
                  </a:cubicBezTo>
                  <a:cubicBezTo>
                    <a:pt x="14047" y="77"/>
                    <a:pt x="13462" y="0"/>
                    <a:pt x="128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5069500" y="2721450"/>
              <a:ext cx="363275" cy="47425"/>
            </a:xfrm>
            <a:custGeom>
              <a:rect b="b" l="l" r="r" t="t"/>
              <a:pathLst>
                <a:path extrusionOk="0" h="1897" w="14531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13"/>
                    <a:pt x="487" y="305"/>
                  </a:cubicBezTo>
                  <a:cubicBezTo>
                    <a:pt x="700" y="396"/>
                    <a:pt x="913" y="517"/>
                    <a:pt x="1126" y="609"/>
                  </a:cubicBezTo>
                  <a:cubicBezTo>
                    <a:pt x="1399" y="730"/>
                    <a:pt x="1673" y="852"/>
                    <a:pt x="1977" y="943"/>
                  </a:cubicBezTo>
                  <a:cubicBezTo>
                    <a:pt x="2736" y="1217"/>
                    <a:pt x="3496" y="1429"/>
                    <a:pt x="4287" y="1551"/>
                  </a:cubicBezTo>
                  <a:cubicBezTo>
                    <a:pt x="5229" y="1733"/>
                    <a:pt x="6202" y="1855"/>
                    <a:pt x="7174" y="1885"/>
                  </a:cubicBezTo>
                  <a:cubicBezTo>
                    <a:pt x="7404" y="1892"/>
                    <a:pt x="7633" y="1896"/>
                    <a:pt x="7863" y="1896"/>
                  </a:cubicBezTo>
                  <a:cubicBezTo>
                    <a:pt x="8606" y="1896"/>
                    <a:pt x="9349" y="1857"/>
                    <a:pt x="10092" y="1764"/>
                  </a:cubicBezTo>
                  <a:cubicBezTo>
                    <a:pt x="10883" y="1703"/>
                    <a:pt x="11673" y="1551"/>
                    <a:pt x="12463" y="1368"/>
                  </a:cubicBezTo>
                  <a:cubicBezTo>
                    <a:pt x="12767" y="1277"/>
                    <a:pt x="13071" y="1186"/>
                    <a:pt x="13345" y="1125"/>
                  </a:cubicBezTo>
                  <a:cubicBezTo>
                    <a:pt x="13618" y="1034"/>
                    <a:pt x="13801" y="973"/>
                    <a:pt x="13983" y="882"/>
                  </a:cubicBezTo>
                  <a:cubicBezTo>
                    <a:pt x="14165" y="821"/>
                    <a:pt x="14348" y="761"/>
                    <a:pt x="14530" y="669"/>
                  </a:cubicBezTo>
                  <a:lnTo>
                    <a:pt x="14530" y="669"/>
                  </a:lnTo>
                  <a:cubicBezTo>
                    <a:pt x="14317" y="700"/>
                    <a:pt x="14135" y="730"/>
                    <a:pt x="13953" y="821"/>
                  </a:cubicBezTo>
                  <a:cubicBezTo>
                    <a:pt x="13770" y="882"/>
                    <a:pt x="13557" y="913"/>
                    <a:pt x="13284" y="1004"/>
                  </a:cubicBezTo>
                  <a:cubicBezTo>
                    <a:pt x="13041" y="1065"/>
                    <a:pt x="12737" y="1156"/>
                    <a:pt x="12402" y="1217"/>
                  </a:cubicBezTo>
                  <a:cubicBezTo>
                    <a:pt x="11642" y="1399"/>
                    <a:pt x="10852" y="1520"/>
                    <a:pt x="10062" y="1581"/>
                  </a:cubicBezTo>
                  <a:cubicBezTo>
                    <a:pt x="9355" y="1650"/>
                    <a:pt x="8631" y="1684"/>
                    <a:pt x="7903" y="1684"/>
                  </a:cubicBezTo>
                  <a:cubicBezTo>
                    <a:pt x="7661" y="1684"/>
                    <a:pt x="7417" y="1680"/>
                    <a:pt x="7174" y="1672"/>
                  </a:cubicBezTo>
                  <a:cubicBezTo>
                    <a:pt x="6202" y="1642"/>
                    <a:pt x="5259" y="1551"/>
                    <a:pt x="4287" y="1399"/>
                  </a:cubicBezTo>
                  <a:cubicBezTo>
                    <a:pt x="3527" y="1247"/>
                    <a:pt x="2767" y="1065"/>
                    <a:pt x="2007" y="821"/>
                  </a:cubicBezTo>
                  <a:cubicBezTo>
                    <a:pt x="1733" y="730"/>
                    <a:pt x="1429" y="609"/>
                    <a:pt x="1156" y="487"/>
                  </a:cubicBezTo>
                  <a:cubicBezTo>
                    <a:pt x="943" y="426"/>
                    <a:pt x="730" y="335"/>
                    <a:pt x="548" y="213"/>
                  </a:cubicBezTo>
                  <a:cubicBezTo>
                    <a:pt x="366" y="122"/>
                    <a:pt x="183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414225" y="1812650"/>
              <a:ext cx="663675" cy="367825"/>
            </a:xfrm>
            <a:custGeom>
              <a:rect b="b" l="l" r="r" t="t"/>
              <a:pathLst>
                <a:path extrusionOk="0" h="14713" w="26547">
                  <a:moveTo>
                    <a:pt x="7221" y="0"/>
                  </a:moveTo>
                  <a:cubicBezTo>
                    <a:pt x="2910" y="0"/>
                    <a:pt x="1" y="5060"/>
                    <a:pt x="2807" y="8875"/>
                  </a:cubicBezTo>
                  <a:cubicBezTo>
                    <a:pt x="3263" y="9574"/>
                    <a:pt x="3962" y="10061"/>
                    <a:pt x="4753" y="10304"/>
                  </a:cubicBezTo>
                  <a:lnTo>
                    <a:pt x="23020" y="13465"/>
                  </a:lnTo>
                  <a:cubicBezTo>
                    <a:pt x="22929" y="14175"/>
                    <a:pt x="23511" y="14713"/>
                    <a:pt x="24155" y="14713"/>
                  </a:cubicBezTo>
                  <a:cubicBezTo>
                    <a:pt x="24365" y="14713"/>
                    <a:pt x="24581" y="14656"/>
                    <a:pt x="24783" y="14529"/>
                  </a:cubicBezTo>
                  <a:cubicBezTo>
                    <a:pt x="25452" y="14042"/>
                    <a:pt x="25391" y="13009"/>
                    <a:pt x="25118" y="12249"/>
                  </a:cubicBezTo>
                  <a:cubicBezTo>
                    <a:pt x="24844" y="11489"/>
                    <a:pt x="24419" y="10638"/>
                    <a:pt x="24662" y="9848"/>
                  </a:cubicBezTo>
                  <a:cubicBezTo>
                    <a:pt x="24814" y="9209"/>
                    <a:pt x="25330" y="8784"/>
                    <a:pt x="25695" y="8267"/>
                  </a:cubicBezTo>
                  <a:cubicBezTo>
                    <a:pt x="26364" y="7325"/>
                    <a:pt x="26546" y="6170"/>
                    <a:pt x="26212" y="5106"/>
                  </a:cubicBezTo>
                  <a:cubicBezTo>
                    <a:pt x="25847" y="4012"/>
                    <a:pt x="24905" y="3252"/>
                    <a:pt x="23780" y="3070"/>
                  </a:cubicBezTo>
                  <a:cubicBezTo>
                    <a:pt x="23656" y="3056"/>
                    <a:pt x="23530" y="3050"/>
                    <a:pt x="23402" y="3050"/>
                  </a:cubicBezTo>
                  <a:cubicBezTo>
                    <a:pt x="22854" y="3050"/>
                    <a:pt x="22277" y="3153"/>
                    <a:pt x="21730" y="3153"/>
                  </a:cubicBezTo>
                  <a:cubicBezTo>
                    <a:pt x="21277" y="3153"/>
                    <a:pt x="20845" y="3083"/>
                    <a:pt x="20467" y="2826"/>
                  </a:cubicBezTo>
                  <a:cubicBezTo>
                    <a:pt x="19798" y="2340"/>
                    <a:pt x="19616" y="1428"/>
                    <a:pt x="19069" y="820"/>
                  </a:cubicBezTo>
                  <a:cubicBezTo>
                    <a:pt x="18569" y="285"/>
                    <a:pt x="17838" y="85"/>
                    <a:pt x="17074" y="85"/>
                  </a:cubicBezTo>
                  <a:cubicBezTo>
                    <a:pt x="16537" y="85"/>
                    <a:pt x="15984" y="183"/>
                    <a:pt x="15482" y="334"/>
                  </a:cubicBezTo>
                  <a:cubicBezTo>
                    <a:pt x="14353" y="673"/>
                    <a:pt x="13251" y="1195"/>
                    <a:pt x="12077" y="1195"/>
                  </a:cubicBezTo>
                  <a:cubicBezTo>
                    <a:pt x="11987" y="1195"/>
                    <a:pt x="11896" y="1192"/>
                    <a:pt x="11804" y="1185"/>
                  </a:cubicBezTo>
                  <a:cubicBezTo>
                    <a:pt x="10740" y="1094"/>
                    <a:pt x="9798" y="516"/>
                    <a:pt x="8765" y="212"/>
                  </a:cubicBezTo>
                  <a:cubicBezTo>
                    <a:pt x="8236" y="68"/>
                    <a:pt x="7719" y="0"/>
                    <a:pt x="72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542900" y="1931450"/>
              <a:ext cx="538025" cy="816075"/>
            </a:xfrm>
            <a:custGeom>
              <a:rect b="b" l="l" r="r" t="t"/>
              <a:pathLst>
                <a:path extrusionOk="0" h="32643" w="21521">
                  <a:moveTo>
                    <a:pt x="8752" y="1"/>
                  </a:moveTo>
                  <a:cubicBezTo>
                    <a:pt x="5685" y="1"/>
                    <a:pt x="2654" y="799"/>
                    <a:pt x="1" y="2512"/>
                  </a:cubicBezTo>
                  <a:lnTo>
                    <a:pt x="61" y="3181"/>
                  </a:lnTo>
                  <a:cubicBezTo>
                    <a:pt x="61" y="3181"/>
                    <a:pt x="1065" y="14062"/>
                    <a:pt x="1976" y="18987"/>
                  </a:cubicBezTo>
                  <a:cubicBezTo>
                    <a:pt x="2866" y="23822"/>
                    <a:pt x="7724" y="23880"/>
                    <a:pt x="7956" y="23880"/>
                  </a:cubicBezTo>
                  <a:cubicBezTo>
                    <a:pt x="7961" y="23880"/>
                    <a:pt x="7964" y="23880"/>
                    <a:pt x="7964" y="23880"/>
                  </a:cubicBezTo>
                  <a:cubicBezTo>
                    <a:pt x="7964" y="23880"/>
                    <a:pt x="8268" y="25522"/>
                    <a:pt x="8633" y="27467"/>
                  </a:cubicBezTo>
                  <a:cubicBezTo>
                    <a:pt x="9201" y="30524"/>
                    <a:pt x="11864" y="32642"/>
                    <a:pt x="14865" y="32642"/>
                  </a:cubicBezTo>
                  <a:cubicBezTo>
                    <a:pt x="15236" y="32642"/>
                    <a:pt x="15611" y="32610"/>
                    <a:pt x="15989" y="32543"/>
                  </a:cubicBezTo>
                  <a:cubicBezTo>
                    <a:pt x="19272" y="31935"/>
                    <a:pt x="21521" y="28926"/>
                    <a:pt x="21156" y="25613"/>
                  </a:cubicBezTo>
                  <a:lnTo>
                    <a:pt x="17934" y="3302"/>
                  </a:lnTo>
                  <a:lnTo>
                    <a:pt x="17752" y="2299"/>
                  </a:lnTo>
                  <a:cubicBezTo>
                    <a:pt x="14949" y="806"/>
                    <a:pt x="11833" y="1"/>
                    <a:pt x="875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4724525" y="2312625"/>
              <a:ext cx="93475" cy="53875"/>
            </a:xfrm>
            <a:custGeom>
              <a:rect b="b" l="l" r="r" t="t"/>
              <a:pathLst>
                <a:path extrusionOk="0" h="2155" w="3739">
                  <a:moveTo>
                    <a:pt x="3192" y="1"/>
                  </a:moveTo>
                  <a:lnTo>
                    <a:pt x="0" y="1521"/>
                  </a:lnTo>
                  <a:cubicBezTo>
                    <a:pt x="380" y="1938"/>
                    <a:pt x="901" y="2154"/>
                    <a:pt x="1424" y="2154"/>
                  </a:cubicBezTo>
                  <a:cubicBezTo>
                    <a:pt x="1739" y="2154"/>
                    <a:pt x="2055" y="2076"/>
                    <a:pt x="2341" y="1916"/>
                  </a:cubicBezTo>
                  <a:cubicBezTo>
                    <a:pt x="3739" y="1095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4742000" y="2453225"/>
              <a:ext cx="153525" cy="105650"/>
            </a:xfrm>
            <a:custGeom>
              <a:rect b="b" l="l" r="r" t="t"/>
              <a:pathLst>
                <a:path extrusionOk="0" h="4226" w="6141">
                  <a:moveTo>
                    <a:pt x="6140" y="0"/>
                  </a:moveTo>
                  <a:cubicBezTo>
                    <a:pt x="4408" y="1550"/>
                    <a:pt x="2280" y="2584"/>
                    <a:pt x="0" y="2918"/>
                  </a:cubicBezTo>
                  <a:lnTo>
                    <a:pt x="183" y="4225"/>
                  </a:lnTo>
                  <a:cubicBezTo>
                    <a:pt x="5228" y="3830"/>
                    <a:pt x="6140" y="0"/>
                    <a:pt x="61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4984400" y="2094875"/>
              <a:ext cx="108250" cy="165550"/>
            </a:xfrm>
            <a:custGeom>
              <a:rect b="b" l="l" r="r" t="t"/>
              <a:pathLst>
                <a:path extrusionOk="0" h="6622" w="4330">
                  <a:moveTo>
                    <a:pt x="1351" y="1"/>
                  </a:moveTo>
                  <a:cubicBezTo>
                    <a:pt x="886" y="1"/>
                    <a:pt x="545" y="91"/>
                    <a:pt x="517" y="109"/>
                  </a:cubicBezTo>
                  <a:cubicBezTo>
                    <a:pt x="517" y="109"/>
                    <a:pt x="1" y="6218"/>
                    <a:pt x="1" y="6340"/>
                  </a:cubicBezTo>
                  <a:cubicBezTo>
                    <a:pt x="13" y="6388"/>
                    <a:pt x="699" y="6621"/>
                    <a:pt x="1517" y="6621"/>
                  </a:cubicBezTo>
                  <a:cubicBezTo>
                    <a:pt x="2768" y="6621"/>
                    <a:pt x="4330" y="6075"/>
                    <a:pt x="4256" y="3483"/>
                  </a:cubicBezTo>
                  <a:cubicBezTo>
                    <a:pt x="4192" y="486"/>
                    <a:pt x="2434" y="1"/>
                    <a:pt x="13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5016325" y="2130075"/>
              <a:ext cx="47125" cy="93675"/>
            </a:xfrm>
            <a:custGeom>
              <a:rect b="b" l="l" r="r" t="t"/>
              <a:pathLst>
                <a:path extrusionOk="0" h="3747" w="1885">
                  <a:moveTo>
                    <a:pt x="712" y="0"/>
                  </a:moveTo>
                  <a:cubicBezTo>
                    <a:pt x="595" y="0"/>
                    <a:pt x="495" y="54"/>
                    <a:pt x="395" y="130"/>
                  </a:cubicBezTo>
                  <a:cubicBezTo>
                    <a:pt x="304" y="190"/>
                    <a:pt x="243" y="281"/>
                    <a:pt x="243" y="403"/>
                  </a:cubicBezTo>
                  <a:cubicBezTo>
                    <a:pt x="213" y="585"/>
                    <a:pt x="274" y="646"/>
                    <a:pt x="304" y="646"/>
                  </a:cubicBezTo>
                  <a:cubicBezTo>
                    <a:pt x="304" y="646"/>
                    <a:pt x="274" y="555"/>
                    <a:pt x="335" y="433"/>
                  </a:cubicBezTo>
                  <a:cubicBezTo>
                    <a:pt x="407" y="289"/>
                    <a:pt x="536" y="202"/>
                    <a:pt x="677" y="202"/>
                  </a:cubicBezTo>
                  <a:cubicBezTo>
                    <a:pt x="714" y="202"/>
                    <a:pt x="752" y="208"/>
                    <a:pt x="790" y="221"/>
                  </a:cubicBezTo>
                  <a:cubicBezTo>
                    <a:pt x="1034" y="281"/>
                    <a:pt x="1277" y="494"/>
                    <a:pt x="1368" y="768"/>
                  </a:cubicBezTo>
                  <a:cubicBezTo>
                    <a:pt x="1520" y="1102"/>
                    <a:pt x="1581" y="1467"/>
                    <a:pt x="1581" y="1832"/>
                  </a:cubicBezTo>
                  <a:cubicBezTo>
                    <a:pt x="1581" y="2592"/>
                    <a:pt x="1216" y="3321"/>
                    <a:pt x="790" y="3503"/>
                  </a:cubicBezTo>
                  <a:cubicBezTo>
                    <a:pt x="699" y="3534"/>
                    <a:pt x="601" y="3549"/>
                    <a:pt x="502" y="3549"/>
                  </a:cubicBezTo>
                  <a:cubicBezTo>
                    <a:pt x="403" y="3549"/>
                    <a:pt x="304" y="3534"/>
                    <a:pt x="213" y="3503"/>
                  </a:cubicBezTo>
                  <a:cubicBezTo>
                    <a:pt x="91" y="3443"/>
                    <a:pt x="31" y="3412"/>
                    <a:pt x="31" y="3412"/>
                  </a:cubicBezTo>
                  <a:cubicBezTo>
                    <a:pt x="0" y="3412"/>
                    <a:pt x="31" y="3503"/>
                    <a:pt x="183" y="3625"/>
                  </a:cubicBezTo>
                  <a:cubicBezTo>
                    <a:pt x="304" y="3706"/>
                    <a:pt x="453" y="3747"/>
                    <a:pt x="610" y="3747"/>
                  </a:cubicBezTo>
                  <a:cubicBezTo>
                    <a:pt x="689" y="3747"/>
                    <a:pt x="770" y="3736"/>
                    <a:pt x="851" y="3716"/>
                  </a:cubicBezTo>
                  <a:cubicBezTo>
                    <a:pt x="1459" y="3503"/>
                    <a:pt x="1885" y="2683"/>
                    <a:pt x="1885" y="1832"/>
                  </a:cubicBezTo>
                  <a:cubicBezTo>
                    <a:pt x="1885" y="1406"/>
                    <a:pt x="1794" y="1011"/>
                    <a:pt x="1611" y="646"/>
                  </a:cubicBezTo>
                  <a:cubicBezTo>
                    <a:pt x="1459" y="312"/>
                    <a:pt x="1155" y="69"/>
                    <a:pt x="790" y="8"/>
                  </a:cubicBezTo>
                  <a:cubicBezTo>
                    <a:pt x="764" y="3"/>
                    <a:pt x="738" y="0"/>
                    <a:pt x="71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4507950" y="1900025"/>
              <a:ext cx="545625" cy="277350"/>
            </a:xfrm>
            <a:custGeom>
              <a:rect b="b" l="l" r="r" t="t"/>
              <a:pathLst>
                <a:path extrusionOk="0" h="11094" w="21825">
                  <a:moveTo>
                    <a:pt x="8937" y="0"/>
                  </a:moveTo>
                  <a:lnTo>
                    <a:pt x="3101" y="1459"/>
                  </a:lnTo>
                  <a:lnTo>
                    <a:pt x="0" y="3952"/>
                  </a:lnTo>
                  <a:lnTo>
                    <a:pt x="608" y="6657"/>
                  </a:lnTo>
                  <a:cubicBezTo>
                    <a:pt x="608" y="6657"/>
                    <a:pt x="1273" y="6872"/>
                    <a:pt x="2343" y="6872"/>
                  </a:cubicBezTo>
                  <a:cubicBezTo>
                    <a:pt x="3616" y="6872"/>
                    <a:pt x="5465" y="6567"/>
                    <a:pt x="7447" y="5228"/>
                  </a:cubicBezTo>
                  <a:cubicBezTo>
                    <a:pt x="9456" y="3837"/>
                    <a:pt x="11858" y="2883"/>
                    <a:pt x="12989" y="2883"/>
                  </a:cubicBezTo>
                  <a:cubicBezTo>
                    <a:pt x="13192" y="2883"/>
                    <a:pt x="13354" y="2914"/>
                    <a:pt x="13466" y="2979"/>
                  </a:cubicBezTo>
                  <a:cubicBezTo>
                    <a:pt x="14195" y="3374"/>
                    <a:pt x="14682" y="6018"/>
                    <a:pt x="17326" y="6444"/>
                  </a:cubicBezTo>
                  <a:cubicBezTo>
                    <a:pt x="17326" y="6444"/>
                    <a:pt x="17799" y="11093"/>
                    <a:pt x="19598" y="11093"/>
                  </a:cubicBezTo>
                  <a:cubicBezTo>
                    <a:pt x="19679" y="11093"/>
                    <a:pt x="19763" y="11084"/>
                    <a:pt x="19849" y="11064"/>
                  </a:cubicBezTo>
                  <a:cubicBezTo>
                    <a:pt x="21825" y="10608"/>
                    <a:pt x="19515" y="2948"/>
                    <a:pt x="19515" y="2948"/>
                  </a:cubicBezTo>
                  <a:lnTo>
                    <a:pt x="14438" y="274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4941100" y="1866825"/>
              <a:ext cx="49400" cy="27900"/>
            </a:xfrm>
            <a:custGeom>
              <a:rect b="b" l="l" r="r" t="t"/>
              <a:pathLst>
                <a:path extrusionOk="0" h="1116" w="1976">
                  <a:moveTo>
                    <a:pt x="1689" y="1"/>
                  </a:moveTo>
                  <a:cubicBezTo>
                    <a:pt x="952" y="1"/>
                    <a:pt x="296" y="415"/>
                    <a:pt x="0" y="1115"/>
                  </a:cubicBezTo>
                  <a:cubicBezTo>
                    <a:pt x="517" y="538"/>
                    <a:pt x="1216" y="143"/>
                    <a:pt x="1976" y="21"/>
                  </a:cubicBezTo>
                  <a:cubicBezTo>
                    <a:pt x="1879" y="7"/>
                    <a:pt x="1784" y="1"/>
                    <a:pt x="16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4929700" y="1824775"/>
              <a:ext cx="10650" cy="78300"/>
            </a:xfrm>
            <a:custGeom>
              <a:rect b="b" l="l" r="r" t="t"/>
              <a:pathLst>
                <a:path extrusionOk="0" h="3132" w="426">
                  <a:moveTo>
                    <a:pt x="91" y="1"/>
                  </a:moveTo>
                  <a:lnTo>
                    <a:pt x="91" y="1"/>
                  </a:lnTo>
                  <a:cubicBezTo>
                    <a:pt x="30" y="31"/>
                    <a:pt x="213" y="730"/>
                    <a:pt x="213" y="1581"/>
                  </a:cubicBezTo>
                  <a:cubicBezTo>
                    <a:pt x="182" y="2098"/>
                    <a:pt x="122" y="2615"/>
                    <a:pt x="0" y="3132"/>
                  </a:cubicBezTo>
                  <a:cubicBezTo>
                    <a:pt x="91" y="3010"/>
                    <a:pt x="182" y="2858"/>
                    <a:pt x="243" y="2706"/>
                  </a:cubicBezTo>
                  <a:cubicBezTo>
                    <a:pt x="365" y="2341"/>
                    <a:pt x="426" y="1946"/>
                    <a:pt x="426" y="1581"/>
                  </a:cubicBezTo>
                  <a:cubicBezTo>
                    <a:pt x="426" y="1034"/>
                    <a:pt x="304" y="487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4582425" y="2173525"/>
              <a:ext cx="36500" cy="35025"/>
            </a:xfrm>
            <a:custGeom>
              <a:rect b="b" l="l" r="r" t="t"/>
              <a:pathLst>
                <a:path extrusionOk="0" h="1401" w="1460">
                  <a:moveTo>
                    <a:pt x="680" y="1"/>
                  </a:moveTo>
                  <a:cubicBezTo>
                    <a:pt x="307" y="1"/>
                    <a:pt x="0" y="323"/>
                    <a:pt x="0" y="702"/>
                  </a:cubicBezTo>
                  <a:cubicBezTo>
                    <a:pt x="0" y="1097"/>
                    <a:pt x="365" y="1401"/>
                    <a:pt x="760" y="1401"/>
                  </a:cubicBezTo>
                  <a:cubicBezTo>
                    <a:pt x="1155" y="1401"/>
                    <a:pt x="1459" y="1097"/>
                    <a:pt x="1459" y="702"/>
                  </a:cubicBezTo>
                  <a:cubicBezTo>
                    <a:pt x="1459" y="306"/>
                    <a:pt x="1125" y="2"/>
                    <a:pt x="730" y="2"/>
                  </a:cubicBezTo>
                  <a:cubicBezTo>
                    <a:pt x="713" y="1"/>
                    <a:pt x="696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4580900" y="2155975"/>
              <a:ext cx="73725" cy="21725"/>
            </a:xfrm>
            <a:custGeom>
              <a:rect b="b" l="l" r="r" t="t"/>
              <a:pathLst>
                <a:path extrusionOk="0" h="869" w="2949">
                  <a:moveTo>
                    <a:pt x="1528" y="1"/>
                  </a:moveTo>
                  <a:cubicBezTo>
                    <a:pt x="1485" y="1"/>
                    <a:pt x="1442" y="2"/>
                    <a:pt x="1399" y="5"/>
                  </a:cubicBezTo>
                  <a:cubicBezTo>
                    <a:pt x="1004" y="36"/>
                    <a:pt x="608" y="188"/>
                    <a:pt x="304" y="431"/>
                  </a:cubicBezTo>
                  <a:cubicBezTo>
                    <a:pt x="61" y="644"/>
                    <a:pt x="0" y="796"/>
                    <a:pt x="31" y="856"/>
                  </a:cubicBezTo>
                  <a:cubicBezTo>
                    <a:pt x="39" y="865"/>
                    <a:pt x="51" y="868"/>
                    <a:pt x="67" y="868"/>
                  </a:cubicBezTo>
                  <a:cubicBezTo>
                    <a:pt x="223" y="868"/>
                    <a:pt x="738" y="489"/>
                    <a:pt x="1429" y="461"/>
                  </a:cubicBezTo>
                  <a:cubicBezTo>
                    <a:pt x="1461" y="460"/>
                    <a:pt x="1492" y="460"/>
                    <a:pt x="1523" y="460"/>
                  </a:cubicBezTo>
                  <a:cubicBezTo>
                    <a:pt x="2181" y="460"/>
                    <a:pt x="2696" y="719"/>
                    <a:pt x="2848" y="719"/>
                  </a:cubicBezTo>
                  <a:cubicBezTo>
                    <a:pt x="2868" y="719"/>
                    <a:pt x="2881" y="715"/>
                    <a:pt x="2888" y="704"/>
                  </a:cubicBezTo>
                  <a:cubicBezTo>
                    <a:pt x="2949" y="644"/>
                    <a:pt x="2827" y="492"/>
                    <a:pt x="2584" y="309"/>
                  </a:cubicBezTo>
                  <a:cubicBezTo>
                    <a:pt x="2257" y="118"/>
                    <a:pt x="1905" y="1"/>
                    <a:pt x="1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4773900" y="2162875"/>
              <a:ext cx="37275" cy="35050"/>
            </a:xfrm>
            <a:custGeom>
              <a:rect b="b" l="l" r="r" t="t"/>
              <a:pathLst>
                <a:path extrusionOk="0" h="1402" w="1491">
                  <a:moveTo>
                    <a:pt x="781" y="1"/>
                  </a:moveTo>
                  <a:cubicBezTo>
                    <a:pt x="764" y="1"/>
                    <a:pt x="747" y="2"/>
                    <a:pt x="730" y="3"/>
                  </a:cubicBezTo>
                  <a:cubicBezTo>
                    <a:pt x="335" y="3"/>
                    <a:pt x="1" y="337"/>
                    <a:pt x="31" y="732"/>
                  </a:cubicBezTo>
                  <a:cubicBezTo>
                    <a:pt x="62" y="1128"/>
                    <a:pt x="396" y="1401"/>
                    <a:pt x="791" y="1401"/>
                  </a:cubicBezTo>
                  <a:cubicBezTo>
                    <a:pt x="1186" y="1371"/>
                    <a:pt x="1490" y="1067"/>
                    <a:pt x="1490" y="672"/>
                  </a:cubicBezTo>
                  <a:cubicBezTo>
                    <a:pt x="1432" y="295"/>
                    <a:pt x="1126" y="1"/>
                    <a:pt x="7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4767825" y="2143750"/>
              <a:ext cx="74500" cy="23300"/>
            </a:xfrm>
            <a:custGeom>
              <a:rect b="b" l="l" r="r" t="t"/>
              <a:pathLst>
                <a:path extrusionOk="0" h="932" w="2980">
                  <a:moveTo>
                    <a:pt x="1568" y="1"/>
                  </a:moveTo>
                  <a:cubicBezTo>
                    <a:pt x="1503" y="1"/>
                    <a:pt x="1436" y="3"/>
                    <a:pt x="1369" y="8"/>
                  </a:cubicBezTo>
                  <a:cubicBezTo>
                    <a:pt x="973" y="38"/>
                    <a:pt x="578" y="221"/>
                    <a:pt x="274" y="494"/>
                  </a:cubicBezTo>
                  <a:cubicBezTo>
                    <a:pt x="92" y="707"/>
                    <a:pt x="1" y="890"/>
                    <a:pt x="62" y="920"/>
                  </a:cubicBezTo>
                  <a:cubicBezTo>
                    <a:pt x="70" y="928"/>
                    <a:pt x="81" y="932"/>
                    <a:pt x="96" y="932"/>
                  </a:cubicBezTo>
                  <a:cubicBezTo>
                    <a:pt x="248" y="932"/>
                    <a:pt x="738" y="547"/>
                    <a:pt x="1429" y="464"/>
                  </a:cubicBezTo>
                  <a:cubicBezTo>
                    <a:pt x="1496" y="459"/>
                    <a:pt x="1561" y="457"/>
                    <a:pt x="1625" y="457"/>
                  </a:cubicBezTo>
                  <a:cubicBezTo>
                    <a:pt x="2226" y="457"/>
                    <a:pt x="2693" y="662"/>
                    <a:pt x="2843" y="662"/>
                  </a:cubicBezTo>
                  <a:cubicBezTo>
                    <a:pt x="2866" y="662"/>
                    <a:pt x="2881" y="657"/>
                    <a:pt x="2888" y="646"/>
                  </a:cubicBezTo>
                  <a:cubicBezTo>
                    <a:pt x="2980" y="525"/>
                    <a:pt x="2828" y="434"/>
                    <a:pt x="2554" y="251"/>
                  </a:cubicBezTo>
                  <a:cubicBezTo>
                    <a:pt x="2247" y="72"/>
                    <a:pt x="1918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4660675" y="2155325"/>
              <a:ext cx="51700" cy="165900"/>
            </a:xfrm>
            <a:custGeom>
              <a:rect b="b" l="l" r="r" t="t"/>
              <a:pathLst>
                <a:path extrusionOk="0" h="6636" w="2068">
                  <a:moveTo>
                    <a:pt x="1792" y="1"/>
                  </a:moveTo>
                  <a:cubicBezTo>
                    <a:pt x="1694" y="1"/>
                    <a:pt x="1151" y="1782"/>
                    <a:pt x="548" y="3983"/>
                  </a:cubicBezTo>
                  <a:cubicBezTo>
                    <a:pt x="396" y="4560"/>
                    <a:pt x="244" y="5077"/>
                    <a:pt x="123" y="5563"/>
                  </a:cubicBezTo>
                  <a:cubicBezTo>
                    <a:pt x="1" y="5837"/>
                    <a:pt x="1" y="6111"/>
                    <a:pt x="92" y="6354"/>
                  </a:cubicBezTo>
                  <a:cubicBezTo>
                    <a:pt x="153" y="6506"/>
                    <a:pt x="305" y="6597"/>
                    <a:pt x="457" y="6627"/>
                  </a:cubicBezTo>
                  <a:lnTo>
                    <a:pt x="791" y="6627"/>
                  </a:lnTo>
                  <a:cubicBezTo>
                    <a:pt x="867" y="6633"/>
                    <a:pt x="942" y="6635"/>
                    <a:pt x="1017" y="6635"/>
                  </a:cubicBezTo>
                  <a:cubicBezTo>
                    <a:pt x="1368" y="6635"/>
                    <a:pt x="1718" y="6581"/>
                    <a:pt x="2068" y="6506"/>
                  </a:cubicBezTo>
                  <a:cubicBezTo>
                    <a:pt x="1749" y="6437"/>
                    <a:pt x="1430" y="6403"/>
                    <a:pt x="1110" y="6403"/>
                  </a:cubicBezTo>
                  <a:cubicBezTo>
                    <a:pt x="1004" y="6403"/>
                    <a:pt x="898" y="6407"/>
                    <a:pt x="791" y="6414"/>
                  </a:cubicBezTo>
                  <a:cubicBezTo>
                    <a:pt x="579" y="6414"/>
                    <a:pt x="427" y="6384"/>
                    <a:pt x="366" y="6262"/>
                  </a:cubicBezTo>
                  <a:cubicBezTo>
                    <a:pt x="305" y="6050"/>
                    <a:pt x="335" y="5837"/>
                    <a:pt x="427" y="5655"/>
                  </a:cubicBezTo>
                  <a:cubicBezTo>
                    <a:pt x="579" y="5168"/>
                    <a:pt x="700" y="4621"/>
                    <a:pt x="882" y="4074"/>
                  </a:cubicBezTo>
                  <a:cubicBezTo>
                    <a:pt x="1490" y="1855"/>
                    <a:pt x="1886" y="1"/>
                    <a:pt x="1794" y="1"/>
                  </a:cubicBezTo>
                  <a:cubicBezTo>
                    <a:pt x="1794" y="1"/>
                    <a:pt x="1793" y="1"/>
                    <a:pt x="1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4756425" y="2089975"/>
              <a:ext cx="91225" cy="22325"/>
            </a:xfrm>
            <a:custGeom>
              <a:rect b="b" l="l" r="r" t="t"/>
              <a:pathLst>
                <a:path extrusionOk="0" h="893" w="3649">
                  <a:moveTo>
                    <a:pt x="1786" y="1"/>
                  </a:moveTo>
                  <a:cubicBezTo>
                    <a:pt x="1335" y="1"/>
                    <a:pt x="882" y="100"/>
                    <a:pt x="457" y="305"/>
                  </a:cubicBezTo>
                  <a:cubicBezTo>
                    <a:pt x="153" y="457"/>
                    <a:pt x="1" y="639"/>
                    <a:pt x="31" y="761"/>
                  </a:cubicBezTo>
                  <a:cubicBezTo>
                    <a:pt x="65" y="829"/>
                    <a:pt x="198" y="851"/>
                    <a:pt x="398" y="851"/>
                  </a:cubicBezTo>
                  <a:cubicBezTo>
                    <a:pt x="732" y="851"/>
                    <a:pt x="1255" y="791"/>
                    <a:pt x="1825" y="791"/>
                  </a:cubicBezTo>
                  <a:cubicBezTo>
                    <a:pt x="2410" y="811"/>
                    <a:pt x="2933" y="893"/>
                    <a:pt x="3264" y="893"/>
                  </a:cubicBezTo>
                  <a:cubicBezTo>
                    <a:pt x="3449" y="893"/>
                    <a:pt x="3574" y="867"/>
                    <a:pt x="3618" y="791"/>
                  </a:cubicBezTo>
                  <a:cubicBezTo>
                    <a:pt x="3648" y="700"/>
                    <a:pt x="3527" y="518"/>
                    <a:pt x="3192" y="335"/>
                  </a:cubicBezTo>
                  <a:cubicBezTo>
                    <a:pt x="2752" y="115"/>
                    <a:pt x="2270" y="1"/>
                    <a:pt x="17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4577100" y="2101025"/>
              <a:ext cx="69175" cy="25175"/>
            </a:xfrm>
            <a:custGeom>
              <a:rect b="b" l="l" r="r" t="t"/>
              <a:pathLst>
                <a:path extrusionOk="0" h="1007" w="2767">
                  <a:moveTo>
                    <a:pt x="1533" y="0"/>
                  </a:moveTo>
                  <a:cubicBezTo>
                    <a:pt x="1076" y="0"/>
                    <a:pt x="625" y="157"/>
                    <a:pt x="274" y="471"/>
                  </a:cubicBezTo>
                  <a:cubicBezTo>
                    <a:pt x="92" y="684"/>
                    <a:pt x="0" y="866"/>
                    <a:pt x="92" y="957"/>
                  </a:cubicBezTo>
                  <a:cubicBezTo>
                    <a:pt x="127" y="992"/>
                    <a:pt x="182" y="1006"/>
                    <a:pt x="253" y="1006"/>
                  </a:cubicBezTo>
                  <a:cubicBezTo>
                    <a:pt x="489" y="1006"/>
                    <a:pt x="908" y="852"/>
                    <a:pt x="1399" y="805"/>
                  </a:cubicBezTo>
                  <a:cubicBezTo>
                    <a:pt x="2037" y="744"/>
                    <a:pt x="2614" y="805"/>
                    <a:pt x="2706" y="623"/>
                  </a:cubicBezTo>
                  <a:cubicBezTo>
                    <a:pt x="2766" y="532"/>
                    <a:pt x="2645" y="349"/>
                    <a:pt x="2402" y="197"/>
                  </a:cubicBezTo>
                  <a:cubicBezTo>
                    <a:pt x="2127" y="66"/>
                    <a:pt x="1829" y="0"/>
                    <a:pt x="1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1127950" y="2980575"/>
              <a:ext cx="1943825" cy="1305525"/>
            </a:xfrm>
            <a:custGeom>
              <a:rect b="b" l="l" r="r" t="t"/>
              <a:pathLst>
                <a:path extrusionOk="0" h="52221" w="77753">
                  <a:moveTo>
                    <a:pt x="58694" y="1"/>
                  </a:moveTo>
                  <a:lnTo>
                    <a:pt x="1095" y="31"/>
                  </a:lnTo>
                  <a:cubicBezTo>
                    <a:pt x="456" y="31"/>
                    <a:pt x="0" y="700"/>
                    <a:pt x="244" y="1308"/>
                  </a:cubicBezTo>
                  <a:lnTo>
                    <a:pt x="20609" y="52220"/>
                  </a:lnTo>
                  <a:lnTo>
                    <a:pt x="77753" y="52220"/>
                  </a:lnTo>
                  <a:lnTo>
                    <a:pt x="59576" y="639"/>
                  </a:lnTo>
                  <a:cubicBezTo>
                    <a:pt x="59454" y="244"/>
                    <a:pt x="59090" y="1"/>
                    <a:pt x="5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1208500" y="3029975"/>
              <a:ext cx="1800200" cy="1166450"/>
            </a:xfrm>
            <a:custGeom>
              <a:rect b="b" l="l" r="r" t="t"/>
              <a:pathLst>
                <a:path extrusionOk="0" h="46658" w="72008">
                  <a:moveTo>
                    <a:pt x="639" y="0"/>
                  </a:moveTo>
                  <a:cubicBezTo>
                    <a:pt x="274" y="0"/>
                    <a:pt x="0" y="365"/>
                    <a:pt x="152" y="730"/>
                  </a:cubicBezTo>
                  <a:lnTo>
                    <a:pt x="18846" y="46323"/>
                  </a:lnTo>
                  <a:cubicBezTo>
                    <a:pt x="18937" y="46506"/>
                    <a:pt x="19119" y="46658"/>
                    <a:pt x="19332" y="46658"/>
                  </a:cubicBezTo>
                  <a:lnTo>
                    <a:pt x="71400" y="46658"/>
                  </a:lnTo>
                  <a:cubicBezTo>
                    <a:pt x="71765" y="46658"/>
                    <a:pt x="72008" y="46293"/>
                    <a:pt x="71886" y="45958"/>
                  </a:cubicBezTo>
                  <a:lnTo>
                    <a:pt x="55320" y="365"/>
                  </a:lnTo>
                  <a:cubicBezTo>
                    <a:pt x="55260" y="152"/>
                    <a:pt x="55047" y="0"/>
                    <a:pt x="54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1643150" y="4196400"/>
              <a:ext cx="1941550" cy="89700"/>
            </a:xfrm>
            <a:custGeom>
              <a:rect b="b" l="l" r="r" t="t"/>
              <a:pathLst>
                <a:path extrusionOk="0" h="3588" w="77662">
                  <a:moveTo>
                    <a:pt x="2098" y="1"/>
                  </a:moveTo>
                  <a:lnTo>
                    <a:pt x="1" y="3587"/>
                  </a:lnTo>
                  <a:lnTo>
                    <a:pt x="77662" y="3587"/>
                  </a:lnTo>
                  <a:lnTo>
                    <a:pt x="77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9"/>
            <p:cNvSpPr/>
            <p:nvPr/>
          </p:nvSpPr>
          <p:spPr>
            <a:xfrm>
              <a:off x="2874950" y="2636200"/>
              <a:ext cx="1036500" cy="1161925"/>
            </a:xfrm>
            <a:custGeom>
              <a:rect b="b" l="l" r="r" t="t"/>
              <a:pathLst>
                <a:path extrusionOk="0" h="46477" w="41460">
                  <a:moveTo>
                    <a:pt x="37136" y="1"/>
                  </a:moveTo>
                  <a:cubicBezTo>
                    <a:pt x="37035" y="1"/>
                    <a:pt x="36925" y="23"/>
                    <a:pt x="36809" y="67"/>
                  </a:cubicBezTo>
                  <a:cubicBezTo>
                    <a:pt x="36293" y="280"/>
                    <a:pt x="34834" y="4596"/>
                    <a:pt x="34438" y="5994"/>
                  </a:cubicBezTo>
                  <a:cubicBezTo>
                    <a:pt x="34226" y="6754"/>
                    <a:pt x="33831" y="8274"/>
                    <a:pt x="33314" y="9125"/>
                  </a:cubicBezTo>
                  <a:cubicBezTo>
                    <a:pt x="33115" y="9478"/>
                    <a:pt x="32892" y="9706"/>
                    <a:pt x="32662" y="9706"/>
                  </a:cubicBezTo>
                  <a:cubicBezTo>
                    <a:pt x="32436" y="9706"/>
                    <a:pt x="32202" y="9485"/>
                    <a:pt x="31976" y="8943"/>
                  </a:cubicBezTo>
                  <a:cubicBezTo>
                    <a:pt x="30913" y="6572"/>
                    <a:pt x="29241" y="5143"/>
                    <a:pt x="28542" y="5052"/>
                  </a:cubicBezTo>
                  <a:cubicBezTo>
                    <a:pt x="28512" y="5048"/>
                    <a:pt x="28482" y="5046"/>
                    <a:pt x="28453" y="5046"/>
                  </a:cubicBezTo>
                  <a:cubicBezTo>
                    <a:pt x="27813" y="5046"/>
                    <a:pt x="27504" y="5987"/>
                    <a:pt x="28086" y="6511"/>
                  </a:cubicBezTo>
                  <a:cubicBezTo>
                    <a:pt x="28663" y="7149"/>
                    <a:pt x="29180" y="7879"/>
                    <a:pt x="29575" y="8669"/>
                  </a:cubicBezTo>
                  <a:cubicBezTo>
                    <a:pt x="29909" y="9277"/>
                    <a:pt x="30153" y="9946"/>
                    <a:pt x="30274" y="10645"/>
                  </a:cubicBezTo>
                  <a:cubicBezTo>
                    <a:pt x="30365" y="11253"/>
                    <a:pt x="30426" y="11769"/>
                    <a:pt x="30487" y="12256"/>
                  </a:cubicBezTo>
                  <a:cubicBezTo>
                    <a:pt x="30639" y="13441"/>
                    <a:pt x="30609" y="14657"/>
                    <a:pt x="30457" y="15842"/>
                  </a:cubicBezTo>
                  <a:lnTo>
                    <a:pt x="16110" y="32742"/>
                  </a:lnTo>
                  <a:lnTo>
                    <a:pt x="12979" y="21314"/>
                  </a:lnTo>
                  <a:lnTo>
                    <a:pt x="12705" y="20432"/>
                  </a:lnTo>
                  <a:lnTo>
                    <a:pt x="395" y="25022"/>
                  </a:lnTo>
                  <a:cubicBezTo>
                    <a:pt x="0" y="25113"/>
                    <a:pt x="3040" y="34080"/>
                    <a:pt x="4955" y="39642"/>
                  </a:cubicBezTo>
                  <a:cubicBezTo>
                    <a:pt x="5897" y="42408"/>
                    <a:pt x="7964" y="44627"/>
                    <a:pt x="10669" y="45721"/>
                  </a:cubicBezTo>
                  <a:cubicBezTo>
                    <a:pt x="11916" y="46231"/>
                    <a:pt x="13216" y="46476"/>
                    <a:pt x="14500" y="46476"/>
                  </a:cubicBezTo>
                  <a:cubicBezTo>
                    <a:pt x="17662" y="46476"/>
                    <a:pt x="20730" y="44989"/>
                    <a:pt x="22675" y="42287"/>
                  </a:cubicBezTo>
                  <a:lnTo>
                    <a:pt x="38025" y="20067"/>
                  </a:lnTo>
                  <a:lnTo>
                    <a:pt x="37691" y="19824"/>
                  </a:lnTo>
                  <a:lnTo>
                    <a:pt x="37995" y="19976"/>
                  </a:lnTo>
                  <a:lnTo>
                    <a:pt x="40062" y="16420"/>
                  </a:lnTo>
                  <a:cubicBezTo>
                    <a:pt x="40062" y="16420"/>
                    <a:pt x="41460" y="14566"/>
                    <a:pt x="40518" y="12438"/>
                  </a:cubicBezTo>
                  <a:cubicBezTo>
                    <a:pt x="39545" y="10310"/>
                    <a:pt x="36961" y="7879"/>
                    <a:pt x="36961" y="7879"/>
                  </a:cubicBezTo>
                  <a:cubicBezTo>
                    <a:pt x="36201" y="7666"/>
                    <a:pt x="37204" y="3380"/>
                    <a:pt x="37630" y="1952"/>
                  </a:cubicBezTo>
                  <a:cubicBezTo>
                    <a:pt x="38019" y="733"/>
                    <a:pt x="37722" y="1"/>
                    <a:pt x="37136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9"/>
            <p:cNvSpPr/>
            <p:nvPr/>
          </p:nvSpPr>
          <p:spPr>
            <a:xfrm>
              <a:off x="3754125" y="2833150"/>
              <a:ext cx="73750" cy="138475"/>
            </a:xfrm>
            <a:custGeom>
              <a:rect b="b" l="l" r="r" t="t"/>
              <a:pathLst>
                <a:path extrusionOk="0" h="5539" w="2950">
                  <a:moveTo>
                    <a:pt x="1551" y="1"/>
                  </a:moveTo>
                  <a:cubicBezTo>
                    <a:pt x="1460" y="122"/>
                    <a:pt x="1399" y="244"/>
                    <a:pt x="1369" y="396"/>
                  </a:cubicBezTo>
                  <a:cubicBezTo>
                    <a:pt x="1247" y="639"/>
                    <a:pt x="1065" y="1004"/>
                    <a:pt x="913" y="1490"/>
                  </a:cubicBezTo>
                  <a:cubicBezTo>
                    <a:pt x="730" y="1946"/>
                    <a:pt x="518" y="2524"/>
                    <a:pt x="335" y="3162"/>
                  </a:cubicBezTo>
                  <a:cubicBezTo>
                    <a:pt x="244" y="3466"/>
                    <a:pt x="153" y="3800"/>
                    <a:pt x="62" y="4165"/>
                  </a:cubicBezTo>
                  <a:cubicBezTo>
                    <a:pt x="31" y="4347"/>
                    <a:pt x="1" y="4530"/>
                    <a:pt x="1" y="4743"/>
                  </a:cubicBezTo>
                  <a:cubicBezTo>
                    <a:pt x="1" y="4925"/>
                    <a:pt x="92" y="5138"/>
                    <a:pt x="214" y="5320"/>
                  </a:cubicBezTo>
                  <a:cubicBezTo>
                    <a:pt x="346" y="5452"/>
                    <a:pt x="524" y="5539"/>
                    <a:pt x="729" y="5539"/>
                  </a:cubicBezTo>
                  <a:cubicBezTo>
                    <a:pt x="759" y="5539"/>
                    <a:pt x="790" y="5537"/>
                    <a:pt x="822" y="5533"/>
                  </a:cubicBezTo>
                  <a:cubicBezTo>
                    <a:pt x="1034" y="5502"/>
                    <a:pt x="1217" y="5411"/>
                    <a:pt x="1338" y="5229"/>
                  </a:cubicBezTo>
                  <a:cubicBezTo>
                    <a:pt x="1551" y="4955"/>
                    <a:pt x="1703" y="4621"/>
                    <a:pt x="1825" y="4287"/>
                  </a:cubicBezTo>
                  <a:lnTo>
                    <a:pt x="2433" y="2645"/>
                  </a:lnTo>
                  <a:lnTo>
                    <a:pt x="2828" y="1521"/>
                  </a:lnTo>
                  <a:cubicBezTo>
                    <a:pt x="2889" y="1369"/>
                    <a:pt x="2919" y="1247"/>
                    <a:pt x="2949" y="1095"/>
                  </a:cubicBezTo>
                  <a:lnTo>
                    <a:pt x="2949" y="1095"/>
                  </a:lnTo>
                  <a:cubicBezTo>
                    <a:pt x="2889" y="1217"/>
                    <a:pt x="2828" y="1369"/>
                    <a:pt x="2767" y="1521"/>
                  </a:cubicBezTo>
                  <a:lnTo>
                    <a:pt x="2311" y="2584"/>
                  </a:lnTo>
                  <a:lnTo>
                    <a:pt x="1642" y="4226"/>
                  </a:lnTo>
                  <a:cubicBezTo>
                    <a:pt x="1551" y="4530"/>
                    <a:pt x="1399" y="4834"/>
                    <a:pt x="1217" y="5107"/>
                  </a:cubicBezTo>
                  <a:cubicBezTo>
                    <a:pt x="1095" y="5229"/>
                    <a:pt x="974" y="5320"/>
                    <a:pt x="791" y="5350"/>
                  </a:cubicBezTo>
                  <a:cubicBezTo>
                    <a:pt x="771" y="5354"/>
                    <a:pt x="751" y="5356"/>
                    <a:pt x="731" y="5356"/>
                  </a:cubicBezTo>
                  <a:cubicBezTo>
                    <a:pt x="600" y="5356"/>
                    <a:pt x="475" y="5274"/>
                    <a:pt x="396" y="5168"/>
                  </a:cubicBezTo>
                  <a:cubicBezTo>
                    <a:pt x="214" y="4895"/>
                    <a:pt x="153" y="4530"/>
                    <a:pt x="274" y="4195"/>
                  </a:cubicBezTo>
                  <a:cubicBezTo>
                    <a:pt x="366" y="3861"/>
                    <a:pt x="457" y="3527"/>
                    <a:pt x="518" y="3192"/>
                  </a:cubicBezTo>
                  <a:cubicBezTo>
                    <a:pt x="700" y="2584"/>
                    <a:pt x="913" y="2007"/>
                    <a:pt x="1034" y="1521"/>
                  </a:cubicBezTo>
                  <a:cubicBezTo>
                    <a:pt x="1186" y="1065"/>
                    <a:pt x="1338" y="670"/>
                    <a:pt x="1430" y="426"/>
                  </a:cubicBezTo>
                  <a:cubicBezTo>
                    <a:pt x="1490" y="274"/>
                    <a:pt x="1521" y="153"/>
                    <a:pt x="155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789850" y="2873425"/>
              <a:ext cx="74500" cy="121625"/>
            </a:xfrm>
            <a:custGeom>
              <a:rect b="b" l="l" r="r" t="t"/>
              <a:pathLst>
                <a:path extrusionOk="0" h="4865" w="2980">
                  <a:moveTo>
                    <a:pt x="1368" y="1"/>
                  </a:moveTo>
                  <a:lnTo>
                    <a:pt x="1368" y="1"/>
                  </a:lnTo>
                  <a:cubicBezTo>
                    <a:pt x="1277" y="122"/>
                    <a:pt x="1216" y="214"/>
                    <a:pt x="1186" y="335"/>
                  </a:cubicBezTo>
                  <a:cubicBezTo>
                    <a:pt x="1064" y="548"/>
                    <a:pt x="912" y="882"/>
                    <a:pt x="730" y="1277"/>
                  </a:cubicBezTo>
                  <a:cubicBezTo>
                    <a:pt x="517" y="1764"/>
                    <a:pt x="365" y="2250"/>
                    <a:pt x="213" y="2736"/>
                  </a:cubicBezTo>
                  <a:cubicBezTo>
                    <a:pt x="122" y="3040"/>
                    <a:pt x="61" y="3344"/>
                    <a:pt x="31" y="3648"/>
                  </a:cubicBezTo>
                  <a:cubicBezTo>
                    <a:pt x="1" y="4013"/>
                    <a:pt x="92" y="4378"/>
                    <a:pt x="335" y="4621"/>
                  </a:cubicBezTo>
                  <a:cubicBezTo>
                    <a:pt x="487" y="4773"/>
                    <a:pt x="669" y="4834"/>
                    <a:pt x="852" y="4864"/>
                  </a:cubicBezTo>
                  <a:cubicBezTo>
                    <a:pt x="1034" y="4864"/>
                    <a:pt x="1216" y="4803"/>
                    <a:pt x="1368" y="4712"/>
                  </a:cubicBezTo>
                  <a:cubicBezTo>
                    <a:pt x="1611" y="4530"/>
                    <a:pt x="1824" y="4256"/>
                    <a:pt x="1946" y="3952"/>
                  </a:cubicBezTo>
                  <a:cubicBezTo>
                    <a:pt x="2159" y="3405"/>
                    <a:pt x="2311" y="2919"/>
                    <a:pt x="2493" y="2524"/>
                  </a:cubicBezTo>
                  <a:cubicBezTo>
                    <a:pt x="2675" y="2098"/>
                    <a:pt x="2797" y="1764"/>
                    <a:pt x="2888" y="1551"/>
                  </a:cubicBezTo>
                  <a:cubicBezTo>
                    <a:pt x="2919" y="1429"/>
                    <a:pt x="2949" y="1277"/>
                    <a:pt x="2979" y="1156"/>
                  </a:cubicBezTo>
                  <a:lnTo>
                    <a:pt x="2979" y="1156"/>
                  </a:lnTo>
                  <a:cubicBezTo>
                    <a:pt x="2888" y="1247"/>
                    <a:pt x="2827" y="1369"/>
                    <a:pt x="2767" y="1490"/>
                  </a:cubicBezTo>
                  <a:cubicBezTo>
                    <a:pt x="2675" y="1733"/>
                    <a:pt x="2523" y="2037"/>
                    <a:pt x="2341" y="2463"/>
                  </a:cubicBezTo>
                  <a:lnTo>
                    <a:pt x="1763" y="3861"/>
                  </a:lnTo>
                  <a:cubicBezTo>
                    <a:pt x="1642" y="4135"/>
                    <a:pt x="1460" y="4378"/>
                    <a:pt x="1247" y="4530"/>
                  </a:cubicBezTo>
                  <a:cubicBezTo>
                    <a:pt x="1135" y="4613"/>
                    <a:pt x="1011" y="4652"/>
                    <a:pt x="888" y="4652"/>
                  </a:cubicBezTo>
                  <a:cubicBezTo>
                    <a:pt x="744" y="4652"/>
                    <a:pt x="602" y="4598"/>
                    <a:pt x="487" y="4499"/>
                  </a:cubicBezTo>
                  <a:cubicBezTo>
                    <a:pt x="274" y="4256"/>
                    <a:pt x="183" y="3952"/>
                    <a:pt x="244" y="3648"/>
                  </a:cubicBezTo>
                  <a:cubicBezTo>
                    <a:pt x="274" y="3375"/>
                    <a:pt x="304" y="3071"/>
                    <a:pt x="396" y="2797"/>
                  </a:cubicBezTo>
                  <a:cubicBezTo>
                    <a:pt x="517" y="2280"/>
                    <a:pt x="669" y="1794"/>
                    <a:pt x="852" y="1338"/>
                  </a:cubicBezTo>
                  <a:cubicBezTo>
                    <a:pt x="1186" y="518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3830875" y="2918275"/>
              <a:ext cx="53225" cy="98425"/>
            </a:xfrm>
            <a:custGeom>
              <a:rect b="b" l="l" r="r" t="t"/>
              <a:pathLst>
                <a:path extrusionOk="0" h="3937" w="2129">
                  <a:moveTo>
                    <a:pt x="1217" y="0"/>
                  </a:moveTo>
                  <a:cubicBezTo>
                    <a:pt x="1186" y="0"/>
                    <a:pt x="1126" y="61"/>
                    <a:pt x="1004" y="213"/>
                  </a:cubicBezTo>
                  <a:cubicBezTo>
                    <a:pt x="822" y="426"/>
                    <a:pt x="670" y="669"/>
                    <a:pt x="548" y="912"/>
                  </a:cubicBezTo>
                  <a:cubicBezTo>
                    <a:pt x="244" y="1490"/>
                    <a:pt x="62" y="2158"/>
                    <a:pt x="62" y="2797"/>
                  </a:cubicBezTo>
                  <a:cubicBezTo>
                    <a:pt x="1" y="3070"/>
                    <a:pt x="62" y="3374"/>
                    <a:pt x="214" y="3617"/>
                  </a:cubicBezTo>
                  <a:cubicBezTo>
                    <a:pt x="274" y="3739"/>
                    <a:pt x="396" y="3830"/>
                    <a:pt x="548" y="3891"/>
                  </a:cubicBezTo>
                  <a:cubicBezTo>
                    <a:pt x="609" y="3921"/>
                    <a:pt x="685" y="3936"/>
                    <a:pt x="761" y="3936"/>
                  </a:cubicBezTo>
                  <a:cubicBezTo>
                    <a:pt x="837" y="3936"/>
                    <a:pt x="913" y="3921"/>
                    <a:pt x="974" y="3891"/>
                  </a:cubicBezTo>
                  <a:cubicBezTo>
                    <a:pt x="1217" y="3769"/>
                    <a:pt x="1399" y="3556"/>
                    <a:pt x="1460" y="3283"/>
                  </a:cubicBezTo>
                  <a:cubicBezTo>
                    <a:pt x="1642" y="2857"/>
                    <a:pt x="1733" y="2462"/>
                    <a:pt x="1855" y="2128"/>
                  </a:cubicBezTo>
                  <a:cubicBezTo>
                    <a:pt x="1977" y="1793"/>
                    <a:pt x="2068" y="1429"/>
                    <a:pt x="2129" y="1064"/>
                  </a:cubicBezTo>
                  <a:lnTo>
                    <a:pt x="2129" y="1064"/>
                  </a:lnTo>
                  <a:cubicBezTo>
                    <a:pt x="1946" y="1368"/>
                    <a:pt x="1825" y="1702"/>
                    <a:pt x="1703" y="2067"/>
                  </a:cubicBezTo>
                  <a:cubicBezTo>
                    <a:pt x="1581" y="2401"/>
                    <a:pt x="1429" y="2797"/>
                    <a:pt x="1278" y="3192"/>
                  </a:cubicBezTo>
                  <a:cubicBezTo>
                    <a:pt x="1217" y="3404"/>
                    <a:pt x="1095" y="3587"/>
                    <a:pt x="913" y="3678"/>
                  </a:cubicBezTo>
                  <a:cubicBezTo>
                    <a:pt x="856" y="3702"/>
                    <a:pt x="797" y="3714"/>
                    <a:pt x="739" y="3714"/>
                  </a:cubicBezTo>
                  <a:cubicBezTo>
                    <a:pt x="581" y="3714"/>
                    <a:pt x="432" y="3629"/>
                    <a:pt x="366" y="3496"/>
                  </a:cubicBezTo>
                  <a:cubicBezTo>
                    <a:pt x="244" y="3283"/>
                    <a:pt x="214" y="3040"/>
                    <a:pt x="244" y="2797"/>
                  </a:cubicBezTo>
                  <a:cubicBezTo>
                    <a:pt x="244" y="2584"/>
                    <a:pt x="274" y="2341"/>
                    <a:pt x="305" y="2097"/>
                  </a:cubicBezTo>
                  <a:cubicBezTo>
                    <a:pt x="396" y="1702"/>
                    <a:pt x="518" y="1338"/>
                    <a:pt x="670" y="973"/>
                  </a:cubicBezTo>
                  <a:cubicBezTo>
                    <a:pt x="943" y="335"/>
                    <a:pt x="1217" y="0"/>
                    <a:pt x="121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3705500" y="2925100"/>
              <a:ext cx="60050" cy="110975"/>
            </a:xfrm>
            <a:custGeom>
              <a:rect b="b" l="l" r="r" t="t"/>
              <a:pathLst>
                <a:path extrusionOk="0" h="4439" w="2402">
                  <a:moveTo>
                    <a:pt x="1" y="1"/>
                  </a:moveTo>
                  <a:cubicBezTo>
                    <a:pt x="1" y="31"/>
                    <a:pt x="244" y="183"/>
                    <a:pt x="609" y="487"/>
                  </a:cubicBezTo>
                  <a:cubicBezTo>
                    <a:pt x="1551" y="1308"/>
                    <a:pt x="2128" y="2463"/>
                    <a:pt x="2219" y="3679"/>
                  </a:cubicBezTo>
                  <a:cubicBezTo>
                    <a:pt x="2280" y="4135"/>
                    <a:pt x="2219" y="4438"/>
                    <a:pt x="2280" y="4438"/>
                  </a:cubicBezTo>
                  <a:cubicBezTo>
                    <a:pt x="2341" y="4195"/>
                    <a:pt x="2402" y="3952"/>
                    <a:pt x="2371" y="3679"/>
                  </a:cubicBezTo>
                  <a:cubicBezTo>
                    <a:pt x="2341" y="2372"/>
                    <a:pt x="1733" y="1156"/>
                    <a:pt x="700" y="365"/>
                  </a:cubicBezTo>
                  <a:cubicBezTo>
                    <a:pt x="487" y="183"/>
                    <a:pt x="274" y="62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1767775" y="3706275"/>
              <a:ext cx="940025" cy="486350"/>
            </a:xfrm>
            <a:custGeom>
              <a:rect b="b" l="l" r="r" t="t"/>
              <a:pathLst>
                <a:path extrusionOk="0" h="19454" w="37601">
                  <a:moveTo>
                    <a:pt x="8633" y="0"/>
                  </a:moveTo>
                  <a:cubicBezTo>
                    <a:pt x="6110" y="3040"/>
                    <a:pt x="4438" y="6687"/>
                    <a:pt x="3800" y="10578"/>
                  </a:cubicBezTo>
                  <a:lnTo>
                    <a:pt x="1" y="19271"/>
                  </a:lnTo>
                  <a:lnTo>
                    <a:pt x="37144" y="19454"/>
                  </a:lnTo>
                  <a:lnTo>
                    <a:pt x="37600" y="12918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1910625" y="3872650"/>
              <a:ext cx="295625" cy="91050"/>
            </a:xfrm>
            <a:custGeom>
              <a:rect b="b" l="l" r="r" t="t"/>
              <a:pathLst>
                <a:path extrusionOk="0" h="3642" w="11825">
                  <a:moveTo>
                    <a:pt x="11821" y="1"/>
                  </a:moveTo>
                  <a:cubicBezTo>
                    <a:pt x="11767" y="1"/>
                    <a:pt x="11282" y="508"/>
                    <a:pt x="10366" y="1187"/>
                  </a:cubicBezTo>
                  <a:cubicBezTo>
                    <a:pt x="10092" y="1370"/>
                    <a:pt x="9849" y="1552"/>
                    <a:pt x="9576" y="1704"/>
                  </a:cubicBezTo>
                  <a:cubicBezTo>
                    <a:pt x="9272" y="1887"/>
                    <a:pt x="8968" y="2038"/>
                    <a:pt x="8633" y="2221"/>
                  </a:cubicBezTo>
                  <a:cubicBezTo>
                    <a:pt x="7144" y="2950"/>
                    <a:pt x="5503" y="3376"/>
                    <a:pt x="3861" y="3467"/>
                  </a:cubicBezTo>
                  <a:lnTo>
                    <a:pt x="2767" y="3467"/>
                  </a:lnTo>
                  <a:cubicBezTo>
                    <a:pt x="2433" y="3467"/>
                    <a:pt x="2129" y="3406"/>
                    <a:pt x="1825" y="3376"/>
                  </a:cubicBezTo>
                  <a:cubicBezTo>
                    <a:pt x="765" y="3261"/>
                    <a:pt x="83" y="3039"/>
                    <a:pt x="8" y="3039"/>
                  </a:cubicBezTo>
                  <a:cubicBezTo>
                    <a:pt x="3" y="3039"/>
                    <a:pt x="1" y="3040"/>
                    <a:pt x="1" y="3042"/>
                  </a:cubicBezTo>
                  <a:cubicBezTo>
                    <a:pt x="153" y="3133"/>
                    <a:pt x="305" y="3194"/>
                    <a:pt x="457" y="3224"/>
                  </a:cubicBezTo>
                  <a:cubicBezTo>
                    <a:pt x="639" y="3285"/>
                    <a:pt x="852" y="3346"/>
                    <a:pt x="1034" y="3376"/>
                  </a:cubicBezTo>
                  <a:cubicBezTo>
                    <a:pt x="1278" y="3437"/>
                    <a:pt x="1551" y="3497"/>
                    <a:pt x="1794" y="3528"/>
                  </a:cubicBezTo>
                  <a:cubicBezTo>
                    <a:pt x="2129" y="3558"/>
                    <a:pt x="2433" y="3619"/>
                    <a:pt x="2767" y="3619"/>
                  </a:cubicBezTo>
                  <a:cubicBezTo>
                    <a:pt x="2949" y="3634"/>
                    <a:pt x="3132" y="3642"/>
                    <a:pt x="3314" y="3642"/>
                  </a:cubicBezTo>
                  <a:cubicBezTo>
                    <a:pt x="3496" y="3642"/>
                    <a:pt x="3679" y="3634"/>
                    <a:pt x="3861" y="3619"/>
                  </a:cubicBezTo>
                  <a:cubicBezTo>
                    <a:pt x="5533" y="3558"/>
                    <a:pt x="7205" y="3133"/>
                    <a:pt x="8694" y="2373"/>
                  </a:cubicBezTo>
                  <a:cubicBezTo>
                    <a:pt x="9028" y="2221"/>
                    <a:pt x="9332" y="2038"/>
                    <a:pt x="9667" y="1826"/>
                  </a:cubicBezTo>
                  <a:cubicBezTo>
                    <a:pt x="9910" y="1674"/>
                    <a:pt x="10184" y="1491"/>
                    <a:pt x="10427" y="1279"/>
                  </a:cubicBezTo>
                  <a:cubicBezTo>
                    <a:pt x="10639" y="1127"/>
                    <a:pt x="10852" y="975"/>
                    <a:pt x="11035" y="792"/>
                  </a:cubicBezTo>
                  <a:cubicBezTo>
                    <a:pt x="11187" y="671"/>
                    <a:pt x="11339" y="519"/>
                    <a:pt x="11491" y="367"/>
                  </a:cubicBezTo>
                  <a:cubicBezTo>
                    <a:pt x="11612" y="276"/>
                    <a:pt x="11703" y="124"/>
                    <a:pt x="11825" y="2"/>
                  </a:cubicBezTo>
                  <a:cubicBezTo>
                    <a:pt x="11824" y="1"/>
                    <a:pt x="11823" y="1"/>
                    <a:pt x="118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2458525" y="3960825"/>
              <a:ext cx="82075" cy="213575"/>
            </a:xfrm>
            <a:custGeom>
              <a:rect b="b" l="l" r="r" t="t"/>
              <a:pathLst>
                <a:path extrusionOk="0" h="8543" w="3283">
                  <a:moveTo>
                    <a:pt x="3283" y="1"/>
                  </a:moveTo>
                  <a:lnTo>
                    <a:pt x="3283" y="1"/>
                  </a:lnTo>
                  <a:cubicBezTo>
                    <a:pt x="3101" y="426"/>
                    <a:pt x="2918" y="822"/>
                    <a:pt x="2766" y="1247"/>
                  </a:cubicBezTo>
                  <a:cubicBezTo>
                    <a:pt x="2432" y="2068"/>
                    <a:pt x="2006" y="3101"/>
                    <a:pt x="1581" y="4256"/>
                  </a:cubicBezTo>
                  <a:cubicBezTo>
                    <a:pt x="1155" y="5411"/>
                    <a:pt x="760" y="6445"/>
                    <a:pt x="456" y="7265"/>
                  </a:cubicBezTo>
                  <a:cubicBezTo>
                    <a:pt x="274" y="7691"/>
                    <a:pt x="122" y="8117"/>
                    <a:pt x="0" y="8542"/>
                  </a:cubicBezTo>
                  <a:cubicBezTo>
                    <a:pt x="61" y="8451"/>
                    <a:pt x="122" y="8329"/>
                    <a:pt x="152" y="8238"/>
                  </a:cubicBezTo>
                  <a:cubicBezTo>
                    <a:pt x="274" y="8025"/>
                    <a:pt x="395" y="7721"/>
                    <a:pt x="578" y="7326"/>
                  </a:cubicBezTo>
                  <a:cubicBezTo>
                    <a:pt x="882" y="6566"/>
                    <a:pt x="1338" y="5533"/>
                    <a:pt x="1763" y="4347"/>
                  </a:cubicBezTo>
                  <a:cubicBezTo>
                    <a:pt x="2219" y="3162"/>
                    <a:pt x="2614" y="2068"/>
                    <a:pt x="2888" y="1308"/>
                  </a:cubicBezTo>
                  <a:cubicBezTo>
                    <a:pt x="3070" y="882"/>
                    <a:pt x="3192" y="457"/>
                    <a:pt x="328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2444075" y="3952475"/>
              <a:ext cx="47150" cy="44125"/>
            </a:xfrm>
            <a:custGeom>
              <a:rect b="b" l="l" r="r" t="t"/>
              <a:pathLst>
                <a:path extrusionOk="0" h="1765" w="1886">
                  <a:moveTo>
                    <a:pt x="1065" y="1"/>
                  </a:moveTo>
                  <a:cubicBezTo>
                    <a:pt x="943" y="1"/>
                    <a:pt x="882" y="31"/>
                    <a:pt x="882" y="31"/>
                  </a:cubicBezTo>
                  <a:cubicBezTo>
                    <a:pt x="1095" y="61"/>
                    <a:pt x="1308" y="183"/>
                    <a:pt x="1490" y="335"/>
                  </a:cubicBezTo>
                  <a:cubicBezTo>
                    <a:pt x="1642" y="517"/>
                    <a:pt x="1703" y="760"/>
                    <a:pt x="1672" y="1004"/>
                  </a:cubicBezTo>
                  <a:cubicBezTo>
                    <a:pt x="1586" y="1367"/>
                    <a:pt x="1262" y="1563"/>
                    <a:pt x="944" y="1563"/>
                  </a:cubicBezTo>
                  <a:cubicBezTo>
                    <a:pt x="703" y="1563"/>
                    <a:pt x="466" y="1452"/>
                    <a:pt x="335" y="1216"/>
                  </a:cubicBezTo>
                  <a:cubicBezTo>
                    <a:pt x="183" y="1004"/>
                    <a:pt x="183" y="730"/>
                    <a:pt x="305" y="517"/>
                  </a:cubicBezTo>
                  <a:cubicBezTo>
                    <a:pt x="396" y="304"/>
                    <a:pt x="578" y="153"/>
                    <a:pt x="791" y="61"/>
                  </a:cubicBezTo>
                  <a:cubicBezTo>
                    <a:pt x="791" y="49"/>
                    <a:pt x="775" y="41"/>
                    <a:pt x="748" y="41"/>
                  </a:cubicBezTo>
                  <a:cubicBezTo>
                    <a:pt x="710" y="41"/>
                    <a:pt x="649" y="56"/>
                    <a:pt x="578" y="92"/>
                  </a:cubicBezTo>
                  <a:cubicBezTo>
                    <a:pt x="396" y="153"/>
                    <a:pt x="274" y="274"/>
                    <a:pt x="153" y="456"/>
                  </a:cubicBezTo>
                  <a:cubicBezTo>
                    <a:pt x="1" y="730"/>
                    <a:pt x="1" y="1034"/>
                    <a:pt x="153" y="1308"/>
                  </a:cubicBezTo>
                  <a:cubicBezTo>
                    <a:pt x="335" y="1619"/>
                    <a:pt x="639" y="1765"/>
                    <a:pt x="939" y="1765"/>
                  </a:cubicBezTo>
                  <a:cubicBezTo>
                    <a:pt x="1341" y="1765"/>
                    <a:pt x="1737" y="1504"/>
                    <a:pt x="1824" y="1034"/>
                  </a:cubicBezTo>
                  <a:cubicBezTo>
                    <a:pt x="1885" y="730"/>
                    <a:pt x="1794" y="426"/>
                    <a:pt x="1581" y="244"/>
                  </a:cubicBezTo>
                  <a:cubicBezTo>
                    <a:pt x="1429" y="92"/>
                    <a:pt x="1247" y="31"/>
                    <a:pt x="10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2945600" y="2801250"/>
              <a:ext cx="281950" cy="491675"/>
            </a:xfrm>
            <a:custGeom>
              <a:rect b="b" l="l" r="r" t="t"/>
              <a:pathLst>
                <a:path extrusionOk="0" h="19667" w="11278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2945600" y="2801250"/>
              <a:ext cx="281950" cy="491675"/>
            </a:xfrm>
            <a:custGeom>
              <a:rect b="b" l="l" r="r" t="t"/>
              <a:pathLst>
                <a:path extrusionOk="0" h="19667" w="11278">
                  <a:moveTo>
                    <a:pt x="5867" y="0"/>
                  </a:moveTo>
                  <a:lnTo>
                    <a:pt x="1" y="19666"/>
                  </a:lnTo>
                  <a:lnTo>
                    <a:pt x="1" y="19666"/>
                  </a:lnTo>
                  <a:lnTo>
                    <a:pt x="10974" y="16657"/>
                  </a:lnTo>
                  <a:cubicBezTo>
                    <a:pt x="11278" y="15988"/>
                    <a:pt x="5867" y="0"/>
                    <a:pt x="5867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1982825" y="2649775"/>
              <a:ext cx="1120100" cy="1387825"/>
            </a:xfrm>
            <a:custGeom>
              <a:rect b="b" l="l" r="r" t="t"/>
              <a:pathLst>
                <a:path extrusionOk="0" h="55513" w="44804">
                  <a:moveTo>
                    <a:pt x="29851" y="1"/>
                  </a:moveTo>
                  <a:cubicBezTo>
                    <a:pt x="27904" y="1"/>
                    <a:pt x="25049" y="342"/>
                    <a:pt x="21916" y="2017"/>
                  </a:cubicBezTo>
                  <a:cubicBezTo>
                    <a:pt x="14621" y="5938"/>
                    <a:pt x="9454" y="27063"/>
                    <a:pt x="9454" y="27063"/>
                  </a:cubicBezTo>
                  <a:lnTo>
                    <a:pt x="1" y="42260"/>
                  </a:lnTo>
                  <a:lnTo>
                    <a:pt x="29728" y="55513"/>
                  </a:lnTo>
                  <a:lnTo>
                    <a:pt x="31977" y="47276"/>
                  </a:lnTo>
                  <a:lnTo>
                    <a:pt x="35472" y="32564"/>
                  </a:lnTo>
                  <a:cubicBezTo>
                    <a:pt x="35472" y="32564"/>
                    <a:pt x="40488" y="23932"/>
                    <a:pt x="42494" y="19251"/>
                  </a:cubicBezTo>
                  <a:cubicBezTo>
                    <a:pt x="44014" y="15786"/>
                    <a:pt x="44469" y="11135"/>
                    <a:pt x="44621" y="8369"/>
                  </a:cubicBezTo>
                  <a:cubicBezTo>
                    <a:pt x="44804" y="4935"/>
                    <a:pt x="42494" y="1773"/>
                    <a:pt x="39120" y="1135"/>
                  </a:cubicBezTo>
                  <a:cubicBezTo>
                    <a:pt x="38998" y="1105"/>
                    <a:pt x="38846" y="1074"/>
                    <a:pt x="38725" y="1044"/>
                  </a:cubicBezTo>
                  <a:lnTo>
                    <a:pt x="32372" y="162"/>
                  </a:lnTo>
                  <a:cubicBezTo>
                    <a:pt x="32099" y="162"/>
                    <a:pt x="31190" y="1"/>
                    <a:pt x="298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2091500" y="3470625"/>
              <a:ext cx="715075" cy="484150"/>
            </a:xfrm>
            <a:custGeom>
              <a:rect b="b" l="l" r="r" t="t"/>
              <a:pathLst>
                <a:path extrusionOk="0" h="19366" w="28603">
                  <a:moveTo>
                    <a:pt x="9976" y="176"/>
                  </a:moveTo>
                  <a:cubicBezTo>
                    <a:pt x="10464" y="176"/>
                    <a:pt x="10961" y="380"/>
                    <a:pt x="11338" y="703"/>
                  </a:cubicBezTo>
                  <a:cubicBezTo>
                    <a:pt x="11733" y="1068"/>
                    <a:pt x="11976" y="1584"/>
                    <a:pt x="12006" y="2131"/>
                  </a:cubicBezTo>
                  <a:cubicBezTo>
                    <a:pt x="12067" y="2648"/>
                    <a:pt x="12006" y="3165"/>
                    <a:pt x="11794" y="3651"/>
                  </a:cubicBezTo>
                  <a:cubicBezTo>
                    <a:pt x="11611" y="4107"/>
                    <a:pt x="11307" y="4502"/>
                    <a:pt x="10912" y="4837"/>
                  </a:cubicBezTo>
                  <a:cubicBezTo>
                    <a:pt x="10547" y="5141"/>
                    <a:pt x="10122" y="5384"/>
                    <a:pt x="9696" y="5566"/>
                  </a:cubicBezTo>
                  <a:cubicBezTo>
                    <a:pt x="8898" y="5862"/>
                    <a:pt x="8042" y="6014"/>
                    <a:pt x="7184" y="6050"/>
                  </a:cubicBezTo>
                  <a:lnTo>
                    <a:pt x="7184" y="6050"/>
                  </a:lnTo>
                  <a:cubicBezTo>
                    <a:pt x="6974" y="5427"/>
                    <a:pt x="6854" y="4771"/>
                    <a:pt x="6839" y="4107"/>
                  </a:cubicBezTo>
                  <a:cubicBezTo>
                    <a:pt x="6809" y="3499"/>
                    <a:pt x="6900" y="2861"/>
                    <a:pt x="7113" y="2253"/>
                  </a:cubicBezTo>
                  <a:cubicBezTo>
                    <a:pt x="7325" y="1675"/>
                    <a:pt x="7690" y="1159"/>
                    <a:pt x="8146" y="794"/>
                  </a:cubicBezTo>
                  <a:cubicBezTo>
                    <a:pt x="8633" y="429"/>
                    <a:pt x="9180" y="217"/>
                    <a:pt x="9788" y="186"/>
                  </a:cubicBezTo>
                  <a:cubicBezTo>
                    <a:pt x="9850" y="179"/>
                    <a:pt x="9913" y="176"/>
                    <a:pt x="9976" y="176"/>
                  </a:cubicBezTo>
                  <a:close/>
                  <a:moveTo>
                    <a:pt x="19018" y="4178"/>
                  </a:moveTo>
                  <a:cubicBezTo>
                    <a:pt x="19132" y="4178"/>
                    <a:pt x="19247" y="4185"/>
                    <a:pt x="19362" y="4198"/>
                  </a:cubicBezTo>
                  <a:cubicBezTo>
                    <a:pt x="19727" y="4229"/>
                    <a:pt x="20092" y="4350"/>
                    <a:pt x="20396" y="4563"/>
                  </a:cubicBezTo>
                  <a:cubicBezTo>
                    <a:pt x="20730" y="4806"/>
                    <a:pt x="20973" y="5110"/>
                    <a:pt x="21125" y="5445"/>
                  </a:cubicBezTo>
                  <a:cubicBezTo>
                    <a:pt x="21429" y="6174"/>
                    <a:pt x="21429" y="6964"/>
                    <a:pt x="21156" y="7694"/>
                  </a:cubicBezTo>
                  <a:cubicBezTo>
                    <a:pt x="20882" y="8393"/>
                    <a:pt x="20396" y="9001"/>
                    <a:pt x="19757" y="9457"/>
                  </a:cubicBezTo>
                  <a:cubicBezTo>
                    <a:pt x="18874" y="10078"/>
                    <a:pt x="17898" y="10524"/>
                    <a:pt x="16879" y="10787"/>
                  </a:cubicBezTo>
                  <a:lnTo>
                    <a:pt x="16879" y="10787"/>
                  </a:lnTo>
                  <a:cubicBezTo>
                    <a:pt x="16555" y="10202"/>
                    <a:pt x="16293" y="9578"/>
                    <a:pt x="16140" y="8910"/>
                  </a:cubicBezTo>
                  <a:cubicBezTo>
                    <a:pt x="15958" y="8180"/>
                    <a:pt x="15958" y="7451"/>
                    <a:pt x="16110" y="6721"/>
                  </a:cubicBezTo>
                  <a:cubicBezTo>
                    <a:pt x="16292" y="5961"/>
                    <a:pt x="16687" y="5293"/>
                    <a:pt x="17265" y="4806"/>
                  </a:cubicBezTo>
                  <a:cubicBezTo>
                    <a:pt x="17755" y="4393"/>
                    <a:pt x="18377" y="4178"/>
                    <a:pt x="19018" y="4178"/>
                  </a:cubicBezTo>
                  <a:close/>
                  <a:moveTo>
                    <a:pt x="25296" y="8867"/>
                  </a:moveTo>
                  <a:cubicBezTo>
                    <a:pt x="26879" y="8867"/>
                    <a:pt x="28217" y="10068"/>
                    <a:pt x="28390" y="11676"/>
                  </a:cubicBezTo>
                  <a:cubicBezTo>
                    <a:pt x="28420" y="12284"/>
                    <a:pt x="28329" y="12861"/>
                    <a:pt x="28055" y="13378"/>
                  </a:cubicBezTo>
                  <a:cubicBezTo>
                    <a:pt x="27539" y="14533"/>
                    <a:pt x="26536" y="15384"/>
                    <a:pt x="25289" y="15718"/>
                  </a:cubicBezTo>
                  <a:cubicBezTo>
                    <a:pt x="24839" y="15825"/>
                    <a:pt x="24377" y="15880"/>
                    <a:pt x="23915" y="15880"/>
                  </a:cubicBezTo>
                  <a:cubicBezTo>
                    <a:pt x="23600" y="15880"/>
                    <a:pt x="23285" y="15855"/>
                    <a:pt x="22973" y="15804"/>
                  </a:cubicBezTo>
                  <a:lnTo>
                    <a:pt x="22973" y="15804"/>
                  </a:lnTo>
                  <a:cubicBezTo>
                    <a:pt x="22603" y="14990"/>
                    <a:pt x="22380" y="14105"/>
                    <a:pt x="22341" y="13195"/>
                  </a:cubicBezTo>
                  <a:cubicBezTo>
                    <a:pt x="22280" y="12344"/>
                    <a:pt x="22463" y="11463"/>
                    <a:pt x="22827" y="10673"/>
                  </a:cubicBezTo>
                  <a:cubicBezTo>
                    <a:pt x="23040" y="10247"/>
                    <a:pt x="23344" y="9852"/>
                    <a:pt x="23678" y="9518"/>
                  </a:cubicBezTo>
                  <a:cubicBezTo>
                    <a:pt x="24043" y="9183"/>
                    <a:pt x="24499" y="8970"/>
                    <a:pt x="25016" y="8879"/>
                  </a:cubicBezTo>
                  <a:cubicBezTo>
                    <a:pt x="25110" y="8871"/>
                    <a:pt x="25204" y="8867"/>
                    <a:pt x="25296" y="8867"/>
                  </a:cubicBezTo>
                  <a:close/>
                  <a:moveTo>
                    <a:pt x="9872" y="1"/>
                  </a:moveTo>
                  <a:cubicBezTo>
                    <a:pt x="9834" y="1"/>
                    <a:pt x="9795" y="2"/>
                    <a:pt x="9757" y="4"/>
                  </a:cubicBezTo>
                  <a:cubicBezTo>
                    <a:pt x="9149" y="34"/>
                    <a:pt x="8541" y="247"/>
                    <a:pt x="8055" y="642"/>
                  </a:cubicBezTo>
                  <a:cubicBezTo>
                    <a:pt x="7569" y="1037"/>
                    <a:pt x="7174" y="1584"/>
                    <a:pt x="6961" y="2192"/>
                  </a:cubicBezTo>
                  <a:cubicBezTo>
                    <a:pt x="6748" y="2800"/>
                    <a:pt x="6626" y="3469"/>
                    <a:pt x="6657" y="4107"/>
                  </a:cubicBezTo>
                  <a:cubicBezTo>
                    <a:pt x="6672" y="4771"/>
                    <a:pt x="6787" y="5428"/>
                    <a:pt x="6991" y="6053"/>
                  </a:cubicBezTo>
                  <a:lnTo>
                    <a:pt x="6991" y="6053"/>
                  </a:lnTo>
                  <a:cubicBezTo>
                    <a:pt x="6987" y="6053"/>
                    <a:pt x="6983" y="6053"/>
                    <a:pt x="6979" y="6053"/>
                  </a:cubicBezTo>
                  <a:cubicBezTo>
                    <a:pt x="4715" y="6053"/>
                    <a:pt x="2488" y="5295"/>
                    <a:pt x="699" y="3864"/>
                  </a:cubicBezTo>
                  <a:cubicBezTo>
                    <a:pt x="456" y="3682"/>
                    <a:pt x="304" y="3530"/>
                    <a:pt x="182" y="3408"/>
                  </a:cubicBezTo>
                  <a:cubicBezTo>
                    <a:pt x="62" y="3317"/>
                    <a:pt x="1" y="3257"/>
                    <a:pt x="0" y="3256"/>
                  </a:cubicBezTo>
                  <a:lnTo>
                    <a:pt x="0" y="3256"/>
                  </a:lnTo>
                  <a:cubicBezTo>
                    <a:pt x="1" y="3257"/>
                    <a:pt x="61" y="3317"/>
                    <a:pt x="152" y="3438"/>
                  </a:cubicBezTo>
                  <a:cubicBezTo>
                    <a:pt x="274" y="3530"/>
                    <a:pt x="456" y="3712"/>
                    <a:pt x="669" y="3894"/>
                  </a:cubicBezTo>
                  <a:cubicBezTo>
                    <a:pt x="1368" y="4472"/>
                    <a:pt x="2128" y="4958"/>
                    <a:pt x="2949" y="5293"/>
                  </a:cubicBezTo>
                  <a:cubicBezTo>
                    <a:pt x="4196" y="5844"/>
                    <a:pt x="5554" y="6146"/>
                    <a:pt x="6917" y="6146"/>
                  </a:cubicBezTo>
                  <a:cubicBezTo>
                    <a:pt x="6952" y="6146"/>
                    <a:pt x="6987" y="6146"/>
                    <a:pt x="7022" y="6145"/>
                  </a:cubicBezTo>
                  <a:lnTo>
                    <a:pt x="7022" y="6145"/>
                  </a:lnTo>
                  <a:cubicBezTo>
                    <a:pt x="7238" y="6774"/>
                    <a:pt x="7546" y="7370"/>
                    <a:pt x="7933" y="7907"/>
                  </a:cubicBezTo>
                  <a:cubicBezTo>
                    <a:pt x="8754" y="9092"/>
                    <a:pt x="9909" y="10004"/>
                    <a:pt x="11216" y="10581"/>
                  </a:cubicBezTo>
                  <a:cubicBezTo>
                    <a:pt x="12319" y="11011"/>
                    <a:pt x="13476" y="11223"/>
                    <a:pt x="14624" y="11223"/>
                  </a:cubicBezTo>
                  <a:cubicBezTo>
                    <a:pt x="15358" y="11223"/>
                    <a:pt x="16089" y="11137"/>
                    <a:pt x="16801" y="10964"/>
                  </a:cubicBezTo>
                  <a:lnTo>
                    <a:pt x="16801" y="10964"/>
                  </a:lnTo>
                  <a:cubicBezTo>
                    <a:pt x="16804" y="10968"/>
                    <a:pt x="16806" y="10972"/>
                    <a:pt x="16809" y="10977"/>
                  </a:cubicBezTo>
                  <a:cubicBezTo>
                    <a:pt x="17174" y="11615"/>
                    <a:pt x="17599" y="12223"/>
                    <a:pt x="18055" y="12770"/>
                  </a:cubicBezTo>
                  <a:cubicBezTo>
                    <a:pt x="18937" y="13925"/>
                    <a:pt x="20061" y="14806"/>
                    <a:pt x="21368" y="15445"/>
                  </a:cubicBezTo>
                  <a:cubicBezTo>
                    <a:pt x="21877" y="15680"/>
                    <a:pt x="22411" y="15840"/>
                    <a:pt x="22956" y="15924"/>
                  </a:cubicBezTo>
                  <a:lnTo>
                    <a:pt x="22956" y="15924"/>
                  </a:lnTo>
                  <a:cubicBezTo>
                    <a:pt x="23159" y="16341"/>
                    <a:pt x="23401" y="16740"/>
                    <a:pt x="23678" y="17116"/>
                  </a:cubicBezTo>
                  <a:cubicBezTo>
                    <a:pt x="24225" y="17846"/>
                    <a:pt x="24894" y="18454"/>
                    <a:pt x="25654" y="18940"/>
                  </a:cubicBezTo>
                  <a:cubicBezTo>
                    <a:pt x="25692" y="18962"/>
                    <a:pt x="25729" y="18983"/>
                    <a:pt x="25766" y="19003"/>
                  </a:cubicBezTo>
                  <a:lnTo>
                    <a:pt x="25766" y="19003"/>
                  </a:lnTo>
                  <a:cubicBezTo>
                    <a:pt x="25738" y="18983"/>
                    <a:pt x="25711" y="18962"/>
                    <a:pt x="25684" y="18940"/>
                  </a:cubicBezTo>
                  <a:cubicBezTo>
                    <a:pt x="24925" y="18454"/>
                    <a:pt x="24286" y="17846"/>
                    <a:pt x="23739" y="17116"/>
                  </a:cubicBezTo>
                  <a:cubicBezTo>
                    <a:pt x="23469" y="16747"/>
                    <a:pt x="23233" y="16351"/>
                    <a:pt x="23034" y="15935"/>
                  </a:cubicBezTo>
                  <a:lnTo>
                    <a:pt x="23034" y="15935"/>
                  </a:lnTo>
                  <a:cubicBezTo>
                    <a:pt x="23309" y="15974"/>
                    <a:pt x="23587" y="15993"/>
                    <a:pt x="23865" y="15993"/>
                  </a:cubicBezTo>
                  <a:cubicBezTo>
                    <a:pt x="24361" y="15993"/>
                    <a:pt x="24860" y="15932"/>
                    <a:pt x="25350" y="15809"/>
                  </a:cubicBezTo>
                  <a:cubicBezTo>
                    <a:pt x="26627" y="15475"/>
                    <a:pt x="27660" y="14594"/>
                    <a:pt x="28207" y="13408"/>
                  </a:cubicBezTo>
                  <a:cubicBezTo>
                    <a:pt x="28481" y="12861"/>
                    <a:pt x="28602" y="12223"/>
                    <a:pt x="28542" y="11615"/>
                  </a:cubicBezTo>
                  <a:cubicBezTo>
                    <a:pt x="28371" y="9934"/>
                    <a:pt x="26971" y="8680"/>
                    <a:pt x="25319" y="8680"/>
                  </a:cubicBezTo>
                  <a:cubicBezTo>
                    <a:pt x="25209" y="8680"/>
                    <a:pt x="25098" y="8685"/>
                    <a:pt x="24985" y="8697"/>
                  </a:cubicBezTo>
                  <a:cubicBezTo>
                    <a:pt x="24469" y="8788"/>
                    <a:pt x="23982" y="9031"/>
                    <a:pt x="23587" y="9366"/>
                  </a:cubicBezTo>
                  <a:cubicBezTo>
                    <a:pt x="23253" y="9700"/>
                    <a:pt x="22949" y="10095"/>
                    <a:pt x="22736" y="10551"/>
                  </a:cubicBezTo>
                  <a:cubicBezTo>
                    <a:pt x="22341" y="11372"/>
                    <a:pt x="22189" y="12253"/>
                    <a:pt x="22219" y="13165"/>
                  </a:cubicBezTo>
                  <a:cubicBezTo>
                    <a:pt x="22278" y="14078"/>
                    <a:pt x="22510" y="14966"/>
                    <a:pt x="22892" y="15790"/>
                  </a:cubicBezTo>
                  <a:lnTo>
                    <a:pt x="22892" y="15790"/>
                  </a:lnTo>
                  <a:cubicBezTo>
                    <a:pt x="22391" y="15701"/>
                    <a:pt x="21899" y="15546"/>
                    <a:pt x="21429" y="15323"/>
                  </a:cubicBezTo>
                  <a:cubicBezTo>
                    <a:pt x="20183" y="14715"/>
                    <a:pt x="19058" y="13834"/>
                    <a:pt x="18207" y="12709"/>
                  </a:cubicBezTo>
                  <a:cubicBezTo>
                    <a:pt x="17762" y="12156"/>
                    <a:pt x="17324" y="11564"/>
                    <a:pt x="16957" y="10925"/>
                  </a:cubicBezTo>
                  <a:lnTo>
                    <a:pt x="16957" y="10925"/>
                  </a:lnTo>
                  <a:cubicBezTo>
                    <a:pt x="17990" y="10656"/>
                    <a:pt x="18981" y="10206"/>
                    <a:pt x="19879" y="9578"/>
                  </a:cubicBezTo>
                  <a:cubicBezTo>
                    <a:pt x="20548" y="9122"/>
                    <a:pt x="21034" y="8484"/>
                    <a:pt x="21338" y="7724"/>
                  </a:cubicBezTo>
                  <a:cubicBezTo>
                    <a:pt x="21642" y="6964"/>
                    <a:pt x="21611" y="6083"/>
                    <a:pt x="21308" y="5323"/>
                  </a:cubicBezTo>
                  <a:cubicBezTo>
                    <a:pt x="21125" y="4958"/>
                    <a:pt x="20852" y="4624"/>
                    <a:pt x="20548" y="4381"/>
                  </a:cubicBezTo>
                  <a:cubicBezTo>
                    <a:pt x="20213" y="4138"/>
                    <a:pt x="19818" y="3986"/>
                    <a:pt x="19393" y="3955"/>
                  </a:cubicBezTo>
                  <a:cubicBezTo>
                    <a:pt x="19279" y="3943"/>
                    <a:pt x="19166" y="3936"/>
                    <a:pt x="19053" y="3936"/>
                  </a:cubicBezTo>
                  <a:cubicBezTo>
                    <a:pt x="18349" y="3936"/>
                    <a:pt x="17663" y="4178"/>
                    <a:pt x="17113" y="4624"/>
                  </a:cubicBezTo>
                  <a:cubicBezTo>
                    <a:pt x="16505" y="5141"/>
                    <a:pt x="16110" y="5840"/>
                    <a:pt x="15927" y="6630"/>
                  </a:cubicBezTo>
                  <a:cubicBezTo>
                    <a:pt x="15745" y="7359"/>
                    <a:pt x="15775" y="8150"/>
                    <a:pt x="15958" y="8910"/>
                  </a:cubicBezTo>
                  <a:cubicBezTo>
                    <a:pt x="16126" y="9583"/>
                    <a:pt x="16372" y="10230"/>
                    <a:pt x="16719" y="10827"/>
                  </a:cubicBezTo>
                  <a:lnTo>
                    <a:pt x="16719" y="10827"/>
                  </a:lnTo>
                  <a:cubicBezTo>
                    <a:pt x="16037" y="10991"/>
                    <a:pt x="15338" y="11073"/>
                    <a:pt x="14636" y="11073"/>
                  </a:cubicBezTo>
                  <a:cubicBezTo>
                    <a:pt x="13511" y="11073"/>
                    <a:pt x="12380" y="10861"/>
                    <a:pt x="11307" y="10429"/>
                  </a:cubicBezTo>
                  <a:cubicBezTo>
                    <a:pt x="10000" y="9882"/>
                    <a:pt x="8906" y="8970"/>
                    <a:pt x="8085" y="7815"/>
                  </a:cubicBezTo>
                  <a:cubicBezTo>
                    <a:pt x="7721" y="7306"/>
                    <a:pt x="7427" y="6741"/>
                    <a:pt x="7216" y="6143"/>
                  </a:cubicBezTo>
                  <a:lnTo>
                    <a:pt x="7216" y="6143"/>
                  </a:lnTo>
                  <a:cubicBezTo>
                    <a:pt x="8065" y="6132"/>
                    <a:pt x="8938" y="5980"/>
                    <a:pt x="9727" y="5688"/>
                  </a:cubicBezTo>
                  <a:cubicBezTo>
                    <a:pt x="10699" y="5323"/>
                    <a:pt x="11490" y="4624"/>
                    <a:pt x="11915" y="3712"/>
                  </a:cubicBezTo>
                  <a:cubicBezTo>
                    <a:pt x="12128" y="3195"/>
                    <a:pt x="12219" y="2648"/>
                    <a:pt x="12158" y="2101"/>
                  </a:cubicBezTo>
                  <a:cubicBezTo>
                    <a:pt x="12098" y="1524"/>
                    <a:pt x="11854" y="976"/>
                    <a:pt x="11429" y="581"/>
                  </a:cubicBezTo>
                  <a:cubicBezTo>
                    <a:pt x="11002" y="211"/>
                    <a:pt x="10441" y="1"/>
                    <a:pt x="9872" y="1"/>
                  </a:cubicBezTo>
                  <a:close/>
                  <a:moveTo>
                    <a:pt x="25766" y="19003"/>
                  </a:moveTo>
                  <a:lnTo>
                    <a:pt x="25766" y="19003"/>
                  </a:lnTo>
                  <a:cubicBezTo>
                    <a:pt x="25928" y="19119"/>
                    <a:pt x="26106" y="19201"/>
                    <a:pt x="26262" y="19305"/>
                  </a:cubicBezTo>
                  <a:lnTo>
                    <a:pt x="26475" y="19366"/>
                  </a:lnTo>
                  <a:lnTo>
                    <a:pt x="26475" y="19366"/>
                  </a:lnTo>
                  <a:lnTo>
                    <a:pt x="26262" y="19275"/>
                  </a:lnTo>
                  <a:cubicBezTo>
                    <a:pt x="26087" y="19175"/>
                    <a:pt x="25933" y="19095"/>
                    <a:pt x="25766" y="190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2792875" y="3005075"/>
              <a:ext cx="247750" cy="237700"/>
            </a:xfrm>
            <a:custGeom>
              <a:rect b="b" l="l" r="r" t="t"/>
              <a:pathLst>
                <a:path extrusionOk="0" h="9508" w="9910">
                  <a:moveTo>
                    <a:pt x="3042" y="177"/>
                  </a:moveTo>
                  <a:cubicBezTo>
                    <a:pt x="3226" y="177"/>
                    <a:pt x="3421" y="224"/>
                    <a:pt x="3587" y="328"/>
                  </a:cubicBezTo>
                  <a:cubicBezTo>
                    <a:pt x="3800" y="480"/>
                    <a:pt x="4013" y="662"/>
                    <a:pt x="4165" y="905"/>
                  </a:cubicBezTo>
                  <a:cubicBezTo>
                    <a:pt x="4317" y="1118"/>
                    <a:pt x="4408" y="1361"/>
                    <a:pt x="4499" y="1635"/>
                  </a:cubicBezTo>
                  <a:cubicBezTo>
                    <a:pt x="4560" y="1878"/>
                    <a:pt x="4590" y="2121"/>
                    <a:pt x="4621" y="2394"/>
                  </a:cubicBezTo>
                  <a:cubicBezTo>
                    <a:pt x="4621" y="2881"/>
                    <a:pt x="4529" y="3367"/>
                    <a:pt x="4377" y="3853"/>
                  </a:cubicBezTo>
                  <a:cubicBezTo>
                    <a:pt x="4073" y="4644"/>
                    <a:pt x="3617" y="5373"/>
                    <a:pt x="2979" y="5951"/>
                  </a:cubicBezTo>
                  <a:cubicBezTo>
                    <a:pt x="2789" y="6129"/>
                    <a:pt x="2594" y="6298"/>
                    <a:pt x="2394" y="6458"/>
                  </a:cubicBezTo>
                  <a:lnTo>
                    <a:pt x="2394" y="6458"/>
                  </a:lnTo>
                  <a:cubicBezTo>
                    <a:pt x="2129" y="6117"/>
                    <a:pt x="1916" y="5733"/>
                    <a:pt x="1763" y="5312"/>
                  </a:cubicBezTo>
                  <a:cubicBezTo>
                    <a:pt x="1551" y="4705"/>
                    <a:pt x="1459" y="4036"/>
                    <a:pt x="1459" y="3367"/>
                  </a:cubicBezTo>
                  <a:cubicBezTo>
                    <a:pt x="1459" y="2729"/>
                    <a:pt x="1520" y="2091"/>
                    <a:pt x="1672" y="1452"/>
                  </a:cubicBezTo>
                  <a:cubicBezTo>
                    <a:pt x="1854" y="875"/>
                    <a:pt x="2219" y="297"/>
                    <a:pt x="2797" y="206"/>
                  </a:cubicBezTo>
                  <a:cubicBezTo>
                    <a:pt x="2874" y="187"/>
                    <a:pt x="2957" y="177"/>
                    <a:pt x="3042" y="177"/>
                  </a:cubicBezTo>
                  <a:close/>
                  <a:moveTo>
                    <a:pt x="8449" y="540"/>
                  </a:moveTo>
                  <a:cubicBezTo>
                    <a:pt x="8629" y="540"/>
                    <a:pt x="8805" y="581"/>
                    <a:pt x="8967" y="662"/>
                  </a:cubicBezTo>
                  <a:cubicBezTo>
                    <a:pt x="9210" y="814"/>
                    <a:pt x="9423" y="1027"/>
                    <a:pt x="9545" y="1270"/>
                  </a:cubicBezTo>
                  <a:cubicBezTo>
                    <a:pt x="9666" y="1574"/>
                    <a:pt x="9727" y="1847"/>
                    <a:pt x="9727" y="2151"/>
                  </a:cubicBezTo>
                  <a:cubicBezTo>
                    <a:pt x="9697" y="3489"/>
                    <a:pt x="9241" y="4735"/>
                    <a:pt x="8420" y="5768"/>
                  </a:cubicBezTo>
                  <a:cubicBezTo>
                    <a:pt x="7964" y="6316"/>
                    <a:pt x="7447" y="6771"/>
                    <a:pt x="6839" y="7106"/>
                  </a:cubicBezTo>
                  <a:cubicBezTo>
                    <a:pt x="6644" y="7223"/>
                    <a:pt x="6443" y="7324"/>
                    <a:pt x="6235" y="7409"/>
                  </a:cubicBezTo>
                  <a:lnTo>
                    <a:pt x="6235" y="7409"/>
                  </a:lnTo>
                  <a:cubicBezTo>
                    <a:pt x="6126" y="7051"/>
                    <a:pt x="6042" y="6688"/>
                    <a:pt x="5988" y="6316"/>
                  </a:cubicBezTo>
                  <a:cubicBezTo>
                    <a:pt x="5867" y="5464"/>
                    <a:pt x="5897" y="4583"/>
                    <a:pt x="6110" y="3762"/>
                  </a:cubicBezTo>
                  <a:cubicBezTo>
                    <a:pt x="6323" y="2729"/>
                    <a:pt x="6809" y="1787"/>
                    <a:pt x="7478" y="1027"/>
                  </a:cubicBezTo>
                  <a:cubicBezTo>
                    <a:pt x="7690" y="814"/>
                    <a:pt x="7903" y="662"/>
                    <a:pt x="8177" y="571"/>
                  </a:cubicBezTo>
                  <a:cubicBezTo>
                    <a:pt x="8268" y="550"/>
                    <a:pt x="8359" y="540"/>
                    <a:pt x="8449" y="540"/>
                  </a:cubicBezTo>
                  <a:close/>
                  <a:moveTo>
                    <a:pt x="92" y="7926"/>
                  </a:moveTo>
                  <a:lnTo>
                    <a:pt x="0" y="7987"/>
                  </a:lnTo>
                  <a:cubicBezTo>
                    <a:pt x="31" y="7987"/>
                    <a:pt x="61" y="7957"/>
                    <a:pt x="92" y="7926"/>
                  </a:cubicBezTo>
                  <a:close/>
                  <a:moveTo>
                    <a:pt x="2981" y="1"/>
                  </a:moveTo>
                  <a:cubicBezTo>
                    <a:pt x="2901" y="1"/>
                    <a:pt x="2820" y="8"/>
                    <a:pt x="2736" y="24"/>
                  </a:cubicBezTo>
                  <a:cubicBezTo>
                    <a:pt x="2432" y="115"/>
                    <a:pt x="2128" y="297"/>
                    <a:pt x="1946" y="571"/>
                  </a:cubicBezTo>
                  <a:cubicBezTo>
                    <a:pt x="1763" y="814"/>
                    <a:pt x="1611" y="1118"/>
                    <a:pt x="1520" y="1422"/>
                  </a:cubicBezTo>
                  <a:cubicBezTo>
                    <a:pt x="1338" y="2060"/>
                    <a:pt x="1247" y="2698"/>
                    <a:pt x="1277" y="3367"/>
                  </a:cubicBezTo>
                  <a:cubicBezTo>
                    <a:pt x="1247" y="4066"/>
                    <a:pt x="1368" y="4735"/>
                    <a:pt x="1581" y="5404"/>
                  </a:cubicBezTo>
                  <a:cubicBezTo>
                    <a:pt x="1734" y="5824"/>
                    <a:pt x="1959" y="6221"/>
                    <a:pt x="2241" y="6578"/>
                  </a:cubicBezTo>
                  <a:lnTo>
                    <a:pt x="2241" y="6578"/>
                  </a:lnTo>
                  <a:cubicBezTo>
                    <a:pt x="1978" y="6780"/>
                    <a:pt x="1708" y="6966"/>
                    <a:pt x="1429" y="7136"/>
                  </a:cubicBezTo>
                  <a:cubicBezTo>
                    <a:pt x="973" y="7410"/>
                    <a:pt x="608" y="7623"/>
                    <a:pt x="365" y="7775"/>
                  </a:cubicBezTo>
                  <a:lnTo>
                    <a:pt x="92" y="7926"/>
                  </a:lnTo>
                  <a:lnTo>
                    <a:pt x="396" y="7805"/>
                  </a:lnTo>
                  <a:cubicBezTo>
                    <a:pt x="639" y="7683"/>
                    <a:pt x="1003" y="7471"/>
                    <a:pt x="1459" y="7197"/>
                  </a:cubicBezTo>
                  <a:cubicBezTo>
                    <a:pt x="1752" y="7027"/>
                    <a:pt x="2030" y="6842"/>
                    <a:pt x="2295" y="6645"/>
                  </a:cubicBezTo>
                  <a:lnTo>
                    <a:pt x="2295" y="6645"/>
                  </a:lnTo>
                  <a:cubicBezTo>
                    <a:pt x="2448" y="6831"/>
                    <a:pt x="2615" y="7005"/>
                    <a:pt x="2797" y="7167"/>
                  </a:cubicBezTo>
                  <a:cubicBezTo>
                    <a:pt x="3374" y="7653"/>
                    <a:pt x="4104" y="7926"/>
                    <a:pt x="4833" y="7926"/>
                  </a:cubicBezTo>
                  <a:cubicBezTo>
                    <a:pt x="5313" y="7907"/>
                    <a:pt x="5781" y="7815"/>
                    <a:pt x="6221" y="7651"/>
                  </a:cubicBezTo>
                  <a:lnTo>
                    <a:pt x="6221" y="7651"/>
                  </a:lnTo>
                  <a:cubicBezTo>
                    <a:pt x="6288" y="7836"/>
                    <a:pt x="6362" y="8020"/>
                    <a:pt x="6444" y="8200"/>
                  </a:cubicBezTo>
                  <a:cubicBezTo>
                    <a:pt x="6627" y="8565"/>
                    <a:pt x="6839" y="8930"/>
                    <a:pt x="7083" y="9264"/>
                  </a:cubicBezTo>
                  <a:lnTo>
                    <a:pt x="7295" y="9507"/>
                  </a:lnTo>
                  <a:lnTo>
                    <a:pt x="7113" y="9234"/>
                  </a:lnTo>
                  <a:cubicBezTo>
                    <a:pt x="6870" y="8899"/>
                    <a:pt x="6687" y="8534"/>
                    <a:pt x="6505" y="8170"/>
                  </a:cubicBezTo>
                  <a:cubicBezTo>
                    <a:pt x="6432" y="7986"/>
                    <a:pt x="6364" y="7803"/>
                    <a:pt x="6303" y="7619"/>
                  </a:cubicBezTo>
                  <a:lnTo>
                    <a:pt x="6303" y="7619"/>
                  </a:lnTo>
                  <a:cubicBezTo>
                    <a:pt x="6531" y="7529"/>
                    <a:pt x="6751" y="7418"/>
                    <a:pt x="6961" y="7288"/>
                  </a:cubicBezTo>
                  <a:cubicBezTo>
                    <a:pt x="7569" y="6923"/>
                    <a:pt x="8116" y="6468"/>
                    <a:pt x="8542" y="5890"/>
                  </a:cubicBezTo>
                  <a:cubicBezTo>
                    <a:pt x="9423" y="4857"/>
                    <a:pt x="9879" y="3519"/>
                    <a:pt x="9909" y="2182"/>
                  </a:cubicBezTo>
                  <a:cubicBezTo>
                    <a:pt x="9909" y="1847"/>
                    <a:pt x="9849" y="1513"/>
                    <a:pt x="9697" y="1209"/>
                  </a:cubicBezTo>
                  <a:cubicBezTo>
                    <a:pt x="9575" y="936"/>
                    <a:pt x="9332" y="692"/>
                    <a:pt x="9058" y="510"/>
                  </a:cubicBezTo>
                  <a:cubicBezTo>
                    <a:pt x="8887" y="415"/>
                    <a:pt x="8693" y="367"/>
                    <a:pt x="8496" y="367"/>
                  </a:cubicBezTo>
                  <a:cubicBezTo>
                    <a:pt x="8379" y="367"/>
                    <a:pt x="8260" y="385"/>
                    <a:pt x="8146" y="419"/>
                  </a:cubicBezTo>
                  <a:cubicBezTo>
                    <a:pt x="7842" y="540"/>
                    <a:pt x="7569" y="692"/>
                    <a:pt x="7387" y="905"/>
                  </a:cubicBezTo>
                  <a:cubicBezTo>
                    <a:pt x="6657" y="1695"/>
                    <a:pt x="6171" y="2668"/>
                    <a:pt x="5958" y="3732"/>
                  </a:cubicBezTo>
                  <a:cubicBezTo>
                    <a:pt x="5708" y="4958"/>
                    <a:pt x="5766" y="6245"/>
                    <a:pt x="6151" y="7442"/>
                  </a:cubicBezTo>
                  <a:lnTo>
                    <a:pt x="6151" y="7442"/>
                  </a:lnTo>
                  <a:cubicBezTo>
                    <a:pt x="5736" y="7601"/>
                    <a:pt x="5297" y="7694"/>
                    <a:pt x="4833" y="7714"/>
                  </a:cubicBezTo>
                  <a:cubicBezTo>
                    <a:pt x="4134" y="7714"/>
                    <a:pt x="3435" y="7471"/>
                    <a:pt x="2918" y="7015"/>
                  </a:cubicBezTo>
                  <a:cubicBezTo>
                    <a:pt x="2749" y="6865"/>
                    <a:pt x="2593" y="6703"/>
                    <a:pt x="2450" y="6528"/>
                  </a:cubicBezTo>
                  <a:lnTo>
                    <a:pt x="2450" y="6528"/>
                  </a:lnTo>
                  <a:cubicBezTo>
                    <a:pt x="2653" y="6372"/>
                    <a:pt x="2849" y="6209"/>
                    <a:pt x="3040" y="6042"/>
                  </a:cubicBezTo>
                  <a:cubicBezTo>
                    <a:pt x="3709" y="5434"/>
                    <a:pt x="4195" y="4705"/>
                    <a:pt x="4499" y="3884"/>
                  </a:cubicBezTo>
                  <a:cubicBezTo>
                    <a:pt x="4681" y="3398"/>
                    <a:pt x="4772" y="2911"/>
                    <a:pt x="4772" y="2394"/>
                  </a:cubicBezTo>
                  <a:cubicBezTo>
                    <a:pt x="4742" y="2121"/>
                    <a:pt x="4712" y="1847"/>
                    <a:pt x="4651" y="1574"/>
                  </a:cubicBezTo>
                  <a:cubicBezTo>
                    <a:pt x="4560" y="1300"/>
                    <a:pt x="4438" y="1057"/>
                    <a:pt x="4286" y="814"/>
                  </a:cubicBezTo>
                  <a:cubicBezTo>
                    <a:pt x="4134" y="571"/>
                    <a:pt x="3921" y="358"/>
                    <a:pt x="3648" y="206"/>
                  </a:cubicBezTo>
                  <a:cubicBezTo>
                    <a:pt x="3443" y="69"/>
                    <a:pt x="3220" y="1"/>
                    <a:pt x="29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2422800" y="3112050"/>
              <a:ext cx="1365550" cy="730950"/>
            </a:xfrm>
            <a:custGeom>
              <a:rect b="b" l="l" r="r" t="t"/>
              <a:pathLst>
                <a:path extrusionOk="0" h="29238" w="54622">
                  <a:moveTo>
                    <a:pt x="1" y="0"/>
                  </a:moveTo>
                  <a:lnTo>
                    <a:pt x="1" y="0"/>
                  </a:lnTo>
                  <a:cubicBezTo>
                    <a:pt x="396" y="5775"/>
                    <a:pt x="61" y="9088"/>
                    <a:pt x="1916" y="18025"/>
                  </a:cubicBezTo>
                  <a:cubicBezTo>
                    <a:pt x="3799" y="27190"/>
                    <a:pt x="16142" y="29238"/>
                    <a:pt x="26793" y="29238"/>
                  </a:cubicBezTo>
                  <a:cubicBezTo>
                    <a:pt x="35392" y="29238"/>
                    <a:pt x="42889" y="27903"/>
                    <a:pt x="42889" y="27903"/>
                  </a:cubicBezTo>
                  <a:cubicBezTo>
                    <a:pt x="43451" y="27921"/>
                    <a:pt x="43980" y="27927"/>
                    <a:pt x="44480" y="27927"/>
                  </a:cubicBezTo>
                  <a:cubicBezTo>
                    <a:pt x="45737" y="27927"/>
                    <a:pt x="46816" y="27887"/>
                    <a:pt x="47806" y="27887"/>
                  </a:cubicBezTo>
                  <a:cubicBezTo>
                    <a:pt x="48467" y="27887"/>
                    <a:pt x="49089" y="27905"/>
                    <a:pt x="49698" y="27964"/>
                  </a:cubicBezTo>
                  <a:cubicBezTo>
                    <a:pt x="50503" y="28037"/>
                    <a:pt x="51150" y="28074"/>
                    <a:pt x="51652" y="28074"/>
                  </a:cubicBezTo>
                  <a:cubicBezTo>
                    <a:pt x="52610" y="28074"/>
                    <a:pt x="53041" y="27939"/>
                    <a:pt x="53041" y="27660"/>
                  </a:cubicBezTo>
                  <a:cubicBezTo>
                    <a:pt x="53041" y="27052"/>
                    <a:pt x="53072" y="27295"/>
                    <a:pt x="48847" y="26292"/>
                  </a:cubicBezTo>
                  <a:lnTo>
                    <a:pt x="48847" y="26292"/>
                  </a:lnTo>
                  <a:cubicBezTo>
                    <a:pt x="48848" y="26292"/>
                    <a:pt x="51562" y="26909"/>
                    <a:pt x="53022" y="26909"/>
                  </a:cubicBezTo>
                  <a:cubicBezTo>
                    <a:pt x="53736" y="26909"/>
                    <a:pt x="54150" y="26762"/>
                    <a:pt x="53801" y="26323"/>
                  </a:cubicBezTo>
                  <a:cubicBezTo>
                    <a:pt x="53614" y="26100"/>
                    <a:pt x="52761" y="25793"/>
                    <a:pt x="51782" y="25498"/>
                  </a:cubicBezTo>
                  <a:lnTo>
                    <a:pt x="51782" y="25498"/>
                  </a:lnTo>
                  <a:cubicBezTo>
                    <a:pt x="52246" y="25573"/>
                    <a:pt x="52635" y="25607"/>
                    <a:pt x="52954" y="25607"/>
                  </a:cubicBezTo>
                  <a:cubicBezTo>
                    <a:pt x="53673" y="25607"/>
                    <a:pt x="54038" y="25434"/>
                    <a:pt x="54105" y="25168"/>
                  </a:cubicBezTo>
                  <a:cubicBezTo>
                    <a:pt x="54295" y="24480"/>
                    <a:pt x="50640" y="23497"/>
                    <a:pt x="49021" y="23098"/>
                  </a:cubicBezTo>
                  <a:lnTo>
                    <a:pt x="49021" y="23098"/>
                  </a:lnTo>
                  <a:cubicBezTo>
                    <a:pt x="50343" y="23408"/>
                    <a:pt x="53007" y="24013"/>
                    <a:pt x="53704" y="24013"/>
                  </a:cubicBezTo>
                  <a:cubicBezTo>
                    <a:pt x="53717" y="24013"/>
                    <a:pt x="53729" y="24013"/>
                    <a:pt x="53740" y="24013"/>
                  </a:cubicBezTo>
                  <a:cubicBezTo>
                    <a:pt x="54622" y="23952"/>
                    <a:pt x="53892" y="23192"/>
                    <a:pt x="53132" y="22706"/>
                  </a:cubicBezTo>
                  <a:cubicBezTo>
                    <a:pt x="52251" y="22189"/>
                    <a:pt x="46780" y="19879"/>
                    <a:pt x="45229" y="19119"/>
                  </a:cubicBezTo>
                  <a:cubicBezTo>
                    <a:pt x="44652" y="18906"/>
                    <a:pt x="44378" y="18237"/>
                    <a:pt x="44682" y="17690"/>
                  </a:cubicBezTo>
                  <a:lnTo>
                    <a:pt x="44682" y="17690"/>
                  </a:lnTo>
                  <a:cubicBezTo>
                    <a:pt x="45262" y="17818"/>
                    <a:pt x="45838" y="17870"/>
                    <a:pt x="46378" y="17870"/>
                  </a:cubicBezTo>
                  <a:cubicBezTo>
                    <a:pt x="48018" y="17870"/>
                    <a:pt x="49325" y="17395"/>
                    <a:pt x="49394" y="17143"/>
                  </a:cubicBezTo>
                  <a:cubicBezTo>
                    <a:pt x="49485" y="16839"/>
                    <a:pt x="43406" y="15684"/>
                    <a:pt x="43406" y="15684"/>
                  </a:cubicBezTo>
                  <a:lnTo>
                    <a:pt x="42129" y="16748"/>
                  </a:lnTo>
                  <a:cubicBezTo>
                    <a:pt x="41521" y="17234"/>
                    <a:pt x="40974" y="17629"/>
                    <a:pt x="40518" y="17964"/>
                  </a:cubicBezTo>
                  <a:cubicBezTo>
                    <a:pt x="39034" y="18104"/>
                    <a:pt x="36489" y="18307"/>
                    <a:pt x="33397" y="18307"/>
                  </a:cubicBezTo>
                  <a:cubicBezTo>
                    <a:pt x="28447" y="18307"/>
                    <a:pt x="22095" y="17787"/>
                    <a:pt x="16445" y="15654"/>
                  </a:cubicBezTo>
                  <a:cubicBezTo>
                    <a:pt x="13071" y="14347"/>
                    <a:pt x="13071" y="851"/>
                    <a:pt x="13071" y="8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3580125" y="3755825"/>
              <a:ext cx="145925" cy="31200"/>
            </a:xfrm>
            <a:custGeom>
              <a:rect b="b" l="l" r="r" t="t"/>
              <a:pathLst>
                <a:path extrusionOk="0" h="1248" w="5837">
                  <a:moveTo>
                    <a:pt x="159" y="1"/>
                  </a:moveTo>
                  <a:cubicBezTo>
                    <a:pt x="81" y="1"/>
                    <a:pt x="36" y="8"/>
                    <a:pt x="31" y="24"/>
                  </a:cubicBezTo>
                  <a:cubicBezTo>
                    <a:pt x="0" y="146"/>
                    <a:pt x="1277" y="480"/>
                    <a:pt x="2888" y="815"/>
                  </a:cubicBezTo>
                  <a:cubicBezTo>
                    <a:pt x="4135" y="1079"/>
                    <a:pt x="5211" y="1248"/>
                    <a:pt x="5625" y="1248"/>
                  </a:cubicBezTo>
                  <a:cubicBezTo>
                    <a:pt x="5736" y="1248"/>
                    <a:pt x="5799" y="1236"/>
                    <a:pt x="5806" y="1210"/>
                  </a:cubicBezTo>
                  <a:cubicBezTo>
                    <a:pt x="5836" y="1119"/>
                    <a:pt x="4560" y="754"/>
                    <a:pt x="2949" y="420"/>
                  </a:cubicBezTo>
                  <a:cubicBezTo>
                    <a:pt x="1645" y="169"/>
                    <a:pt x="527" y="1"/>
                    <a:pt x="1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3584675" y="3714725"/>
              <a:ext cx="154275" cy="42150"/>
            </a:xfrm>
            <a:custGeom>
              <a:rect b="b" l="l" r="r" t="t"/>
              <a:pathLst>
                <a:path extrusionOk="0" h="1686" w="6171">
                  <a:moveTo>
                    <a:pt x="134" y="0"/>
                  </a:moveTo>
                  <a:cubicBezTo>
                    <a:pt x="71" y="0"/>
                    <a:pt x="36" y="9"/>
                    <a:pt x="31" y="27"/>
                  </a:cubicBezTo>
                  <a:cubicBezTo>
                    <a:pt x="1" y="118"/>
                    <a:pt x="1368" y="574"/>
                    <a:pt x="3040" y="1030"/>
                  </a:cubicBezTo>
                  <a:cubicBezTo>
                    <a:pt x="4496" y="1427"/>
                    <a:pt x="5744" y="1686"/>
                    <a:pt x="6063" y="1686"/>
                  </a:cubicBezTo>
                  <a:cubicBezTo>
                    <a:pt x="6110" y="1686"/>
                    <a:pt x="6137" y="1680"/>
                    <a:pt x="6141" y="1668"/>
                  </a:cubicBezTo>
                  <a:cubicBezTo>
                    <a:pt x="6171" y="1547"/>
                    <a:pt x="4834" y="1091"/>
                    <a:pt x="3131" y="665"/>
                  </a:cubicBezTo>
                  <a:cubicBezTo>
                    <a:pt x="1711" y="278"/>
                    <a:pt x="487" y="0"/>
                    <a:pt x="1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3590750" y="3671650"/>
              <a:ext cx="144425" cy="41925"/>
            </a:xfrm>
            <a:custGeom>
              <a:rect b="b" l="l" r="r" t="t"/>
              <a:pathLst>
                <a:path extrusionOk="0" h="1677" w="5777">
                  <a:moveTo>
                    <a:pt x="105" y="0"/>
                  </a:moveTo>
                  <a:cubicBezTo>
                    <a:pt x="60" y="0"/>
                    <a:pt x="35" y="6"/>
                    <a:pt x="31" y="18"/>
                  </a:cubicBezTo>
                  <a:cubicBezTo>
                    <a:pt x="1" y="139"/>
                    <a:pt x="1247" y="565"/>
                    <a:pt x="2828" y="1021"/>
                  </a:cubicBezTo>
                  <a:cubicBezTo>
                    <a:pt x="4204" y="1418"/>
                    <a:pt x="5373" y="1676"/>
                    <a:pt x="5672" y="1676"/>
                  </a:cubicBezTo>
                  <a:cubicBezTo>
                    <a:pt x="5716" y="1676"/>
                    <a:pt x="5742" y="1671"/>
                    <a:pt x="5746" y="1659"/>
                  </a:cubicBezTo>
                  <a:cubicBezTo>
                    <a:pt x="5776" y="1537"/>
                    <a:pt x="4530" y="1112"/>
                    <a:pt x="2949" y="656"/>
                  </a:cubicBezTo>
                  <a:cubicBezTo>
                    <a:pt x="1573" y="259"/>
                    <a:pt x="404" y="0"/>
                    <a:pt x="10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2356700" y="2802125"/>
              <a:ext cx="447600" cy="574375"/>
            </a:xfrm>
            <a:custGeom>
              <a:rect b="b" l="l" r="r" t="t"/>
              <a:pathLst>
                <a:path extrusionOk="0" h="22975" w="17904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2356700" y="2802125"/>
              <a:ext cx="447600" cy="574375"/>
            </a:xfrm>
            <a:custGeom>
              <a:rect b="b" l="l" r="r" t="t"/>
              <a:pathLst>
                <a:path extrusionOk="0" h="22975" w="17904">
                  <a:moveTo>
                    <a:pt x="8184" y="0"/>
                  </a:moveTo>
                  <a:cubicBezTo>
                    <a:pt x="5911" y="0"/>
                    <a:pt x="3776" y="1102"/>
                    <a:pt x="2462" y="2974"/>
                  </a:cubicBezTo>
                  <a:cubicBezTo>
                    <a:pt x="1186" y="4737"/>
                    <a:pt x="0" y="7625"/>
                    <a:pt x="578" y="11880"/>
                  </a:cubicBezTo>
                  <a:cubicBezTo>
                    <a:pt x="1733" y="20209"/>
                    <a:pt x="2645" y="22975"/>
                    <a:pt x="2645" y="22975"/>
                  </a:cubicBezTo>
                  <a:lnTo>
                    <a:pt x="17903" y="20543"/>
                  </a:lnTo>
                  <a:lnTo>
                    <a:pt x="15836" y="6591"/>
                  </a:lnTo>
                  <a:cubicBezTo>
                    <a:pt x="15836" y="6591"/>
                    <a:pt x="13982" y="543"/>
                    <a:pt x="8785" y="26"/>
                  </a:cubicBezTo>
                  <a:cubicBezTo>
                    <a:pt x="8584" y="9"/>
                    <a:pt x="8383" y="0"/>
                    <a:pt x="8184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2926600" y="3502625"/>
              <a:ext cx="611750" cy="69350"/>
            </a:xfrm>
            <a:custGeom>
              <a:rect b="b" l="l" r="r" t="t"/>
              <a:pathLst>
                <a:path extrusionOk="0" h="2774" w="24470">
                  <a:moveTo>
                    <a:pt x="23254" y="0"/>
                  </a:moveTo>
                  <a:cubicBezTo>
                    <a:pt x="23011" y="0"/>
                    <a:pt x="22798" y="92"/>
                    <a:pt x="22615" y="244"/>
                  </a:cubicBezTo>
                  <a:cubicBezTo>
                    <a:pt x="22372" y="365"/>
                    <a:pt x="22159" y="547"/>
                    <a:pt x="21947" y="730"/>
                  </a:cubicBezTo>
                  <a:cubicBezTo>
                    <a:pt x="21470" y="1147"/>
                    <a:pt x="20993" y="1593"/>
                    <a:pt x="20574" y="2069"/>
                  </a:cubicBezTo>
                  <a:lnTo>
                    <a:pt x="20574" y="2069"/>
                  </a:lnTo>
                  <a:cubicBezTo>
                    <a:pt x="19390" y="2402"/>
                    <a:pt x="18206" y="2584"/>
                    <a:pt x="16992" y="2584"/>
                  </a:cubicBezTo>
                  <a:cubicBezTo>
                    <a:pt x="16812" y="2588"/>
                    <a:pt x="16631" y="2590"/>
                    <a:pt x="16448" y="2590"/>
                  </a:cubicBezTo>
                  <a:cubicBezTo>
                    <a:pt x="15240" y="2590"/>
                    <a:pt x="13966" y="2507"/>
                    <a:pt x="12646" y="2402"/>
                  </a:cubicBezTo>
                  <a:cubicBezTo>
                    <a:pt x="9150" y="2158"/>
                    <a:pt x="5959" y="1976"/>
                    <a:pt x="3679" y="1703"/>
                  </a:cubicBezTo>
                  <a:cubicBezTo>
                    <a:pt x="2524" y="1551"/>
                    <a:pt x="1612" y="1429"/>
                    <a:pt x="974" y="1307"/>
                  </a:cubicBezTo>
                  <a:lnTo>
                    <a:pt x="244" y="1186"/>
                  </a:lnTo>
                  <a:cubicBezTo>
                    <a:pt x="153" y="1155"/>
                    <a:pt x="62" y="1155"/>
                    <a:pt x="1" y="1155"/>
                  </a:cubicBezTo>
                  <a:cubicBezTo>
                    <a:pt x="62" y="1186"/>
                    <a:pt x="153" y="1216"/>
                    <a:pt x="244" y="1216"/>
                  </a:cubicBezTo>
                  <a:cubicBezTo>
                    <a:pt x="396" y="1277"/>
                    <a:pt x="639" y="1338"/>
                    <a:pt x="974" y="1399"/>
                  </a:cubicBezTo>
                  <a:cubicBezTo>
                    <a:pt x="1612" y="1520"/>
                    <a:pt x="2524" y="1672"/>
                    <a:pt x="3648" y="1824"/>
                  </a:cubicBezTo>
                  <a:cubicBezTo>
                    <a:pt x="5959" y="2158"/>
                    <a:pt x="9120" y="2341"/>
                    <a:pt x="12646" y="2584"/>
                  </a:cubicBezTo>
                  <a:cubicBezTo>
                    <a:pt x="13836" y="2711"/>
                    <a:pt x="15048" y="2774"/>
                    <a:pt x="16263" y="2774"/>
                  </a:cubicBezTo>
                  <a:cubicBezTo>
                    <a:pt x="16506" y="2774"/>
                    <a:pt x="16749" y="2771"/>
                    <a:pt x="16992" y="2766"/>
                  </a:cubicBezTo>
                  <a:cubicBezTo>
                    <a:pt x="18208" y="2766"/>
                    <a:pt x="19424" y="2554"/>
                    <a:pt x="20609" y="2219"/>
                  </a:cubicBezTo>
                  <a:cubicBezTo>
                    <a:pt x="21065" y="1733"/>
                    <a:pt x="21521" y="1277"/>
                    <a:pt x="22007" y="821"/>
                  </a:cubicBezTo>
                  <a:cubicBezTo>
                    <a:pt x="22190" y="669"/>
                    <a:pt x="22403" y="487"/>
                    <a:pt x="22615" y="335"/>
                  </a:cubicBezTo>
                  <a:cubicBezTo>
                    <a:pt x="22798" y="213"/>
                    <a:pt x="22980" y="122"/>
                    <a:pt x="23223" y="92"/>
                  </a:cubicBezTo>
                  <a:cubicBezTo>
                    <a:pt x="23618" y="152"/>
                    <a:pt x="23922" y="244"/>
                    <a:pt x="24135" y="274"/>
                  </a:cubicBezTo>
                  <a:cubicBezTo>
                    <a:pt x="24257" y="274"/>
                    <a:pt x="24348" y="304"/>
                    <a:pt x="24470" y="304"/>
                  </a:cubicBezTo>
                  <a:cubicBezTo>
                    <a:pt x="24378" y="274"/>
                    <a:pt x="24287" y="213"/>
                    <a:pt x="24196" y="183"/>
                  </a:cubicBezTo>
                  <a:cubicBezTo>
                    <a:pt x="23983" y="152"/>
                    <a:pt x="23679" y="61"/>
                    <a:pt x="2325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9"/>
            <p:cNvSpPr/>
            <p:nvPr/>
          </p:nvSpPr>
          <p:spPr>
            <a:xfrm>
              <a:off x="2389375" y="2966900"/>
              <a:ext cx="389075" cy="203825"/>
            </a:xfrm>
            <a:custGeom>
              <a:rect b="b" l="l" r="r" t="t"/>
              <a:pathLst>
                <a:path extrusionOk="0" h="8153" w="15563">
                  <a:moveTo>
                    <a:pt x="9940" y="183"/>
                  </a:moveTo>
                  <a:cubicBezTo>
                    <a:pt x="10244" y="183"/>
                    <a:pt x="10578" y="244"/>
                    <a:pt x="10852" y="396"/>
                  </a:cubicBezTo>
                  <a:cubicBezTo>
                    <a:pt x="11125" y="578"/>
                    <a:pt x="11399" y="760"/>
                    <a:pt x="11642" y="1004"/>
                  </a:cubicBezTo>
                  <a:cubicBezTo>
                    <a:pt x="11855" y="1247"/>
                    <a:pt x="12067" y="1551"/>
                    <a:pt x="12219" y="1855"/>
                  </a:cubicBezTo>
                  <a:cubicBezTo>
                    <a:pt x="12851" y="3088"/>
                    <a:pt x="12750" y="4566"/>
                    <a:pt x="11996" y="5750"/>
                  </a:cubicBezTo>
                  <a:lnTo>
                    <a:pt x="11996" y="5750"/>
                  </a:lnTo>
                  <a:cubicBezTo>
                    <a:pt x="11886" y="5701"/>
                    <a:pt x="11778" y="5649"/>
                    <a:pt x="11672" y="5593"/>
                  </a:cubicBezTo>
                  <a:cubicBezTo>
                    <a:pt x="11277" y="5380"/>
                    <a:pt x="10912" y="5137"/>
                    <a:pt x="10548" y="4833"/>
                  </a:cubicBezTo>
                  <a:cubicBezTo>
                    <a:pt x="10183" y="4499"/>
                    <a:pt x="9848" y="4104"/>
                    <a:pt x="9575" y="3678"/>
                  </a:cubicBezTo>
                  <a:cubicBezTo>
                    <a:pt x="9241" y="3222"/>
                    <a:pt x="9028" y="2736"/>
                    <a:pt x="8876" y="2189"/>
                  </a:cubicBezTo>
                  <a:cubicBezTo>
                    <a:pt x="8815" y="1915"/>
                    <a:pt x="8815" y="1611"/>
                    <a:pt x="8815" y="1338"/>
                  </a:cubicBezTo>
                  <a:cubicBezTo>
                    <a:pt x="8845" y="1034"/>
                    <a:pt x="8967" y="760"/>
                    <a:pt x="9149" y="517"/>
                  </a:cubicBezTo>
                  <a:cubicBezTo>
                    <a:pt x="9362" y="304"/>
                    <a:pt x="9636" y="183"/>
                    <a:pt x="9940" y="183"/>
                  </a:cubicBezTo>
                  <a:close/>
                  <a:moveTo>
                    <a:pt x="4815" y="871"/>
                  </a:moveTo>
                  <a:cubicBezTo>
                    <a:pt x="5072" y="871"/>
                    <a:pt x="5320" y="916"/>
                    <a:pt x="5532" y="1034"/>
                  </a:cubicBezTo>
                  <a:cubicBezTo>
                    <a:pt x="6079" y="1338"/>
                    <a:pt x="6505" y="1885"/>
                    <a:pt x="6627" y="2493"/>
                  </a:cubicBezTo>
                  <a:cubicBezTo>
                    <a:pt x="6778" y="3070"/>
                    <a:pt x="6778" y="3678"/>
                    <a:pt x="6627" y="4256"/>
                  </a:cubicBezTo>
                  <a:cubicBezTo>
                    <a:pt x="6505" y="4803"/>
                    <a:pt x="6292" y="5320"/>
                    <a:pt x="6019" y="5776"/>
                  </a:cubicBezTo>
                  <a:cubicBezTo>
                    <a:pt x="5803" y="6118"/>
                    <a:pt x="5551" y="6428"/>
                    <a:pt x="5268" y="6705"/>
                  </a:cubicBezTo>
                  <a:lnTo>
                    <a:pt x="5268" y="6705"/>
                  </a:lnTo>
                  <a:cubicBezTo>
                    <a:pt x="4720" y="6319"/>
                    <a:pt x="4240" y="5834"/>
                    <a:pt x="3860" y="5259"/>
                  </a:cubicBezTo>
                  <a:cubicBezTo>
                    <a:pt x="3405" y="4681"/>
                    <a:pt x="3131" y="3982"/>
                    <a:pt x="3040" y="3222"/>
                  </a:cubicBezTo>
                  <a:cubicBezTo>
                    <a:pt x="3009" y="2888"/>
                    <a:pt x="3040" y="2523"/>
                    <a:pt x="3161" y="2189"/>
                  </a:cubicBezTo>
                  <a:cubicBezTo>
                    <a:pt x="3283" y="1855"/>
                    <a:pt x="3465" y="1581"/>
                    <a:pt x="3709" y="1338"/>
                  </a:cubicBezTo>
                  <a:cubicBezTo>
                    <a:pt x="3952" y="1095"/>
                    <a:pt x="4256" y="943"/>
                    <a:pt x="4590" y="882"/>
                  </a:cubicBezTo>
                  <a:cubicBezTo>
                    <a:pt x="4665" y="875"/>
                    <a:pt x="4740" y="871"/>
                    <a:pt x="4815" y="871"/>
                  </a:cubicBezTo>
                  <a:close/>
                  <a:moveTo>
                    <a:pt x="9940" y="0"/>
                  </a:moveTo>
                  <a:cubicBezTo>
                    <a:pt x="9575" y="0"/>
                    <a:pt x="9271" y="152"/>
                    <a:pt x="9028" y="396"/>
                  </a:cubicBezTo>
                  <a:cubicBezTo>
                    <a:pt x="8815" y="669"/>
                    <a:pt x="8693" y="973"/>
                    <a:pt x="8663" y="1307"/>
                  </a:cubicBezTo>
                  <a:cubicBezTo>
                    <a:pt x="8633" y="1611"/>
                    <a:pt x="8663" y="1915"/>
                    <a:pt x="8754" y="2219"/>
                  </a:cubicBezTo>
                  <a:cubicBezTo>
                    <a:pt x="8876" y="2766"/>
                    <a:pt x="9119" y="3283"/>
                    <a:pt x="9453" y="3770"/>
                  </a:cubicBezTo>
                  <a:cubicBezTo>
                    <a:pt x="9727" y="4195"/>
                    <a:pt x="10092" y="4560"/>
                    <a:pt x="10487" y="4894"/>
                  </a:cubicBezTo>
                  <a:cubicBezTo>
                    <a:pt x="10930" y="5278"/>
                    <a:pt x="11422" y="5590"/>
                    <a:pt x="11948" y="5823"/>
                  </a:cubicBezTo>
                  <a:lnTo>
                    <a:pt x="11948" y="5823"/>
                  </a:lnTo>
                  <a:cubicBezTo>
                    <a:pt x="11918" y="5869"/>
                    <a:pt x="11887" y="5914"/>
                    <a:pt x="11855" y="5958"/>
                  </a:cubicBezTo>
                  <a:cubicBezTo>
                    <a:pt x="10946" y="7059"/>
                    <a:pt x="9588" y="7712"/>
                    <a:pt x="8166" y="7712"/>
                  </a:cubicBezTo>
                  <a:cubicBezTo>
                    <a:pt x="8018" y="7712"/>
                    <a:pt x="7869" y="7705"/>
                    <a:pt x="7721" y="7691"/>
                  </a:cubicBezTo>
                  <a:cubicBezTo>
                    <a:pt x="6887" y="7560"/>
                    <a:pt x="6088" y="7253"/>
                    <a:pt x="5391" y="6789"/>
                  </a:cubicBezTo>
                  <a:lnTo>
                    <a:pt x="5391" y="6789"/>
                  </a:lnTo>
                  <a:cubicBezTo>
                    <a:pt x="5672" y="6516"/>
                    <a:pt x="5925" y="6208"/>
                    <a:pt x="6140" y="5867"/>
                  </a:cubicBezTo>
                  <a:cubicBezTo>
                    <a:pt x="6444" y="5380"/>
                    <a:pt x="6657" y="4864"/>
                    <a:pt x="6778" y="4286"/>
                  </a:cubicBezTo>
                  <a:cubicBezTo>
                    <a:pt x="6930" y="3678"/>
                    <a:pt x="6930" y="3070"/>
                    <a:pt x="6778" y="2463"/>
                  </a:cubicBezTo>
                  <a:cubicBezTo>
                    <a:pt x="6627" y="1794"/>
                    <a:pt x="6201" y="1216"/>
                    <a:pt x="5593" y="882"/>
                  </a:cubicBezTo>
                  <a:cubicBezTo>
                    <a:pt x="5368" y="769"/>
                    <a:pt x="5109" y="707"/>
                    <a:pt x="4841" y="707"/>
                  </a:cubicBezTo>
                  <a:cubicBezTo>
                    <a:pt x="4748" y="707"/>
                    <a:pt x="4654" y="714"/>
                    <a:pt x="4560" y="730"/>
                  </a:cubicBezTo>
                  <a:cubicBezTo>
                    <a:pt x="4195" y="791"/>
                    <a:pt x="3860" y="943"/>
                    <a:pt x="3587" y="1216"/>
                  </a:cubicBezTo>
                  <a:cubicBezTo>
                    <a:pt x="3313" y="1459"/>
                    <a:pt x="3101" y="1763"/>
                    <a:pt x="2979" y="2128"/>
                  </a:cubicBezTo>
                  <a:cubicBezTo>
                    <a:pt x="2857" y="2493"/>
                    <a:pt x="2797" y="2888"/>
                    <a:pt x="2857" y="3253"/>
                  </a:cubicBezTo>
                  <a:cubicBezTo>
                    <a:pt x="2918" y="4043"/>
                    <a:pt x="3222" y="4773"/>
                    <a:pt x="3678" y="5411"/>
                  </a:cubicBezTo>
                  <a:cubicBezTo>
                    <a:pt x="4074" y="5972"/>
                    <a:pt x="4560" y="6459"/>
                    <a:pt x="5113" y="6850"/>
                  </a:cubicBezTo>
                  <a:lnTo>
                    <a:pt x="5113" y="6850"/>
                  </a:lnTo>
                  <a:cubicBezTo>
                    <a:pt x="4755" y="7172"/>
                    <a:pt x="4354" y="7444"/>
                    <a:pt x="3921" y="7660"/>
                  </a:cubicBezTo>
                  <a:cubicBezTo>
                    <a:pt x="3309" y="7911"/>
                    <a:pt x="2646" y="8059"/>
                    <a:pt x="1979" y="8059"/>
                  </a:cubicBezTo>
                  <a:cubicBezTo>
                    <a:pt x="1917" y="8059"/>
                    <a:pt x="1855" y="8058"/>
                    <a:pt x="1794" y="8055"/>
                  </a:cubicBezTo>
                  <a:cubicBezTo>
                    <a:pt x="1338" y="8055"/>
                    <a:pt x="882" y="7995"/>
                    <a:pt x="456" y="7873"/>
                  </a:cubicBezTo>
                  <a:cubicBezTo>
                    <a:pt x="154" y="7782"/>
                    <a:pt x="2" y="7722"/>
                    <a:pt x="0" y="7721"/>
                  </a:cubicBezTo>
                  <a:lnTo>
                    <a:pt x="0" y="7721"/>
                  </a:lnTo>
                  <a:cubicBezTo>
                    <a:pt x="152" y="7782"/>
                    <a:pt x="274" y="7843"/>
                    <a:pt x="456" y="7903"/>
                  </a:cubicBezTo>
                  <a:cubicBezTo>
                    <a:pt x="882" y="8055"/>
                    <a:pt x="1338" y="8146"/>
                    <a:pt x="1794" y="8146"/>
                  </a:cubicBezTo>
                  <a:cubicBezTo>
                    <a:pt x="1877" y="8151"/>
                    <a:pt x="1960" y="8153"/>
                    <a:pt x="2043" y="8153"/>
                  </a:cubicBezTo>
                  <a:cubicBezTo>
                    <a:pt x="3237" y="8153"/>
                    <a:pt x="4363" y="7708"/>
                    <a:pt x="5235" y="6934"/>
                  </a:cubicBezTo>
                  <a:lnTo>
                    <a:pt x="5235" y="6934"/>
                  </a:lnTo>
                  <a:cubicBezTo>
                    <a:pt x="5971" y="7428"/>
                    <a:pt x="6818" y="7756"/>
                    <a:pt x="7721" y="7873"/>
                  </a:cubicBezTo>
                  <a:cubicBezTo>
                    <a:pt x="7893" y="7892"/>
                    <a:pt x="8066" y="7902"/>
                    <a:pt x="8237" y="7902"/>
                  </a:cubicBezTo>
                  <a:cubicBezTo>
                    <a:pt x="9695" y="7902"/>
                    <a:pt x="11082" y="7219"/>
                    <a:pt x="12007" y="6049"/>
                  </a:cubicBezTo>
                  <a:cubicBezTo>
                    <a:pt x="12046" y="5999"/>
                    <a:pt x="12085" y="5949"/>
                    <a:pt x="12122" y="5897"/>
                  </a:cubicBezTo>
                  <a:lnTo>
                    <a:pt x="12122" y="5897"/>
                  </a:lnTo>
                  <a:cubicBezTo>
                    <a:pt x="12628" y="6103"/>
                    <a:pt x="13162" y="6236"/>
                    <a:pt x="13709" y="6292"/>
                  </a:cubicBezTo>
                  <a:cubicBezTo>
                    <a:pt x="13982" y="6323"/>
                    <a:pt x="14225" y="6353"/>
                    <a:pt x="14499" y="6353"/>
                  </a:cubicBezTo>
                  <a:lnTo>
                    <a:pt x="15077" y="6292"/>
                  </a:lnTo>
                  <a:lnTo>
                    <a:pt x="15441" y="6201"/>
                  </a:lnTo>
                  <a:cubicBezTo>
                    <a:pt x="15472" y="6201"/>
                    <a:pt x="15532" y="6201"/>
                    <a:pt x="15563" y="6171"/>
                  </a:cubicBezTo>
                  <a:lnTo>
                    <a:pt x="15563" y="6171"/>
                  </a:lnTo>
                  <a:cubicBezTo>
                    <a:pt x="15158" y="6252"/>
                    <a:pt x="14739" y="6292"/>
                    <a:pt x="14324" y="6292"/>
                  </a:cubicBezTo>
                  <a:cubicBezTo>
                    <a:pt x="14117" y="6292"/>
                    <a:pt x="13911" y="6282"/>
                    <a:pt x="13709" y="6262"/>
                  </a:cubicBezTo>
                  <a:cubicBezTo>
                    <a:pt x="13188" y="6171"/>
                    <a:pt x="12667" y="6030"/>
                    <a:pt x="12171" y="5826"/>
                  </a:cubicBezTo>
                  <a:lnTo>
                    <a:pt x="12171" y="5826"/>
                  </a:lnTo>
                  <a:cubicBezTo>
                    <a:pt x="12555" y="5260"/>
                    <a:pt x="12770" y="4591"/>
                    <a:pt x="12797" y="3921"/>
                  </a:cubicBezTo>
                  <a:cubicBezTo>
                    <a:pt x="12858" y="3162"/>
                    <a:pt x="12706" y="2432"/>
                    <a:pt x="12371" y="1763"/>
                  </a:cubicBezTo>
                  <a:cubicBezTo>
                    <a:pt x="12067" y="1125"/>
                    <a:pt x="11551" y="578"/>
                    <a:pt x="10943" y="244"/>
                  </a:cubicBezTo>
                  <a:cubicBezTo>
                    <a:pt x="10608" y="92"/>
                    <a:pt x="10274" y="0"/>
                    <a:pt x="9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9"/>
            <p:cNvSpPr/>
            <p:nvPr/>
          </p:nvSpPr>
          <p:spPr>
            <a:xfrm>
              <a:off x="2188750" y="1993425"/>
              <a:ext cx="401250" cy="464525"/>
            </a:xfrm>
            <a:custGeom>
              <a:rect b="b" l="l" r="r" t="t"/>
              <a:pathLst>
                <a:path extrusionOk="0" h="18581" w="16050">
                  <a:moveTo>
                    <a:pt x="11347" y="0"/>
                  </a:moveTo>
                  <a:cubicBezTo>
                    <a:pt x="9944" y="0"/>
                    <a:pt x="8531" y="650"/>
                    <a:pt x="7630" y="2009"/>
                  </a:cubicBezTo>
                  <a:cubicBezTo>
                    <a:pt x="7053" y="2890"/>
                    <a:pt x="6809" y="3893"/>
                    <a:pt x="6445" y="4896"/>
                  </a:cubicBezTo>
                  <a:cubicBezTo>
                    <a:pt x="6080" y="5930"/>
                    <a:pt x="5533" y="6903"/>
                    <a:pt x="4621" y="7389"/>
                  </a:cubicBezTo>
                  <a:cubicBezTo>
                    <a:pt x="3527" y="7966"/>
                    <a:pt x="2128" y="7784"/>
                    <a:pt x="1156" y="8544"/>
                  </a:cubicBezTo>
                  <a:cubicBezTo>
                    <a:pt x="62" y="9334"/>
                    <a:pt x="1" y="11158"/>
                    <a:pt x="943" y="12161"/>
                  </a:cubicBezTo>
                  <a:cubicBezTo>
                    <a:pt x="1565" y="12823"/>
                    <a:pt x="2452" y="13154"/>
                    <a:pt x="3358" y="13154"/>
                  </a:cubicBezTo>
                  <a:cubicBezTo>
                    <a:pt x="3826" y="13154"/>
                    <a:pt x="4298" y="13066"/>
                    <a:pt x="4743" y="12890"/>
                  </a:cubicBezTo>
                  <a:lnTo>
                    <a:pt x="4743" y="12890"/>
                  </a:lnTo>
                  <a:cubicBezTo>
                    <a:pt x="4439" y="13681"/>
                    <a:pt x="4256" y="14532"/>
                    <a:pt x="4226" y="15383"/>
                  </a:cubicBezTo>
                  <a:cubicBezTo>
                    <a:pt x="4195" y="16264"/>
                    <a:pt x="4591" y="17085"/>
                    <a:pt x="5320" y="17602"/>
                  </a:cubicBezTo>
                  <a:cubicBezTo>
                    <a:pt x="5686" y="17792"/>
                    <a:pt x="6095" y="17891"/>
                    <a:pt x="6505" y="17891"/>
                  </a:cubicBezTo>
                  <a:cubicBezTo>
                    <a:pt x="6946" y="17891"/>
                    <a:pt x="7389" y="17777"/>
                    <a:pt x="7782" y="17541"/>
                  </a:cubicBezTo>
                  <a:cubicBezTo>
                    <a:pt x="8542" y="17115"/>
                    <a:pt x="9180" y="16508"/>
                    <a:pt x="9667" y="15778"/>
                  </a:cubicBezTo>
                  <a:cubicBezTo>
                    <a:pt x="9788" y="16386"/>
                    <a:pt x="10001" y="16963"/>
                    <a:pt x="10305" y="17511"/>
                  </a:cubicBezTo>
                  <a:cubicBezTo>
                    <a:pt x="10609" y="18058"/>
                    <a:pt x="11126" y="18453"/>
                    <a:pt x="11734" y="18574"/>
                  </a:cubicBezTo>
                  <a:cubicBezTo>
                    <a:pt x="11789" y="18579"/>
                    <a:pt x="11843" y="18581"/>
                    <a:pt x="11898" y="18581"/>
                  </a:cubicBezTo>
                  <a:cubicBezTo>
                    <a:pt x="12601" y="18581"/>
                    <a:pt x="13282" y="18224"/>
                    <a:pt x="13648" y="17632"/>
                  </a:cubicBezTo>
                  <a:cubicBezTo>
                    <a:pt x="14044" y="16994"/>
                    <a:pt x="14287" y="16264"/>
                    <a:pt x="14348" y="15504"/>
                  </a:cubicBezTo>
                  <a:cubicBezTo>
                    <a:pt x="14560" y="13650"/>
                    <a:pt x="14439" y="11766"/>
                    <a:pt x="13983" y="9942"/>
                  </a:cubicBezTo>
                  <a:cubicBezTo>
                    <a:pt x="13709" y="8787"/>
                    <a:pt x="13314" y="7602"/>
                    <a:pt x="13527" y="6416"/>
                  </a:cubicBezTo>
                  <a:cubicBezTo>
                    <a:pt x="13738" y="5412"/>
                    <a:pt x="14638" y="4431"/>
                    <a:pt x="15609" y="4431"/>
                  </a:cubicBezTo>
                  <a:cubicBezTo>
                    <a:pt x="15755" y="4431"/>
                    <a:pt x="15903" y="4454"/>
                    <a:pt x="16050" y="4501"/>
                  </a:cubicBezTo>
                  <a:lnTo>
                    <a:pt x="15563" y="2982"/>
                  </a:lnTo>
                  <a:cubicBezTo>
                    <a:pt x="14869" y="1033"/>
                    <a:pt x="13116" y="0"/>
                    <a:pt x="113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2203200" y="2037200"/>
              <a:ext cx="377675" cy="240600"/>
            </a:xfrm>
            <a:custGeom>
              <a:rect b="b" l="l" r="r" t="t"/>
              <a:pathLst>
                <a:path extrusionOk="0" h="9624" w="15107">
                  <a:moveTo>
                    <a:pt x="11640" y="1"/>
                  </a:moveTo>
                  <a:cubicBezTo>
                    <a:pt x="10847" y="1"/>
                    <a:pt x="10053" y="245"/>
                    <a:pt x="9393" y="714"/>
                  </a:cubicBezTo>
                  <a:cubicBezTo>
                    <a:pt x="8845" y="1109"/>
                    <a:pt x="8390" y="1656"/>
                    <a:pt x="8146" y="2294"/>
                  </a:cubicBezTo>
                  <a:cubicBezTo>
                    <a:pt x="7873" y="2933"/>
                    <a:pt x="7690" y="3632"/>
                    <a:pt x="7569" y="4331"/>
                  </a:cubicBezTo>
                  <a:cubicBezTo>
                    <a:pt x="7447" y="5000"/>
                    <a:pt x="7234" y="5668"/>
                    <a:pt x="6931" y="6276"/>
                  </a:cubicBezTo>
                  <a:cubicBezTo>
                    <a:pt x="6140" y="7826"/>
                    <a:pt x="4681" y="8951"/>
                    <a:pt x="2979" y="9316"/>
                  </a:cubicBezTo>
                  <a:cubicBezTo>
                    <a:pt x="2572" y="9404"/>
                    <a:pt x="2144" y="9452"/>
                    <a:pt x="1713" y="9452"/>
                  </a:cubicBezTo>
                  <a:cubicBezTo>
                    <a:pt x="1405" y="9452"/>
                    <a:pt x="1095" y="9427"/>
                    <a:pt x="791" y="9377"/>
                  </a:cubicBezTo>
                  <a:cubicBezTo>
                    <a:pt x="343" y="9298"/>
                    <a:pt x="78" y="9219"/>
                    <a:pt x="15" y="9219"/>
                  </a:cubicBezTo>
                  <a:cubicBezTo>
                    <a:pt x="5" y="9219"/>
                    <a:pt x="0" y="9220"/>
                    <a:pt x="0" y="9225"/>
                  </a:cubicBezTo>
                  <a:cubicBezTo>
                    <a:pt x="61" y="9255"/>
                    <a:pt x="122" y="9285"/>
                    <a:pt x="183" y="9316"/>
                  </a:cubicBezTo>
                  <a:cubicBezTo>
                    <a:pt x="365" y="9377"/>
                    <a:pt x="578" y="9437"/>
                    <a:pt x="791" y="9498"/>
                  </a:cubicBezTo>
                  <a:cubicBezTo>
                    <a:pt x="1186" y="9582"/>
                    <a:pt x="1587" y="9624"/>
                    <a:pt x="1987" y="9624"/>
                  </a:cubicBezTo>
                  <a:cubicBezTo>
                    <a:pt x="3460" y="9624"/>
                    <a:pt x="4912" y="9061"/>
                    <a:pt x="5988" y="8009"/>
                  </a:cubicBezTo>
                  <a:cubicBezTo>
                    <a:pt x="6475" y="7553"/>
                    <a:pt x="6900" y="7006"/>
                    <a:pt x="7204" y="6398"/>
                  </a:cubicBezTo>
                  <a:cubicBezTo>
                    <a:pt x="7508" y="5759"/>
                    <a:pt x="7721" y="5091"/>
                    <a:pt x="7873" y="4392"/>
                  </a:cubicBezTo>
                  <a:cubicBezTo>
                    <a:pt x="7994" y="3693"/>
                    <a:pt x="8177" y="3024"/>
                    <a:pt x="8420" y="2386"/>
                  </a:cubicBezTo>
                  <a:cubicBezTo>
                    <a:pt x="8663" y="1808"/>
                    <a:pt x="9058" y="1291"/>
                    <a:pt x="9545" y="927"/>
                  </a:cubicBezTo>
                  <a:cubicBezTo>
                    <a:pt x="10174" y="471"/>
                    <a:pt x="10926" y="232"/>
                    <a:pt x="11682" y="232"/>
                  </a:cubicBezTo>
                  <a:cubicBezTo>
                    <a:pt x="11985" y="232"/>
                    <a:pt x="12288" y="271"/>
                    <a:pt x="12584" y="349"/>
                  </a:cubicBezTo>
                  <a:cubicBezTo>
                    <a:pt x="13314" y="531"/>
                    <a:pt x="13952" y="866"/>
                    <a:pt x="14499" y="1382"/>
                  </a:cubicBezTo>
                  <a:cubicBezTo>
                    <a:pt x="14843" y="1698"/>
                    <a:pt x="15025" y="1932"/>
                    <a:pt x="15070" y="1932"/>
                  </a:cubicBezTo>
                  <a:cubicBezTo>
                    <a:pt x="15073" y="1932"/>
                    <a:pt x="15075" y="1931"/>
                    <a:pt x="15077" y="1930"/>
                  </a:cubicBezTo>
                  <a:cubicBezTo>
                    <a:pt x="15107" y="1930"/>
                    <a:pt x="15046" y="1869"/>
                    <a:pt x="14955" y="1747"/>
                  </a:cubicBezTo>
                  <a:cubicBezTo>
                    <a:pt x="14864" y="1595"/>
                    <a:pt x="14742" y="1413"/>
                    <a:pt x="14590" y="1291"/>
                  </a:cubicBezTo>
                  <a:cubicBezTo>
                    <a:pt x="14043" y="744"/>
                    <a:pt x="13405" y="349"/>
                    <a:pt x="12645" y="136"/>
                  </a:cubicBezTo>
                  <a:cubicBezTo>
                    <a:pt x="12317" y="45"/>
                    <a:pt x="11979" y="1"/>
                    <a:pt x="116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9"/>
            <p:cNvSpPr/>
            <p:nvPr/>
          </p:nvSpPr>
          <p:spPr>
            <a:xfrm>
              <a:off x="2441050" y="2091500"/>
              <a:ext cx="139075" cy="351850"/>
            </a:xfrm>
            <a:custGeom>
              <a:rect b="b" l="l" r="r" t="t"/>
              <a:pathLst>
                <a:path extrusionOk="0" h="14074" w="5563">
                  <a:moveTo>
                    <a:pt x="4863" y="1"/>
                  </a:moveTo>
                  <a:cubicBezTo>
                    <a:pt x="4225" y="31"/>
                    <a:pt x="3587" y="153"/>
                    <a:pt x="3009" y="426"/>
                  </a:cubicBezTo>
                  <a:cubicBezTo>
                    <a:pt x="2097" y="821"/>
                    <a:pt x="1368" y="1490"/>
                    <a:pt x="851" y="2311"/>
                  </a:cubicBezTo>
                  <a:cubicBezTo>
                    <a:pt x="243" y="3344"/>
                    <a:pt x="0" y="4530"/>
                    <a:pt x="183" y="5715"/>
                  </a:cubicBezTo>
                  <a:cubicBezTo>
                    <a:pt x="334" y="6961"/>
                    <a:pt x="821" y="8056"/>
                    <a:pt x="1094" y="9059"/>
                  </a:cubicBezTo>
                  <a:cubicBezTo>
                    <a:pt x="1398" y="9940"/>
                    <a:pt x="1550" y="10852"/>
                    <a:pt x="1490" y="11794"/>
                  </a:cubicBezTo>
                  <a:cubicBezTo>
                    <a:pt x="1459" y="12402"/>
                    <a:pt x="1277" y="13010"/>
                    <a:pt x="942" y="13527"/>
                  </a:cubicBezTo>
                  <a:cubicBezTo>
                    <a:pt x="669" y="13892"/>
                    <a:pt x="486" y="14044"/>
                    <a:pt x="486" y="14074"/>
                  </a:cubicBezTo>
                  <a:cubicBezTo>
                    <a:pt x="486" y="14074"/>
                    <a:pt x="547" y="14044"/>
                    <a:pt x="638" y="13983"/>
                  </a:cubicBezTo>
                  <a:cubicBezTo>
                    <a:pt x="790" y="13861"/>
                    <a:pt x="912" y="13740"/>
                    <a:pt x="1034" y="13588"/>
                  </a:cubicBezTo>
                  <a:cubicBezTo>
                    <a:pt x="1429" y="13071"/>
                    <a:pt x="1642" y="12433"/>
                    <a:pt x="1702" y="11794"/>
                  </a:cubicBezTo>
                  <a:cubicBezTo>
                    <a:pt x="1793" y="10852"/>
                    <a:pt x="1672" y="9879"/>
                    <a:pt x="1398" y="8967"/>
                  </a:cubicBezTo>
                  <a:cubicBezTo>
                    <a:pt x="1094" y="7934"/>
                    <a:pt x="638" y="6870"/>
                    <a:pt x="486" y="5685"/>
                  </a:cubicBezTo>
                  <a:cubicBezTo>
                    <a:pt x="304" y="4560"/>
                    <a:pt x="517" y="3435"/>
                    <a:pt x="1094" y="2463"/>
                  </a:cubicBezTo>
                  <a:cubicBezTo>
                    <a:pt x="1581" y="1673"/>
                    <a:pt x="2249" y="1034"/>
                    <a:pt x="3101" y="639"/>
                  </a:cubicBezTo>
                  <a:cubicBezTo>
                    <a:pt x="3648" y="366"/>
                    <a:pt x="4256" y="183"/>
                    <a:pt x="4863" y="122"/>
                  </a:cubicBezTo>
                  <a:cubicBezTo>
                    <a:pt x="5107" y="122"/>
                    <a:pt x="5319" y="122"/>
                    <a:pt x="5563" y="92"/>
                  </a:cubicBezTo>
                  <a:cubicBezTo>
                    <a:pt x="5350" y="1"/>
                    <a:pt x="5107" y="1"/>
                    <a:pt x="48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2545150" y="1919900"/>
              <a:ext cx="617050" cy="600525"/>
            </a:xfrm>
            <a:custGeom>
              <a:rect b="b" l="l" r="r" t="t"/>
              <a:pathLst>
                <a:path extrusionOk="0" h="24021" w="24682">
                  <a:moveTo>
                    <a:pt x="11648" y="0"/>
                  </a:moveTo>
                  <a:cubicBezTo>
                    <a:pt x="10188" y="0"/>
                    <a:pt x="8732" y="165"/>
                    <a:pt x="7295" y="512"/>
                  </a:cubicBezTo>
                  <a:cubicBezTo>
                    <a:pt x="5532" y="907"/>
                    <a:pt x="3921" y="1819"/>
                    <a:pt x="2675" y="3126"/>
                  </a:cubicBezTo>
                  <a:cubicBezTo>
                    <a:pt x="487" y="5436"/>
                    <a:pt x="0" y="8901"/>
                    <a:pt x="183" y="12093"/>
                  </a:cubicBezTo>
                  <a:cubicBezTo>
                    <a:pt x="426" y="15831"/>
                    <a:pt x="1520" y="19509"/>
                    <a:pt x="3374" y="22792"/>
                  </a:cubicBezTo>
                  <a:cubicBezTo>
                    <a:pt x="3587" y="23248"/>
                    <a:pt x="3891" y="23613"/>
                    <a:pt x="4286" y="23886"/>
                  </a:cubicBezTo>
                  <a:cubicBezTo>
                    <a:pt x="4444" y="23976"/>
                    <a:pt x="4622" y="24020"/>
                    <a:pt x="4799" y="24020"/>
                  </a:cubicBezTo>
                  <a:cubicBezTo>
                    <a:pt x="5101" y="24020"/>
                    <a:pt x="5402" y="23892"/>
                    <a:pt x="5593" y="23643"/>
                  </a:cubicBezTo>
                  <a:lnTo>
                    <a:pt x="21703" y="13734"/>
                  </a:lnTo>
                  <a:cubicBezTo>
                    <a:pt x="24682" y="6865"/>
                    <a:pt x="20609" y="2670"/>
                    <a:pt x="17934" y="1150"/>
                  </a:cubicBezTo>
                  <a:cubicBezTo>
                    <a:pt x="16353" y="239"/>
                    <a:pt x="14469" y="56"/>
                    <a:pt x="12645" y="26"/>
                  </a:cubicBezTo>
                  <a:cubicBezTo>
                    <a:pt x="12313" y="9"/>
                    <a:pt x="11980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9"/>
            <p:cNvSpPr/>
            <p:nvPr/>
          </p:nvSpPr>
          <p:spPr>
            <a:xfrm>
              <a:off x="2641650" y="2036650"/>
              <a:ext cx="454450" cy="804125"/>
            </a:xfrm>
            <a:custGeom>
              <a:rect b="b" l="l" r="r" t="t"/>
              <a:pathLst>
                <a:path extrusionOk="0" h="32165" w="18178">
                  <a:moveTo>
                    <a:pt x="11989" y="1"/>
                  </a:moveTo>
                  <a:cubicBezTo>
                    <a:pt x="11774" y="1"/>
                    <a:pt x="11557" y="13"/>
                    <a:pt x="11338" y="37"/>
                  </a:cubicBezTo>
                  <a:lnTo>
                    <a:pt x="1764" y="1040"/>
                  </a:lnTo>
                  <a:cubicBezTo>
                    <a:pt x="761" y="1161"/>
                    <a:pt x="1" y="2012"/>
                    <a:pt x="31" y="3015"/>
                  </a:cubicBezTo>
                  <a:lnTo>
                    <a:pt x="1308" y="26754"/>
                  </a:lnTo>
                  <a:cubicBezTo>
                    <a:pt x="1460" y="29764"/>
                    <a:pt x="3952" y="32165"/>
                    <a:pt x="6992" y="32165"/>
                  </a:cubicBezTo>
                  <a:cubicBezTo>
                    <a:pt x="10244" y="32165"/>
                    <a:pt x="12828" y="29490"/>
                    <a:pt x="12736" y="26268"/>
                  </a:cubicBezTo>
                  <a:lnTo>
                    <a:pt x="12615" y="22651"/>
                  </a:lnTo>
                  <a:cubicBezTo>
                    <a:pt x="12615" y="22651"/>
                    <a:pt x="16870" y="21952"/>
                    <a:pt x="17752" y="16420"/>
                  </a:cubicBezTo>
                  <a:cubicBezTo>
                    <a:pt x="18177" y="13654"/>
                    <a:pt x="18056" y="9155"/>
                    <a:pt x="17812" y="5477"/>
                  </a:cubicBezTo>
                  <a:cubicBezTo>
                    <a:pt x="17614" y="2355"/>
                    <a:pt x="15029" y="1"/>
                    <a:pt x="1198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3027675" y="2235700"/>
              <a:ext cx="34975" cy="33700"/>
            </a:xfrm>
            <a:custGeom>
              <a:rect b="b" l="l" r="r" t="t"/>
              <a:pathLst>
                <a:path extrusionOk="0" h="1348" w="1399">
                  <a:moveTo>
                    <a:pt x="770" y="0"/>
                  </a:moveTo>
                  <a:cubicBezTo>
                    <a:pt x="737" y="0"/>
                    <a:pt x="703" y="3"/>
                    <a:pt x="669" y="8"/>
                  </a:cubicBezTo>
                  <a:cubicBezTo>
                    <a:pt x="305" y="8"/>
                    <a:pt x="1" y="312"/>
                    <a:pt x="1" y="707"/>
                  </a:cubicBezTo>
                  <a:cubicBezTo>
                    <a:pt x="1" y="1082"/>
                    <a:pt x="302" y="1348"/>
                    <a:pt x="670" y="1348"/>
                  </a:cubicBezTo>
                  <a:cubicBezTo>
                    <a:pt x="690" y="1348"/>
                    <a:pt x="710" y="1347"/>
                    <a:pt x="730" y="1345"/>
                  </a:cubicBezTo>
                  <a:cubicBezTo>
                    <a:pt x="1125" y="1345"/>
                    <a:pt x="1399" y="1011"/>
                    <a:pt x="1399" y="646"/>
                  </a:cubicBezTo>
                  <a:cubicBezTo>
                    <a:pt x="1399" y="285"/>
                    <a:pt x="1120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2990450" y="2213100"/>
              <a:ext cx="72975" cy="18600"/>
            </a:xfrm>
            <a:custGeom>
              <a:rect b="b" l="l" r="r" t="t"/>
              <a:pathLst>
                <a:path extrusionOk="0" h="744" w="2919">
                  <a:moveTo>
                    <a:pt x="1520" y="0"/>
                  </a:moveTo>
                  <a:cubicBezTo>
                    <a:pt x="1125" y="0"/>
                    <a:pt x="699" y="122"/>
                    <a:pt x="365" y="334"/>
                  </a:cubicBezTo>
                  <a:cubicBezTo>
                    <a:pt x="122" y="517"/>
                    <a:pt x="0" y="638"/>
                    <a:pt x="91" y="730"/>
                  </a:cubicBezTo>
                  <a:cubicBezTo>
                    <a:pt x="98" y="739"/>
                    <a:pt x="110" y="743"/>
                    <a:pt x="127" y="743"/>
                  </a:cubicBezTo>
                  <a:cubicBezTo>
                    <a:pt x="274" y="743"/>
                    <a:pt x="80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8" y="739"/>
                    <a:pt x="2888" y="730"/>
                  </a:cubicBezTo>
                  <a:cubicBezTo>
                    <a:pt x="2918" y="699"/>
                    <a:pt x="2857" y="547"/>
                    <a:pt x="2614" y="365"/>
                  </a:cubicBezTo>
                  <a:cubicBezTo>
                    <a:pt x="2310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9"/>
            <p:cNvSpPr/>
            <p:nvPr/>
          </p:nvSpPr>
          <p:spPr>
            <a:xfrm>
              <a:off x="2836175" y="2240400"/>
              <a:ext cx="35750" cy="34325"/>
            </a:xfrm>
            <a:custGeom>
              <a:rect b="b" l="l" r="r" t="t"/>
              <a:pathLst>
                <a:path extrusionOk="0" h="1373" w="1430">
                  <a:moveTo>
                    <a:pt x="750" y="0"/>
                  </a:moveTo>
                  <a:cubicBezTo>
                    <a:pt x="734" y="0"/>
                    <a:pt x="717" y="1"/>
                    <a:pt x="700" y="2"/>
                  </a:cubicBezTo>
                  <a:cubicBezTo>
                    <a:pt x="305" y="2"/>
                    <a:pt x="1" y="337"/>
                    <a:pt x="1" y="732"/>
                  </a:cubicBezTo>
                  <a:cubicBezTo>
                    <a:pt x="30" y="1080"/>
                    <a:pt x="335" y="1372"/>
                    <a:pt x="680" y="1372"/>
                  </a:cubicBezTo>
                  <a:cubicBezTo>
                    <a:pt x="697" y="1372"/>
                    <a:pt x="714" y="1372"/>
                    <a:pt x="730" y="1370"/>
                  </a:cubicBezTo>
                  <a:cubicBezTo>
                    <a:pt x="1126" y="1340"/>
                    <a:pt x="1430" y="1036"/>
                    <a:pt x="1430" y="641"/>
                  </a:cubicBezTo>
                  <a:cubicBezTo>
                    <a:pt x="1401" y="293"/>
                    <a:pt x="1095" y="0"/>
                    <a:pt x="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9"/>
            <p:cNvSpPr/>
            <p:nvPr/>
          </p:nvSpPr>
          <p:spPr>
            <a:xfrm>
              <a:off x="2802750" y="2216900"/>
              <a:ext cx="72975" cy="18600"/>
            </a:xfrm>
            <a:custGeom>
              <a:rect b="b" l="l" r="r" t="t"/>
              <a:pathLst>
                <a:path extrusionOk="0" h="744" w="2919">
                  <a:moveTo>
                    <a:pt x="1520" y="0"/>
                  </a:moveTo>
                  <a:cubicBezTo>
                    <a:pt x="1125" y="0"/>
                    <a:pt x="730" y="122"/>
                    <a:pt x="396" y="334"/>
                  </a:cubicBezTo>
                  <a:cubicBezTo>
                    <a:pt x="152" y="517"/>
                    <a:pt x="1" y="638"/>
                    <a:pt x="92" y="730"/>
                  </a:cubicBezTo>
                  <a:cubicBezTo>
                    <a:pt x="99" y="734"/>
                    <a:pt x="108" y="736"/>
                    <a:pt x="121" y="736"/>
                  </a:cubicBezTo>
                  <a:cubicBezTo>
                    <a:pt x="268" y="736"/>
                    <a:pt x="788" y="426"/>
                    <a:pt x="1490" y="426"/>
                  </a:cubicBezTo>
                  <a:cubicBezTo>
                    <a:pt x="2171" y="426"/>
                    <a:pt x="2681" y="743"/>
                    <a:pt x="2845" y="743"/>
                  </a:cubicBezTo>
                  <a:cubicBezTo>
                    <a:pt x="2864" y="743"/>
                    <a:pt x="2879" y="739"/>
                    <a:pt x="2888" y="730"/>
                  </a:cubicBezTo>
                  <a:cubicBezTo>
                    <a:pt x="2918" y="699"/>
                    <a:pt x="2858" y="517"/>
                    <a:pt x="2645" y="365"/>
                  </a:cubicBezTo>
                  <a:cubicBezTo>
                    <a:pt x="2311" y="122"/>
                    <a:pt x="1915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2933450" y="2217650"/>
              <a:ext cx="60050" cy="159975"/>
            </a:xfrm>
            <a:custGeom>
              <a:rect b="b" l="l" r="r" t="t"/>
              <a:pathLst>
                <a:path extrusionOk="0" h="6399" w="2402">
                  <a:moveTo>
                    <a:pt x="94" y="0"/>
                  </a:moveTo>
                  <a:cubicBezTo>
                    <a:pt x="93" y="0"/>
                    <a:pt x="93" y="0"/>
                    <a:pt x="92" y="0"/>
                  </a:cubicBezTo>
                  <a:cubicBezTo>
                    <a:pt x="1" y="31"/>
                    <a:pt x="578" y="1763"/>
                    <a:pt x="1368" y="3891"/>
                  </a:cubicBezTo>
                  <a:lnTo>
                    <a:pt x="1946" y="5380"/>
                  </a:lnTo>
                  <a:cubicBezTo>
                    <a:pt x="2037" y="5532"/>
                    <a:pt x="2098" y="5745"/>
                    <a:pt x="2067" y="5958"/>
                  </a:cubicBezTo>
                  <a:cubicBezTo>
                    <a:pt x="2037" y="6080"/>
                    <a:pt x="1855" y="6110"/>
                    <a:pt x="1672" y="6140"/>
                  </a:cubicBezTo>
                  <a:cubicBezTo>
                    <a:pt x="1247" y="6140"/>
                    <a:pt x="821" y="6232"/>
                    <a:pt x="426" y="6353"/>
                  </a:cubicBezTo>
                  <a:cubicBezTo>
                    <a:pt x="639" y="6384"/>
                    <a:pt x="852" y="6399"/>
                    <a:pt x="1061" y="6399"/>
                  </a:cubicBezTo>
                  <a:cubicBezTo>
                    <a:pt x="1270" y="6399"/>
                    <a:pt x="1475" y="6384"/>
                    <a:pt x="1672" y="6353"/>
                  </a:cubicBezTo>
                  <a:cubicBezTo>
                    <a:pt x="1794" y="6353"/>
                    <a:pt x="1915" y="6323"/>
                    <a:pt x="2007" y="6292"/>
                  </a:cubicBezTo>
                  <a:cubicBezTo>
                    <a:pt x="2159" y="6262"/>
                    <a:pt x="2280" y="6171"/>
                    <a:pt x="2341" y="6019"/>
                  </a:cubicBezTo>
                  <a:cubicBezTo>
                    <a:pt x="2402" y="5776"/>
                    <a:pt x="2341" y="5502"/>
                    <a:pt x="2250" y="5259"/>
                  </a:cubicBezTo>
                  <a:cubicBezTo>
                    <a:pt x="2067" y="4773"/>
                    <a:pt x="1885" y="4286"/>
                    <a:pt x="1672" y="3769"/>
                  </a:cubicBezTo>
                  <a:cubicBezTo>
                    <a:pt x="889" y="1691"/>
                    <a:pt x="1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2772350" y="2552750"/>
              <a:ext cx="184675" cy="83300"/>
            </a:xfrm>
            <a:custGeom>
              <a:rect b="b" l="l" r="r" t="t"/>
              <a:pathLst>
                <a:path extrusionOk="0" h="3332" w="7387">
                  <a:moveTo>
                    <a:pt x="1" y="1"/>
                  </a:moveTo>
                  <a:cubicBezTo>
                    <a:pt x="1" y="1"/>
                    <a:pt x="1573" y="3332"/>
                    <a:pt x="6314" y="3332"/>
                  </a:cubicBezTo>
                  <a:cubicBezTo>
                    <a:pt x="6637" y="3332"/>
                    <a:pt x="6974" y="3317"/>
                    <a:pt x="7326" y="3284"/>
                  </a:cubicBezTo>
                  <a:lnTo>
                    <a:pt x="7387" y="1977"/>
                  </a:lnTo>
                  <a:lnTo>
                    <a:pt x="7387" y="1977"/>
                  </a:lnTo>
                  <a:cubicBezTo>
                    <a:pt x="7331" y="1977"/>
                    <a:pt x="7274" y="1978"/>
                    <a:pt x="7218" y="1978"/>
                  </a:cubicBezTo>
                  <a:cubicBezTo>
                    <a:pt x="4691" y="1978"/>
                    <a:pt x="2171" y="1309"/>
                    <a:pt x="1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9"/>
            <p:cNvSpPr/>
            <p:nvPr/>
          </p:nvSpPr>
          <p:spPr>
            <a:xfrm>
              <a:off x="2877225" y="2409625"/>
              <a:ext cx="60800" cy="42225"/>
            </a:xfrm>
            <a:custGeom>
              <a:rect b="b" l="l" r="r" t="t"/>
              <a:pathLst>
                <a:path extrusionOk="0" h="1689" w="2432">
                  <a:moveTo>
                    <a:pt x="1277" y="0"/>
                  </a:moveTo>
                  <a:cubicBezTo>
                    <a:pt x="1217" y="0"/>
                    <a:pt x="1156" y="4"/>
                    <a:pt x="1095" y="12"/>
                  </a:cubicBezTo>
                  <a:cubicBezTo>
                    <a:pt x="760" y="42"/>
                    <a:pt x="456" y="194"/>
                    <a:pt x="243" y="467"/>
                  </a:cubicBezTo>
                  <a:cubicBezTo>
                    <a:pt x="31" y="741"/>
                    <a:pt x="0" y="1106"/>
                    <a:pt x="183" y="1379"/>
                  </a:cubicBezTo>
                  <a:cubicBezTo>
                    <a:pt x="353" y="1572"/>
                    <a:pt x="599" y="1689"/>
                    <a:pt x="857" y="1689"/>
                  </a:cubicBezTo>
                  <a:cubicBezTo>
                    <a:pt x="966" y="1689"/>
                    <a:pt x="1077" y="1668"/>
                    <a:pt x="1186" y="1622"/>
                  </a:cubicBezTo>
                  <a:cubicBezTo>
                    <a:pt x="1550" y="1501"/>
                    <a:pt x="1885" y="1319"/>
                    <a:pt x="2158" y="1045"/>
                  </a:cubicBezTo>
                  <a:cubicBezTo>
                    <a:pt x="2250" y="984"/>
                    <a:pt x="2310" y="923"/>
                    <a:pt x="2371" y="832"/>
                  </a:cubicBezTo>
                  <a:cubicBezTo>
                    <a:pt x="2432" y="741"/>
                    <a:pt x="2432" y="619"/>
                    <a:pt x="2371" y="528"/>
                  </a:cubicBezTo>
                  <a:lnTo>
                    <a:pt x="2341" y="528"/>
                  </a:lnTo>
                  <a:cubicBezTo>
                    <a:pt x="2075" y="183"/>
                    <a:pt x="1693" y="0"/>
                    <a:pt x="127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9"/>
            <p:cNvSpPr/>
            <p:nvPr/>
          </p:nvSpPr>
          <p:spPr>
            <a:xfrm>
              <a:off x="2884050" y="2389375"/>
              <a:ext cx="64625" cy="54750"/>
            </a:xfrm>
            <a:custGeom>
              <a:rect b="b" l="l" r="r" t="t"/>
              <a:pathLst>
                <a:path extrusionOk="0" h="2190" w="2585">
                  <a:moveTo>
                    <a:pt x="183" y="1"/>
                  </a:moveTo>
                  <a:cubicBezTo>
                    <a:pt x="92" y="1"/>
                    <a:pt x="1" y="214"/>
                    <a:pt x="62" y="548"/>
                  </a:cubicBezTo>
                  <a:cubicBezTo>
                    <a:pt x="92" y="1004"/>
                    <a:pt x="335" y="1429"/>
                    <a:pt x="700" y="1733"/>
                  </a:cubicBezTo>
                  <a:cubicBezTo>
                    <a:pt x="1065" y="2037"/>
                    <a:pt x="1551" y="2189"/>
                    <a:pt x="2037" y="2189"/>
                  </a:cubicBezTo>
                  <a:cubicBezTo>
                    <a:pt x="2402" y="2189"/>
                    <a:pt x="2584" y="2068"/>
                    <a:pt x="2584" y="2037"/>
                  </a:cubicBezTo>
                  <a:cubicBezTo>
                    <a:pt x="2584" y="1916"/>
                    <a:pt x="1703" y="1977"/>
                    <a:pt x="1004" y="1399"/>
                  </a:cubicBezTo>
                  <a:cubicBezTo>
                    <a:pt x="305" y="82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2795150" y="2187425"/>
              <a:ext cx="88925" cy="25800"/>
            </a:xfrm>
            <a:custGeom>
              <a:rect b="b" l="l" r="r" t="t"/>
              <a:pathLst>
                <a:path extrusionOk="0" h="1032" w="3557">
                  <a:moveTo>
                    <a:pt x="2086" y="1"/>
                  </a:moveTo>
                  <a:cubicBezTo>
                    <a:pt x="1969" y="1"/>
                    <a:pt x="1851" y="8"/>
                    <a:pt x="1733" y="24"/>
                  </a:cubicBezTo>
                  <a:cubicBezTo>
                    <a:pt x="1277" y="54"/>
                    <a:pt x="821" y="206"/>
                    <a:pt x="456" y="480"/>
                  </a:cubicBezTo>
                  <a:cubicBezTo>
                    <a:pt x="153" y="662"/>
                    <a:pt x="1" y="875"/>
                    <a:pt x="61" y="966"/>
                  </a:cubicBezTo>
                  <a:cubicBezTo>
                    <a:pt x="93" y="1013"/>
                    <a:pt x="164" y="1032"/>
                    <a:pt x="267" y="1032"/>
                  </a:cubicBezTo>
                  <a:cubicBezTo>
                    <a:pt x="567" y="1032"/>
                    <a:pt x="1139" y="874"/>
                    <a:pt x="1794" y="784"/>
                  </a:cubicBezTo>
                  <a:cubicBezTo>
                    <a:pt x="2706" y="693"/>
                    <a:pt x="3466" y="784"/>
                    <a:pt x="3526" y="571"/>
                  </a:cubicBezTo>
                  <a:cubicBezTo>
                    <a:pt x="3557" y="480"/>
                    <a:pt x="3405" y="328"/>
                    <a:pt x="3101" y="176"/>
                  </a:cubicBezTo>
                  <a:cubicBezTo>
                    <a:pt x="2763" y="63"/>
                    <a:pt x="2425" y="1"/>
                    <a:pt x="20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2989675" y="2156850"/>
              <a:ext cx="66900" cy="21475"/>
            </a:xfrm>
            <a:custGeom>
              <a:rect b="b" l="l" r="r" t="t"/>
              <a:pathLst>
                <a:path extrusionOk="0" h="859" w="2676">
                  <a:moveTo>
                    <a:pt x="1369" y="1"/>
                  </a:moveTo>
                  <a:cubicBezTo>
                    <a:pt x="1004" y="1"/>
                    <a:pt x="609" y="92"/>
                    <a:pt x="305" y="274"/>
                  </a:cubicBezTo>
                  <a:cubicBezTo>
                    <a:pt x="92" y="457"/>
                    <a:pt x="1" y="639"/>
                    <a:pt x="62" y="700"/>
                  </a:cubicBezTo>
                  <a:cubicBezTo>
                    <a:pt x="122" y="791"/>
                    <a:pt x="282" y="814"/>
                    <a:pt x="506" y="814"/>
                  </a:cubicBezTo>
                  <a:cubicBezTo>
                    <a:pt x="730" y="814"/>
                    <a:pt x="1019" y="791"/>
                    <a:pt x="1338" y="791"/>
                  </a:cubicBezTo>
                  <a:cubicBezTo>
                    <a:pt x="1764" y="791"/>
                    <a:pt x="2135" y="859"/>
                    <a:pt x="2381" y="859"/>
                  </a:cubicBezTo>
                  <a:cubicBezTo>
                    <a:pt x="2503" y="859"/>
                    <a:pt x="2595" y="842"/>
                    <a:pt x="2645" y="791"/>
                  </a:cubicBezTo>
                  <a:cubicBezTo>
                    <a:pt x="2676" y="700"/>
                    <a:pt x="2615" y="518"/>
                    <a:pt x="2402" y="335"/>
                  </a:cubicBezTo>
                  <a:cubicBezTo>
                    <a:pt x="2098" y="122"/>
                    <a:pt x="1733" y="1"/>
                    <a:pt x="1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2586175" y="1979900"/>
              <a:ext cx="527400" cy="469550"/>
            </a:xfrm>
            <a:custGeom>
              <a:rect b="b" l="l" r="r" t="t"/>
              <a:pathLst>
                <a:path extrusionOk="0" h="18782" w="21096">
                  <a:moveTo>
                    <a:pt x="10770" y="1"/>
                  </a:moveTo>
                  <a:cubicBezTo>
                    <a:pt x="9348" y="1"/>
                    <a:pt x="7910" y="169"/>
                    <a:pt x="6505" y="422"/>
                  </a:cubicBezTo>
                  <a:cubicBezTo>
                    <a:pt x="5290" y="635"/>
                    <a:pt x="4043" y="969"/>
                    <a:pt x="3071" y="1729"/>
                  </a:cubicBezTo>
                  <a:cubicBezTo>
                    <a:pt x="1703" y="2793"/>
                    <a:pt x="1125" y="4586"/>
                    <a:pt x="791" y="6288"/>
                  </a:cubicBezTo>
                  <a:cubicBezTo>
                    <a:pt x="1" y="10483"/>
                    <a:pt x="183" y="14951"/>
                    <a:pt x="2007" y="18781"/>
                  </a:cubicBezTo>
                  <a:cubicBezTo>
                    <a:pt x="3192" y="17656"/>
                    <a:pt x="4013" y="16197"/>
                    <a:pt x="4347" y="14556"/>
                  </a:cubicBezTo>
                  <a:cubicBezTo>
                    <a:pt x="4682" y="12976"/>
                    <a:pt x="4803" y="11334"/>
                    <a:pt x="4742" y="9693"/>
                  </a:cubicBezTo>
                  <a:cubicBezTo>
                    <a:pt x="4742" y="9115"/>
                    <a:pt x="4803" y="8447"/>
                    <a:pt x="5259" y="8082"/>
                  </a:cubicBezTo>
                  <a:cubicBezTo>
                    <a:pt x="5533" y="7930"/>
                    <a:pt x="5837" y="7839"/>
                    <a:pt x="6141" y="7808"/>
                  </a:cubicBezTo>
                  <a:cubicBezTo>
                    <a:pt x="9150" y="7322"/>
                    <a:pt x="14104" y="4799"/>
                    <a:pt x="16262" y="2641"/>
                  </a:cubicBezTo>
                  <a:cubicBezTo>
                    <a:pt x="17752" y="4890"/>
                    <a:pt x="19059" y="3006"/>
                    <a:pt x="20031" y="7717"/>
                  </a:cubicBezTo>
                  <a:lnTo>
                    <a:pt x="21095" y="6258"/>
                  </a:lnTo>
                  <a:cubicBezTo>
                    <a:pt x="20700" y="3219"/>
                    <a:pt x="18481" y="1881"/>
                    <a:pt x="15594" y="817"/>
                  </a:cubicBezTo>
                  <a:cubicBezTo>
                    <a:pt x="14057" y="229"/>
                    <a:pt x="12424" y="1"/>
                    <a:pt x="107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2564900" y="2019225"/>
              <a:ext cx="414925" cy="104550"/>
            </a:xfrm>
            <a:custGeom>
              <a:rect b="b" l="l" r="r" t="t"/>
              <a:pathLst>
                <a:path extrusionOk="0" h="4182" w="16597">
                  <a:moveTo>
                    <a:pt x="16591" y="1"/>
                  </a:moveTo>
                  <a:cubicBezTo>
                    <a:pt x="16515" y="1"/>
                    <a:pt x="15846" y="734"/>
                    <a:pt x="14530" y="1524"/>
                  </a:cubicBezTo>
                  <a:lnTo>
                    <a:pt x="13983" y="1858"/>
                  </a:lnTo>
                  <a:lnTo>
                    <a:pt x="13375" y="2162"/>
                  </a:lnTo>
                  <a:cubicBezTo>
                    <a:pt x="12949" y="2405"/>
                    <a:pt x="12493" y="2557"/>
                    <a:pt x="12007" y="2770"/>
                  </a:cubicBezTo>
                  <a:cubicBezTo>
                    <a:pt x="10913" y="3165"/>
                    <a:pt x="9818" y="3439"/>
                    <a:pt x="8694" y="3652"/>
                  </a:cubicBezTo>
                  <a:cubicBezTo>
                    <a:pt x="7685" y="3811"/>
                    <a:pt x="6700" y="3901"/>
                    <a:pt x="5698" y="3901"/>
                  </a:cubicBezTo>
                  <a:cubicBezTo>
                    <a:pt x="5552" y="3901"/>
                    <a:pt x="5406" y="3899"/>
                    <a:pt x="5259" y="3895"/>
                  </a:cubicBezTo>
                  <a:cubicBezTo>
                    <a:pt x="4317" y="3864"/>
                    <a:pt x="3375" y="3773"/>
                    <a:pt x="2463" y="3591"/>
                  </a:cubicBezTo>
                  <a:cubicBezTo>
                    <a:pt x="1002" y="3276"/>
                    <a:pt x="135" y="2826"/>
                    <a:pt x="14" y="2826"/>
                  </a:cubicBezTo>
                  <a:cubicBezTo>
                    <a:pt x="7" y="2826"/>
                    <a:pt x="2" y="2827"/>
                    <a:pt x="1" y="2831"/>
                  </a:cubicBezTo>
                  <a:cubicBezTo>
                    <a:pt x="183" y="2983"/>
                    <a:pt x="396" y="3074"/>
                    <a:pt x="609" y="3165"/>
                  </a:cubicBezTo>
                  <a:cubicBezTo>
                    <a:pt x="852" y="3287"/>
                    <a:pt x="1095" y="3408"/>
                    <a:pt x="1368" y="3500"/>
                  </a:cubicBezTo>
                  <a:lnTo>
                    <a:pt x="1855" y="3652"/>
                  </a:lnTo>
                  <a:lnTo>
                    <a:pt x="2432" y="3804"/>
                  </a:lnTo>
                  <a:cubicBezTo>
                    <a:pt x="3344" y="4016"/>
                    <a:pt x="4286" y="4138"/>
                    <a:pt x="5259" y="4168"/>
                  </a:cubicBezTo>
                  <a:cubicBezTo>
                    <a:pt x="5477" y="4177"/>
                    <a:pt x="5695" y="4181"/>
                    <a:pt x="5913" y="4181"/>
                  </a:cubicBezTo>
                  <a:cubicBezTo>
                    <a:pt x="8009" y="4181"/>
                    <a:pt x="10116" y="3787"/>
                    <a:pt x="12098" y="3044"/>
                  </a:cubicBezTo>
                  <a:cubicBezTo>
                    <a:pt x="12584" y="2801"/>
                    <a:pt x="13071" y="2649"/>
                    <a:pt x="13496" y="2405"/>
                  </a:cubicBezTo>
                  <a:lnTo>
                    <a:pt x="14104" y="2071"/>
                  </a:lnTo>
                  <a:lnTo>
                    <a:pt x="14651" y="1737"/>
                  </a:lnTo>
                  <a:cubicBezTo>
                    <a:pt x="14955" y="1524"/>
                    <a:pt x="15229" y="1311"/>
                    <a:pt x="15533" y="1068"/>
                  </a:cubicBezTo>
                  <a:lnTo>
                    <a:pt x="15867" y="794"/>
                  </a:lnTo>
                  <a:lnTo>
                    <a:pt x="16141" y="521"/>
                  </a:lnTo>
                  <a:cubicBezTo>
                    <a:pt x="16323" y="369"/>
                    <a:pt x="16475" y="187"/>
                    <a:pt x="16597" y="4"/>
                  </a:cubicBezTo>
                  <a:cubicBezTo>
                    <a:pt x="16596" y="2"/>
                    <a:pt x="16594" y="1"/>
                    <a:pt x="165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2603650" y="1997275"/>
              <a:ext cx="376950" cy="53275"/>
            </a:xfrm>
            <a:custGeom>
              <a:rect b="b" l="l" r="r" t="t"/>
              <a:pathLst>
                <a:path extrusionOk="0" h="2131" w="15078">
                  <a:moveTo>
                    <a:pt x="1" y="1"/>
                  </a:moveTo>
                  <a:cubicBezTo>
                    <a:pt x="153" y="153"/>
                    <a:pt x="305" y="274"/>
                    <a:pt x="487" y="365"/>
                  </a:cubicBezTo>
                  <a:cubicBezTo>
                    <a:pt x="670" y="517"/>
                    <a:pt x="882" y="639"/>
                    <a:pt x="1095" y="761"/>
                  </a:cubicBezTo>
                  <a:lnTo>
                    <a:pt x="1490" y="973"/>
                  </a:lnTo>
                  <a:lnTo>
                    <a:pt x="1977" y="1156"/>
                  </a:lnTo>
                  <a:cubicBezTo>
                    <a:pt x="3608" y="1797"/>
                    <a:pt x="5378" y="2130"/>
                    <a:pt x="7155" y="2130"/>
                  </a:cubicBezTo>
                  <a:cubicBezTo>
                    <a:pt x="7232" y="2130"/>
                    <a:pt x="7310" y="2130"/>
                    <a:pt x="7387" y="2128"/>
                  </a:cubicBezTo>
                  <a:cubicBezTo>
                    <a:pt x="9241" y="2128"/>
                    <a:pt x="11065" y="1946"/>
                    <a:pt x="12889" y="1520"/>
                  </a:cubicBezTo>
                  <a:cubicBezTo>
                    <a:pt x="13557" y="1369"/>
                    <a:pt x="14104" y="1217"/>
                    <a:pt x="14500" y="1095"/>
                  </a:cubicBezTo>
                  <a:cubicBezTo>
                    <a:pt x="14682" y="1034"/>
                    <a:pt x="14895" y="973"/>
                    <a:pt x="15077" y="852"/>
                  </a:cubicBezTo>
                  <a:cubicBezTo>
                    <a:pt x="15077" y="850"/>
                    <a:pt x="15073" y="849"/>
                    <a:pt x="15066" y="849"/>
                  </a:cubicBezTo>
                  <a:cubicBezTo>
                    <a:pt x="14962" y="849"/>
                    <a:pt x="14108" y="1052"/>
                    <a:pt x="12828" y="1308"/>
                  </a:cubicBezTo>
                  <a:cubicBezTo>
                    <a:pt x="11034" y="1642"/>
                    <a:pt x="9211" y="1824"/>
                    <a:pt x="7387" y="1824"/>
                  </a:cubicBezTo>
                  <a:cubicBezTo>
                    <a:pt x="7304" y="1826"/>
                    <a:pt x="7221" y="1827"/>
                    <a:pt x="7137" y="1827"/>
                  </a:cubicBezTo>
                  <a:cubicBezTo>
                    <a:pt x="5400" y="1827"/>
                    <a:pt x="3691" y="1525"/>
                    <a:pt x="2037" y="973"/>
                  </a:cubicBezTo>
                  <a:cubicBezTo>
                    <a:pt x="1338" y="669"/>
                    <a:pt x="670" y="365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2979800" y="1966000"/>
              <a:ext cx="49425" cy="56375"/>
            </a:xfrm>
            <a:custGeom>
              <a:rect b="b" l="l" r="r" t="t"/>
              <a:pathLst>
                <a:path extrusionOk="0" h="2255" w="1977">
                  <a:moveTo>
                    <a:pt x="1775" y="1"/>
                  </a:moveTo>
                  <a:cubicBezTo>
                    <a:pt x="1695" y="1"/>
                    <a:pt x="1588" y="10"/>
                    <a:pt x="1460" y="36"/>
                  </a:cubicBezTo>
                  <a:cubicBezTo>
                    <a:pt x="669" y="279"/>
                    <a:pt x="92" y="948"/>
                    <a:pt x="31" y="1768"/>
                  </a:cubicBezTo>
                  <a:cubicBezTo>
                    <a:pt x="1" y="2072"/>
                    <a:pt x="92" y="2255"/>
                    <a:pt x="122" y="2255"/>
                  </a:cubicBezTo>
                  <a:cubicBezTo>
                    <a:pt x="153" y="2255"/>
                    <a:pt x="183" y="1525"/>
                    <a:pt x="730" y="887"/>
                  </a:cubicBezTo>
                  <a:cubicBezTo>
                    <a:pt x="1277" y="249"/>
                    <a:pt x="1976" y="127"/>
                    <a:pt x="1946" y="36"/>
                  </a:cubicBezTo>
                  <a:cubicBezTo>
                    <a:pt x="1946" y="18"/>
                    <a:pt x="1885" y="1"/>
                    <a:pt x="17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9"/>
            <p:cNvSpPr/>
            <p:nvPr/>
          </p:nvSpPr>
          <p:spPr>
            <a:xfrm>
              <a:off x="2246500" y="1964600"/>
              <a:ext cx="330575" cy="224650"/>
            </a:xfrm>
            <a:custGeom>
              <a:rect b="b" l="l" r="r" t="t"/>
              <a:pathLst>
                <a:path extrusionOk="0" h="8986" w="13223">
                  <a:moveTo>
                    <a:pt x="8726" y="1"/>
                  </a:moveTo>
                  <a:cubicBezTo>
                    <a:pt x="8241" y="1"/>
                    <a:pt x="7762" y="82"/>
                    <a:pt x="7296" y="244"/>
                  </a:cubicBezTo>
                  <a:cubicBezTo>
                    <a:pt x="5685" y="821"/>
                    <a:pt x="4469" y="2189"/>
                    <a:pt x="4135" y="3861"/>
                  </a:cubicBezTo>
                  <a:cubicBezTo>
                    <a:pt x="3983" y="4773"/>
                    <a:pt x="4135" y="5624"/>
                    <a:pt x="4074" y="6414"/>
                  </a:cubicBezTo>
                  <a:cubicBezTo>
                    <a:pt x="4043" y="6779"/>
                    <a:pt x="3983" y="7144"/>
                    <a:pt x="3800" y="7508"/>
                  </a:cubicBezTo>
                  <a:cubicBezTo>
                    <a:pt x="3648" y="7843"/>
                    <a:pt x="3405" y="8116"/>
                    <a:pt x="3132" y="8329"/>
                  </a:cubicBezTo>
                  <a:cubicBezTo>
                    <a:pt x="2796" y="8571"/>
                    <a:pt x="2404" y="8699"/>
                    <a:pt x="2004" y="8699"/>
                  </a:cubicBezTo>
                  <a:cubicBezTo>
                    <a:pt x="1751" y="8699"/>
                    <a:pt x="1494" y="8648"/>
                    <a:pt x="1247" y="8542"/>
                  </a:cubicBezTo>
                  <a:cubicBezTo>
                    <a:pt x="730" y="8268"/>
                    <a:pt x="366" y="7782"/>
                    <a:pt x="305" y="7174"/>
                  </a:cubicBezTo>
                  <a:cubicBezTo>
                    <a:pt x="244" y="6718"/>
                    <a:pt x="457" y="6232"/>
                    <a:pt x="852" y="5958"/>
                  </a:cubicBezTo>
                  <a:cubicBezTo>
                    <a:pt x="1118" y="5772"/>
                    <a:pt x="1430" y="5679"/>
                    <a:pt x="1749" y="5679"/>
                  </a:cubicBezTo>
                  <a:cubicBezTo>
                    <a:pt x="1794" y="5679"/>
                    <a:pt x="1840" y="5681"/>
                    <a:pt x="1885" y="5685"/>
                  </a:cubicBezTo>
                  <a:cubicBezTo>
                    <a:pt x="2189" y="5715"/>
                    <a:pt x="2493" y="5837"/>
                    <a:pt x="2736" y="6049"/>
                  </a:cubicBezTo>
                  <a:cubicBezTo>
                    <a:pt x="2676" y="5989"/>
                    <a:pt x="2615" y="5897"/>
                    <a:pt x="2554" y="5867"/>
                  </a:cubicBezTo>
                  <a:cubicBezTo>
                    <a:pt x="2372" y="5685"/>
                    <a:pt x="2129" y="5593"/>
                    <a:pt x="1885" y="5563"/>
                  </a:cubicBezTo>
                  <a:cubicBezTo>
                    <a:pt x="1805" y="5551"/>
                    <a:pt x="1723" y="5545"/>
                    <a:pt x="1641" y="5545"/>
                  </a:cubicBezTo>
                  <a:cubicBezTo>
                    <a:pt x="1320" y="5545"/>
                    <a:pt x="996" y="5637"/>
                    <a:pt x="730" y="5806"/>
                  </a:cubicBezTo>
                  <a:cubicBezTo>
                    <a:pt x="274" y="6110"/>
                    <a:pt x="1" y="6657"/>
                    <a:pt x="62" y="7204"/>
                  </a:cubicBezTo>
                  <a:cubicBezTo>
                    <a:pt x="122" y="7873"/>
                    <a:pt x="518" y="8481"/>
                    <a:pt x="1125" y="8785"/>
                  </a:cubicBezTo>
                  <a:cubicBezTo>
                    <a:pt x="1408" y="8920"/>
                    <a:pt x="1711" y="8986"/>
                    <a:pt x="2014" y="8986"/>
                  </a:cubicBezTo>
                  <a:cubicBezTo>
                    <a:pt x="2459" y="8986"/>
                    <a:pt x="2903" y="8844"/>
                    <a:pt x="3284" y="8572"/>
                  </a:cubicBezTo>
                  <a:cubicBezTo>
                    <a:pt x="3618" y="8329"/>
                    <a:pt x="3891" y="8025"/>
                    <a:pt x="4074" y="7660"/>
                  </a:cubicBezTo>
                  <a:cubicBezTo>
                    <a:pt x="4256" y="7265"/>
                    <a:pt x="4347" y="6840"/>
                    <a:pt x="4347" y="6445"/>
                  </a:cubicBezTo>
                  <a:cubicBezTo>
                    <a:pt x="4408" y="5593"/>
                    <a:pt x="4256" y="4742"/>
                    <a:pt x="4408" y="3922"/>
                  </a:cubicBezTo>
                  <a:cubicBezTo>
                    <a:pt x="4743" y="2341"/>
                    <a:pt x="5867" y="1065"/>
                    <a:pt x="7387" y="517"/>
                  </a:cubicBezTo>
                  <a:cubicBezTo>
                    <a:pt x="7835" y="361"/>
                    <a:pt x="8304" y="282"/>
                    <a:pt x="8771" y="282"/>
                  </a:cubicBezTo>
                  <a:cubicBezTo>
                    <a:pt x="9574" y="282"/>
                    <a:pt x="10374" y="513"/>
                    <a:pt x="11065" y="973"/>
                  </a:cubicBezTo>
                  <a:cubicBezTo>
                    <a:pt x="11825" y="1429"/>
                    <a:pt x="12433" y="2098"/>
                    <a:pt x="12828" y="2888"/>
                  </a:cubicBezTo>
                  <a:cubicBezTo>
                    <a:pt x="13101" y="3466"/>
                    <a:pt x="13162" y="3800"/>
                    <a:pt x="13193" y="3800"/>
                  </a:cubicBezTo>
                  <a:cubicBezTo>
                    <a:pt x="13223" y="3709"/>
                    <a:pt x="13193" y="3618"/>
                    <a:pt x="13162" y="3557"/>
                  </a:cubicBezTo>
                  <a:cubicBezTo>
                    <a:pt x="13132" y="3314"/>
                    <a:pt x="13041" y="3071"/>
                    <a:pt x="12949" y="2827"/>
                  </a:cubicBezTo>
                  <a:cubicBezTo>
                    <a:pt x="12585" y="2007"/>
                    <a:pt x="11977" y="1277"/>
                    <a:pt x="11217" y="791"/>
                  </a:cubicBezTo>
                  <a:cubicBezTo>
                    <a:pt x="10670" y="426"/>
                    <a:pt x="10092" y="183"/>
                    <a:pt x="9454" y="61"/>
                  </a:cubicBezTo>
                  <a:cubicBezTo>
                    <a:pt x="9211" y="21"/>
                    <a:pt x="8968" y="1"/>
                    <a:pt x="87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9"/>
            <p:cNvSpPr/>
            <p:nvPr/>
          </p:nvSpPr>
          <p:spPr>
            <a:xfrm>
              <a:off x="2677375" y="2032225"/>
              <a:ext cx="308525" cy="147450"/>
            </a:xfrm>
            <a:custGeom>
              <a:rect b="b" l="l" r="r" t="t"/>
              <a:pathLst>
                <a:path extrusionOk="0" h="5898" w="12341">
                  <a:moveTo>
                    <a:pt x="12341" y="1"/>
                  </a:moveTo>
                  <a:lnTo>
                    <a:pt x="12341" y="1"/>
                  </a:lnTo>
                  <a:cubicBezTo>
                    <a:pt x="12037" y="639"/>
                    <a:pt x="11672" y="1247"/>
                    <a:pt x="11277" y="1825"/>
                  </a:cubicBezTo>
                  <a:cubicBezTo>
                    <a:pt x="10183" y="3132"/>
                    <a:pt x="8785" y="4135"/>
                    <a:pt x="7143" y="4712"/>
                  </a:cubicBezTo>
                  <a:cubicBezTo>
                    <a:pt x="5532" y="5259"/>
                    <a:pt x="3860" y="5563"/>
                    <a:pt x="2128" y="5685"/>
                  </a:cubicBezTo>
                  <a:cubicBezTo>
                    <a:pt x="1429" y="5685"/>
                    <a:pt x="699" y="5746"/>
                    <a:pt x="0" y="5837"/>
                  </a:cubicBezTo>
                  <a:cubicBezTo>
                    <a:pt x="183" y="5898"/>
                    <a:pt x="395" y="5898"/>
                    <a:pt x="578" y="5898"/>
                  </a:cubicBezTo>
                  <a:lnTo>
                    <a:pt x="2158" y="5898"/>
                  </a:lnTo>
                  <a:cubicBezTo>
                    <a:pt x="3891" y="5867"/>
                    <a:pt x="5623" y="5563"/>
                    <a:pt x="7265" y="5016"/>
                  </a:cubicBezTo>
                  <a:cubicBezTo>
                    <a:pt x="8937" y="4439"/>
                    <a:pt x="10396" y="3375"/>
                    <a:pt x="11429" y="1946"/>
                  </a:cubicBezTo>
                  <a:cubicBezTo>
                    <a:pt x="11763" y="1521"/>
                    <a:pt x="12007" y="1034"/>
                    <a:pt x="12189" y="548"/>
                  </a:cubicBezTo>
                  <a:cubicBezTo>
                    <a:pt x="12250" y="366"/>
                    <a:pt x="12310" y="183"/>
                    <a:pt x="1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481325" y="2439525"/>
              <a:ext cx="150475" cy="107175"/>
            </a:xfrm>
            <a:custGeom>
              <a:rect b="b" l="l" r="r" t="t"/>
              <a:pathLst>
                <a:path extrusionOk="0" h="4287" w="6019">
                  <a:moveTo>
                    <a:pt x="3390" y="988"/>
                  </a:moveTo>
                  <a:cubicBezTo>
                    <a:pt x="3506" y="988"/>
                    <a:pt x="3625" y="1012"/>
                    <a:pt x="3739" y="1065"/>
                  </a:cubicBezTo>
                  <a:cubicBezTo>
                    <a:pt x="4104" y="1278"/>
                    <a:pt x="4316" y="1703"/>
                    <a:pt x="4286" y="2129"/>
                  </a:cubicBezTo>
                  <a:cubicBezTo>
                    <a:pt x="4273" y="2221"/>
                    <a:pt x="4254" y="2312"/>
                    <a:pt x="4229" y="2401"/>
                  </a:cubicBezTo>
                  <a:lnTo>
                    <a:pt x="4229" y="2401"/>
                  </a:lnTo>
                  <a:cubicBezTo>
                    <a:pt x="4228" y="2401"/>
                    <a:pt x="4226" y="2402"/>
                    <a:pt x="4225" y="2402"/>
                  </a:cubicBezTo>
                  <a:cubicBezTo>
                    <a:pt x="4065" y="2455"/>
                    <a:pt x="3899" y="2480"/>
                    <a:pt x="3736" y="2480"/>
                  </a:cubicBezTo>
                  <a:cubicBezTo>
                    <a:pt x="3526" y="2480"/>
                    <a:pt x="3319" y="2440"/>
                    <a:pt x="3131" y="2372"/>
                  </a:cubicBezTo>
                  <a:cubicBezTo>
                    <a:pt x="2766" y="2189"/>
                    <a:pt x="2584" y="1794"/>
                    <a:pt x="2675" y="1399"/>
                  </a:cubicBezTo>
                  <a:cubicBezTo>
                    <a:pt x="2826" y="1139"/>
                    <a:pt x="3101" y="988"/>
                    <a:pt x="3390" y="988"/>
                  </a:cubicBezTo>
                  <a:close/>
                  <a:moveTo>
                    <a:pt x="5927" y="1"/>
                  </a:moveTo>
                  <a:cubicBezTo>
                    <a:pt x="5897" y="1"/>
                    <a:pt x="5927" y="214"/>
                    <a:pt x="5836" y="578"/>
                  </a:cubicBezTo>
                  <a:cubicBezTo>
                    <a:pt x="5745" y="1065"/>
                    <a:pt x="5471" y="1521"/>
                    <a:pt x="5107" y="1885"/>
                  </a:cubicBezTo>
                  <a:cubicBezTo>
                    <a:pt x="4952" y="2021"/>
                    <a:pt x="4773" y="2144"/>
                    <a:pt x="4577" y="2247"/>
                  </a:cubicBezTo>
                  <a:lnTo>
                    <a:pt x="4577" y="2247"/>
                  </a:lnTo>
                  <a:cubicBezTo>
                    <a:pt x="4582" y="2218"/>
                    <a:pt x="4586" y="2188"/>
                    <a:pt x="4590" y="2159"/>
                  </a:cubicBezTo>
                  <a:cubicBezTo>
                    <a:pt x="4651" y="1582"/>
                    <a:pt x="4377" y="1034"/>
                    <a:pt x="3860" y="761"/>
                  </a:cubicBezTo>
                  <a:cubicBezTo>
                    <a:pt x="3715" y="696"/>
                    <a:pt x="3564" y="666"/>
                    <a:pt x="3414" y="666"/>
                  </a:cubicBezTo>
                  <a:cubicBezTo>
                    <a:pt x="3000" y="666"/>
                    <a:pt x="2602" y="898"/>
                    <a:pt x="2401" y="1278"/>
                  </a:cubicBezTo>
                  <a:cubicBezTo>
                    <a:pt x="2310" y="1551"/>
                    <a:pt x="2310" y="1855"/>
                    <a:pt x="2462" y="2098"/>
                  </a:cubicBezTo>
                  <a:cubicBezTo>
                    <a:pt x="2584" y="2311"/>
                    <a:pt x="2766" y="2493"/>
                    <a:pt x="3009" y="2615"/>
                  </a:cubicBezTo>
                  <a:cubicBezTo>
                    <a:pt x="3232" y="2710"/>
                    <a:pt x="3463" y="2756"/>
                    <a:pt x="3693" y="2756"/>
                  </a:cubicBezTo>
                  <a:cubicBezTo>
                    <a:pt x="3834" y="2756"/>
                    <a:pt x="3975" y="2739"/>
                    <a:pt x="4113" y="2706"/>
                  </a:cubicBezTo>
                  <a:lnTo>
                    <a:pt x="4113" y="2706"/>
                  </a:lnTo>
                  <a:cubicBezTo>
                    <a:pt x="4017" y="2903"/>
                    <a:pt x="3884" y="3080"/>
                    <a:pt x="3708" y="3223"/>
                  </a:cubicBezTo>
                  <a:cubicBezTo>
                    <a:pt x="3161" y="3740"/>
                    <a:pt x="2462" y="4044"/>
                    <a:pt x="1702" y="4044"/>
                  </a:cubicBezTo>
                  <a:cubicBezTo>
                    <a:pt x="1186" y="4044"/>
                    <a:pt x="699" y="3861"/>
                    <a:pt x="365" y="3496"/>
                  </a:cubicBezTo>
                  <a:cubicBezTo>
                    <a:pt x="91" y="3253"/>
                    <a:pt x="31" y="3040"/>
                    <a:pt x="0" y="3040"/>
                  </a:cubicBezTo>
                  <a:cubicBezTo>
                    <a:pt x="0" y="3040"/>
                    <a:pt x="31" y="3284"/>
                    <a:pt x="274" y="3588"/>
                  </a:cubicBezTo>
                  <a:cubicBezTo>
                    <a:pt x="638" y="3983"/>
                    <a:pt x="1155" y="4256"/>
                    <a:pt x="1702" y="4287"/>
                  </a:cubicBezTo>
                  <a:cubicBezTo>
                    <a:pt x="2523" y="4287"/>
                    <a:pt x="3313" y="3983"/>
                    <a:pt x="3921" y="3436"/>
                  </a:cubicBezTo>
                  <a:cubicBezTo>
                    <a:pt x="4178" y="3200"/>
                    <a:pt x="4375" y="2904"/>
                    <a:pt x="4490" y="2580"/>
                  </a:cubicBezTo>
                  <a:lnTo>
                    <a:pt x="4490" y="2580"/>
                  </a:lnTo>
                  <a:cubicBezTo>
                    <a:pt x="4786" y="2454"/>
                    <a:pt x="5055" y="2267"/>
                    <a:pt x="5259" y="2037"/>
                  </a:cubicBezTo>
                  <a:cubicBezTo>
                    <a:pt x="5654" y="1642"/>
                    <a:pt x="5897" y="1126"/>
                    <a:pt x="5958" y="609"/>
                  </a:cubicBezTo>
                  <a:cubicBezTo>
                    <a:pt x="6018" y="396"/>
                    <a:pt x="5988" y="214"/>
                    <a:pt x="5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1733575" y="4194125"/>
              <a:ext cx="1540325" cy="4575"/>
            </a:xfrm>
            <a:custGeom>
              <a:rect b="b" l="l" r="r" t="t"/>
              <a:pathLst>
                <a:path extrusionOk="0" h="183" w="61613">
                  <a:moveTo>
                    <a:pt x="30822" y="0"/>
                  </a:moveTo>
                  <a:cubicBezTo>
                    <a:pt x="13800" y="0"/>
                    <a:pt x="1" y="31"/>
                    <a:pt x="1" y="92"/>
                  </a:cubicBezTo>
                  <a:cubicBezTo>
                    <a:pt x="1" y="152"/>
                    <a:pt x="13800" y="183"/>
                    <a:pt x="30822" y="183"/>
                  </a:cubicBezTo>
                  <a:cubicBezTo>
                    <a:pt x="47813" y="183"/>
                    <a:pt x="61613" y="152"/>
                    <a:pt x="61613" y="92"/>
                  </a:cubicBezTo>
                  <a:cubicBezTo>
                    <a:pt x="61613" y="31"/>
                    <a:pt x="47813" y="0"/>
                    <a:pt x="308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1200125" y="3645475"/>
              <a:ext cx="185450" cy="340450"/>
            </a:xfrm>
            <a:custGeom>
              <a:rect b="b" l="l" r="r" t="t"/>
              <a:pathLst>
                <a:path extrusionOk="0" h="13618" w="7418">
                  <a:moveTo>
                    <a:pt x="2250" y="1"/>
                  </a:moveTo>
                  <a:cubicBezTo>
                    <a:pt x="1" y="213"/>
                    <a:pt x="214" y="5320"/>
                    <a:pt x="1186" y="7812"/>
                  </a:cubicBezTo>
                  <a:cubicBezTo>
                    <a:pt x="1794" y="9423"/>
                    <a:pt x="3193" y="12402"/>
                    <a:pt x="5807" y="13618"/>
                  </a:cubicBezTo>
                  <a:cubicBezTo>
                    <a:pt x="6718" y="11217"/>
                    <a:pt x="7418" y="8329"/>
                    <a:pt x="6992" y="5776"/>
                  </a:cubicBezTo>
                  <a:cubicBezTo>
                    <a:pt x="6779" y="4438"/>
                    <a:pt x="6293" y="3192"/>
                    <a:pt x="5563" y="2068"/>
                  </a:cubicBezTo>
                  <a:cubicBezTo>
                    <a:pt x="4773" y="943"/>
                    <a:pt x="3588" y="213"/>
                    <a:pt x="225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417475" y="3901900"/>
              <a:ext cx="180100" cy="169150"/>
            </a:xfrm>
            <a:custGeom>
              <a:rect b="b" l="l" r="r" t="t"/>
              <a:pathLst>
                <a:path extrusionOk="0" h="6766" w="7204">
                  <a:moveTo>
                    <a:pt x="5293" y="1"/>
                  </a:moveTo>
                  <a:cubicBezTo>
                    <a:pt x="5036" y="1"/>
                    <a:pt x="4777" y="33"/>
                    <a:pt x="4529" y="78"/>
                  </a:cubicBezTo>
                  <a:cubicBezTo>
                    <a:pt x="3040" y="382"/>
                    <a:pt x="1733" y="1233"/>
                    <a:pt x="882" y="2510"/>
                  </a:cubicBezTo>
                  <a:cubicBezTo>
                    <a:pt x="61" y="3786"/>
                    <a:pt x="0" y="5397"/>
                    <a:pt x="699" y="6765"/>
                  </a:cubicBezTo>
                  <a:cubicBezTo>
                    <a:pt x="2918" y="6765"/>
                    <a:pt x="4620" y="5428"/>
                    <a:pt x="6110" y="3786"/>
                  </a:cubicBezTo>
                  <a:cubicBezTo>
                    <a:pt x="6566" y="3331"/>
                    <a:pt x="6870" y="2753"/>
                    <a:pt x="7052" y="2145"/>
                  </a:cubicBezTo>
                  <a:cubicBezTo>
                    <a:pt x="7204" y="1476"/>
                    <a:pt x="6991" y="808"/>
                    <a:pt x="6505" y="382"/>
                  </a:cubicBezTo>
                  <a:cubicBezTo>
                    <a:pt x="6160" y="95"/>
                    <a:pt x="5731" y="1"/>
                    <a:pt x="529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1412150" y="3973750"/>
              <a:ext cx="102600" cy="304750"/>
            </a:xfrm>
            <a:custGeom>
              <a:rect b="b" l="l" r="r" t="t"/>
              <a:pathLst>
                <a:path extrusionOk="0" h="12190" w="4104">
                  <a:moveTo>
                    <a:pt x="4104" y="1"/>
                  </a:moveTo>
                  <a:cubicBezTo>
                    <a:pt x="4073" y="1"/>
                    <a:pt x="4043" y="31"/>
                    <a:pt x="3982" y="61"/>
                  </a:cubicBezTo>
                  <a:cubicBezTo>
                    <a:pt x="3861" y="122"/>
                    <a:pt x="3769" y="183"/>
                    <a:pt x="3648" y="244"/>
                  </a:cubicBezTo>
                  <a:cubicBezTo>
                    <a:pt x="3253" y="517"/>
                    <a:pt x="2858" y="821"/>
                    <a:pt x="2523" y="1186"/>
                  </a:cubicBezTo>
                  <a:cubicBezTo>
                    <a:pt x="1459" y="2402"/>
                    <a:pt x="699" y="3861"/>
                    <a:pt x="365" y="5441"/>
                  </a:cubicBezTo>
                  <a:cubicBezTo>
                    <a:pt x="61" y="7022"/>
                    <a:pt x="0" y="8633"/>
                    <a:pt x="213" y="10214"/>
                  </a:cubicBezTo>
                  <a:cubicBezTo>
                    <a:pt x="274" y="10791"/>
                    <a:pt x="335" y="11277"/>
                    <a:pt x="365" y="11673"/>
                  </a:cubicBezTo>
                  <a:cubicBezTo>
                    <a:pt x="365" y="11824"/>
                    <a:pt x="396" y="12007"/>
                    <a:pt x="426" y="12189"/>
                  </a:cubicBezTo>
                  <a:cubicBezTo>
                    <a:pt x="456" y="12007"/>
                    <a:pt x="456" y="11824"/>
                    <a:pt x="426" y="11642"/>
                  </a:cubicBezTo>
                  <a:cubicBezTo>
                    <a:pt x="426" y="11308"/>
                    <a:pt x="396" y="10791"/>
                    <a:pt x="335" y="10183"/>
                  </a:cubicBezTo>
                  <a:cubicBezTo>
                    <a:pt x="274" y="8967"/>
                    <a:pt x="122" y="7265"/>
                    <a:pt x="547" y="5472"/>
                  </a:cubicBezTo>
                  <a:cubicBezTo>
                    <a:pt x="882" y="3922"/>
                    <a:pt x="1581" y="2463"/>
                    <a:pt x="2645" y="1277"/>
                  </a:cubicBezTo>
                  <a:cubicBezTo>
                    <a:pt x="3070" y="791"/>
                    <a:pt x="3587" y="365"/>
                    <a:pt x="4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9"/>
            <p:cNvSpPr/>
            <p:nvPr/>
          </p:nvSpPr>
          <p:spPr>
            <a:xfrm>
              <a:off x="1269275" y="3741975"/>
              <a:ext cx="155825" cy="546400"/>
            </a:xfrm>
            <a:custGeom>
              <a:rect b="b" l="l" r="r" t="t"/>
              <a:pathLst>
                <a:path extrusionOk="0" h="21856" w="6233">
                  <a:moveTo>
                    <a:pt x="1" y="1"/>
                  </a:moveTo>
                  <a:cubicBezTo>
                    <a:pt x="31" y="62"/>
                    <a:pt x="31" y="123"/>
                    <a:pt x="62" y="214"/>
                  </a:cubicBezTo>
                  <a:cubicBezTo>
                    <a:pt x="123" y="366"/>
                    <a:pt x="183" y="578"/>
                    <a:pt x="244" y="852"/>
                  </a:cubicBezTo>
                  <a:cubicBezTo>
                    <a:pt x="427" y="1430"/>
                    <a:pt x="670" y="2220"/>
                    <a:pt x="974" y="3162"/>
                  </a:cubicBezTo>
                  <a:cubicBezTo>
                    <a:pt x="1551" y="5138"/>
                    <a:pt x="2372" y="7843"/>
                    <a:pt x="3253" y="10883"/>
                  </a:cubicBezTo>
                  <a:cubicBezTo>
                    <a:pt x="4104" y="13892"/>
                    <a:pt x="4834" y="16627"/>
                    <a:pt x="5351" y="18633"/>
                  </a:cubicBezTo>
                  <a:cubicBezTo>
                    <a:pt x="5594" y="19606"/>
                    <a:pt x="5837" y="20396"/>
                    <a:pt x="5989" y="20974"/>
                  </a:cubicBezTo>
                  <a:lnTo>
                    <a:pt x="6171" y="21612"/>
                  </a:lnTo>
                  <a:cubicBezTo>
                    <a:pt x="6171" y="21703"/>
                    <a:pt x="6202" y="21764"/>
                    <a:pt x="6232" y="21855"/>
                  </a:cubicBezTo>
                  <a:cubicBezTo>
                    <a:pt x="6232" y="21764"/>
                    <a:pt x="6202" y="21673"/>
                    <a:pt x="6202" y="21612"/>
                  </a:cubicBezTo>
                  <a:cubicBezTo>
                    <a:pt x="6171" y="21430"/>
                    <a:pt x="6111" y="21217"/>
                    <a:pt x="6050" y="20974"/>
                  </a:cubicBezTo>
                  <a:cubicBezTo>
                    <a:pt x="5928" y="20396"/>
                    <a:pt x="5746" y="19606"/>
                    <a:pt x="5503" y="18603"/>
                  </a:cubicBezTo>
                  <a:cubicBezTo>
                    <a:pt x="4986" y="16597"/>
                    <a:pt x="4287" y="13861"/>
                    <a:pt x="3436" y="10822"/>
                  </a:cubicBezTo>
                  <a:cubicBezTo>
                    <a:pt x="2554" y="7813"/>
                    <a:pt x="1734" y="5077"/>
                    <a:pt x="1095" y="3132"/>
                  </a:cubicBezTo>
                  <a:cubicBezTo>
                    <a:pt x="791" y="2159"/>
                    <a:pt x="518" y="1369"/>
                    <a:pt x="335" y="822"/>
                  </a:cubicBezTo>
                  <a:cubicBezTo>
                    <a:pt x="244" y="578"/>
                    <a:pt x="153" y="366"/>
                    <a:pt x="92" y="214"/>
                  </a:cubicBezTo>
                  <a:cubicBezTo>
                    <a:pt x="62" y="123"/>
                    <a:pt x="62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9"/>
            <p:cNvSpPr/>
            <p:nvPr/>
          </p:nvSpPr>
          <p:spPr>
            <a:xfrm>
              <a:off x="1110475" y="3995175"/>
              <a:ext cx="246225" cy="152050"/>
            </a:xfrm>
            <a:custGeom>
              <a:rect b="b" l="l" r="r" t="t"/>
              <a:pathLst>
                <a:path extrusionOk="0" h="6082" w="9849">
                  <a:moveTo>
                    <a:pt x="1916" y="0"/>
                  </a:moveTo>
                  <a:cubicBezTo>
                    <a:pt x="1317" y="0"/>
                    <a:pt x="735" y="155"/>
                    <a:pt x="426" y="663"/>
                  </a:cubicBezTo>
                  <a:cubicBezTo>
                    <a:pt x="0" y="1332"/>
                    <a:pt x="395" y="2244"/>
                    <a:pt x="882" y="2882"/>
                  </a:cubicBezTo>
                  <a:cubicBezTo>
                    <a:pt x="2520" y="4941"/>
                    <a:pt x="4986" y="6082"/>
                    <a:pt x="7546" y="6082"/>
                  </a:cubicBezTo>
                  <a:cubicBezTo>
                    <a:pt x="8312" y="6082"/>
                    <a:pt x="9086" y="5980"/>
                    <a:pt x="9848" y="5770"/>
                  </a:cubicBezTo>
                  <a:lnTo>
                    <a:pt x="9818" y="5557"/>
                  </a:lnTo>
                  <a:cubicBezTo>
                    <a:pt x="8420" y="2669"/>
                    <a:pt x="5745" y="633"/>
                    <a:pt x="2584" y="55"/>
                  </a:cubicBezTo>
                  <a:cubicBezTo>
                    <a:pt x="2368" y="22"/>
                    <a:pt x="2141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1200125" y="4052775"/>
              <a:ext cx="218125" cy="204450"/>
            </a:xfrm>
            <a:custGeom>
              <a:rect b="b" l="l" r="r" t="t"/>
              <a:pathLst>
                <a:path extrusionOk="0" h="8178" w="8725">
                  <a:moveTo>
                    <a:pt x="31" y="1"/>
                  </a:moveTo>
                  <a:cubicBezTo>
                    <a:pt x="1" y="31"/>
                    <a:pt x="730" y="153"/>
                    <a:pt x="1794" y="517"/>
                  </a:cubicBezTo>
                  <a:cubicBezTo>
                    <a:pt x="2068" y="609"/>
                    <a:pt x="2372" y="730"/>
                    <a:pt x="2645" y="882"/>
                  </a:cubicBezTo>
                  <a:cubicBezTo>
                    <a:pt x="2980" y="1034"/>
                    <a:pt x="3314" y="1186"/>
                    <a:pt x="3618" y="1369"/>
                  </a:cubicBezTo>
                  <a:cubicBezTo>
                    <a:pt x="5047" y="2159"/>
                    <a:pt x="6262" y="3314"/>
                    <a:pt x="7174" y="4651"/>
                  </a:cubicBezTo>
                  <a:cubicBezTo>
                    <a:pt x="7357" y="4955"/>
                    <a:pt x="7539" y="5259"/>
                    <a:pt x="7691" y="5594"/>
                  </a:cubicBezTo>
                  <a:cubicBezTo>
                    <a:pt x="7843" y="5867"/>
                    <a:pt x="7995" y="6141"/>
                    <a:pt x="8117" y="6445"/>
                  </a:cubicBezTo>
                  <a:cubicBezTo>
                    <a:pt x="8542" y="7478"/>
                    <a:pt x="8664" y="8177"/>
                    <a:pt x="8725" y="8177"/>
                  </a:cubicBezTo>
                  <a:cubicBezTo>
                    <a:pt x="8694" y="8025"/>
                    <a:pt x="8664" y="7843"/>
                    <a:pt x="8633" y="7691"/>
                  </a:cubicBezTo>
                  <a:cubicBezTo>
                    <a:pt x="8603" y="7478"/>
                    <a:pt x="8542" y="7296"/>
                    <a:pt x="8481" y="7113"/>
                  </a:cubicBezTo>
                  <a:cubicBezTo>
                    <a:pt x="8421" y="6870"/>
                    <a:pt x="8329" y="6627"/>
                    <a:pt x="8238" y="6384"/>
                  </a:cubicBezTo>
                  <a:cubicBezTo>
                    <a:pt x="8117" y="6080"/>
                    <a:pt x="7995" y="5806"/>
                    <a:pt x="7843" y="5533"/>
                  </a:cubicBezTo>
                  <a:cubicBezTo>
                    <a:pt x="7691" y="5198"/>
                    <a:pt x="7509" y="4864"/>
                    <a:pt x="7326" y="4560"/>
                  </a:cubicBezTo>
                  <a:cubicBezTo>
                    <a:pt x="6840" y="3891"/>
                    <a:pt x="6323" y="3253"/>
                    <a:pt x="5715" y="2676"/>
                  </a:cubicBezTo>
                  <a:cubicBezTo>
                    <a:pt x="5107" y="2098"/>
                    <a:pt x="4439" y="1612"/>
                    <a:pt x="3709" y="1217"/>
                  </a:cubicBezTo>
                  <a:cubicBezTo>
                    <a:pt x="3375" y="1034"/>
                    <a:pt x="3071" y="882"/>
                    <a:pt x="2737" y="730"/>
                  </a:cubicBezTo>
                  <a:cubicBezTo>
                    <a:pt x="2433" y="609"/>
                    <a:pt x="2159" y="487"/>
                    <a:pt x="1855" y="396"/>
                  </a:cubicBezTo>
                  <a:cubicBezTo>
                    <a:pt x="1551" y="305"/>
                    <a:pt x="1308" y="244"/>
                    <a:pt x="1095" y="183"/>
                  </a:cubicBezTo>
                  <a:cubicBezTo>
                    <a:pt x="882" y="122"/>
                    <a:pt x="700" y="92"/>
                    <a:pt x="518" y="62"/>
                  </a:cubicBezTo>
                  <a:cubicBezTo>
                    <a:pt x="335" y="31"/>
                    <a:pt x="18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49"/>
          <p:cNvSpPr/>
          <p:nvPr/>
        </p:nvSpPr>
        <p:spPr>
          <a:xfrm>
            <a:off x="4030575" y="4921300"/>
            <a:ext cx="5260500" cy="2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LOGIQUE DONNÉES</a:t>
            </a:r>
            <a:endParaRPr/>
          </a:p>
        </p:txBody>
      </p:sp>
      <p:grpSp>
        <p:nvGrpSpPr>
          <p:cNvPr id="1010" name="Google Shape;1010;p50"/>
          <p:cNvGrpSpPr/>
          <p:nvPr/>
        </p:nvGrpSpPr>
        <p:grpSpPr>
          <a:xfrm flipH="1">
            <a:off x="7927951" y="3810849"/>
            <a:ext cx="1019450" cy="1379152"/>
            <a:chOff x="3231057" y="5846468"/>
            <a:chExt cx="1701919" cy="2302424"/>
          </a:xfrm>
        </p:grpSpPr>
        <p:sp>
          <p:nvSpPr>
            <p:cNvPr id="1011" name="Google Shape;1011;p50"/>
            <p:cNvSpPr/>
            <p:nvPr/>
          </p:nvSpPr>
          <p:spPr>
            <a:xfrm>
              <a:off x="3231057" y="5846468"/>
              <a:ext cx="1594326" cy="2294779"/>
            </a:xfrm>
            <a:custGeom>
              <a:rect b="b" l="l" r="r" t="t"/>
              <a:pathLst>
                <a:path extrusionOk="0" h="64838" w="45047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3426848" y="5882215"/>
              <a:ext cx="826238" cy="2265615"/>
            </a:xfrm>
            <a:custGeom>
              <a:rect b="b" l="l" r="r" t="t"/>
              <a:pathLst>
                <a:path extrusionOk="0" h="64014" w="23345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4026043" y="6341574"/>
              <a:ext cx="189385" cy="635826"/>
            </a:xfrm>
            <a:custGeom>
              <a:rect b="b" l="l" r="r" t="t"/>
              <a:pathLst>
                <a:path extrusionOk="0" h="17965" w="5351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288074" y="6714859"/>
              <a:ext cx="736943" cy="262542"/>
            </a:xfrm>
            <a:custGeom>
              <a:rect b="b" l="l" r="r" t="t"/>
              <a:pathLst>
                <a:path extrusionOk="0" h="7418" w="20822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4221834" y="6964446"/>
              <a:ext cx="536869" cy="910118"/>
            </a:xfrm>
            <a:custGeom>
              <a:rect b="b" l="l" r="r" t="t"/>
              <a:pathLst>
                <a:path extrusionOk="0" h="25715" w="15169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3264397" y="7388307"/>
              <a:ext cx="957473" cy="486258"/>
            </a:xfrm>
            <a:custGeom>
              <a:rect b="b" l="l" r="r" t="t"/>
              <a:pathLst>
                <a:path extrusionOk="0" h="13739" w="27053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4002401" y="6360650"/>
              <a:ext cx="930575" cy="1788241"/>
            </a:xfrm>
            <a:custGeom>
              <a:rect b="b" l="l" r="r" t="t"/>
              <a:pathLst>
                <a:path extrusionOk="0" h="50526" w="26293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4399363" y="6562105"/>
              <a:ext cx="267886" cy="1586787"/>
            </a:xfrm>
            <a:custGeom>
              <a:rect b="b" l="l" r="r" t="t"/>
              <a:pathLst>
                <a:path extrusionOk="0" h="44834" w="7569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4278852" y="7420585"/>
              <a:ext cx="222725" cy="175370"/>
            </a:xfrm>
            <a:custGeom>
              <a:rect b="b" l="l" r="r" t="t"/>
              <a:pathLst>
                <a:path extrusionOk="0" h="4955" w="6293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4500480" y="7485106"/>
              <a:ext cx="239926" cy="106531"/>
            </a:xfrm>
            <a:custGeom>
              <a:rect b="b" l="l" r="r" t="t"/>
              <a:pathLst>
                <a:path extrusionOk="0" h="3010" w="6779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4435924" y="7833651"/>
              <a:ext cx="307702" cy="134527"/>
            </a:xfrm>
            <a:custGeom>
              <a:rect b="b" l="l" r="r" t="t"/>
              <a:pathLst>
                <a:path extrusionOk="0" h="3801" w="8694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4165914" y="7733632"/>
              <a:ext cx="276522" cy="229166"/>
            </a:xfrm>
            <a:custGeom>
              <a:rect b="b" l="l" r="r" t="t"/>
              <a:pathLst>
                <a:path extrusionOk="0" h="6475" w="7813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50"/>
          <p:cNvGrpSpPr/>
          <p:nvPr/>
        </p:nvGrpSpPr>
        <p:grpSpPr>
          <a:xfrm>
            <a:off x="311688" y="4278168"/>
            <a:ext cx="668104" cy="895218"/>
            <a:chOff x="122038" y="7256930"/>
            <a:chExt cx="668104" cy="895218"/>
          </a:xfrm>
        </p:grpSpPr>
        <p:sp>
          <p:nvSpPr>
            <p:cNvPr id="1024" name="Google Shape;1024;p50"/>
            <p:cNvSpPr/>
            <p:nvPr/>
          </p:nvSpPr>
          <p:spPr>
            <a:xfrm>
              <a:off x="522256" y="7780173"/>
              <a:ext cx="267886" cy="162204"/>
            </a:xfrm>
            <a:custGeom>
              <a:rect b="b" l="l" r="r" t="t"/>
              <a:pathLst>
                <a:path extrusionOk="0" h="4583" w="7569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57701" y="7256930"/>
              <a:ext cx="196888" cy="387442"/>
            </a:xfrm>
            <a:custGeom>
              <a:rect b="b" l="l" r="r" t="t"/>
              <a:pathLst>
                <a:path extrusionOk="0" h="10947" w="5563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22038" y="7369797"/>
              <a:ext cx="324939" cy="320550"/>
            </a:xfrm>
            <a:custGeom>
              <a:rect b="b" l="l" r="r" t="t"/>
              <a:pathLst>
                <a:path extrusionOk="0" h="9057" w="9181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478122" y="7828554"/>
              <a:ext cx="185067" cy="323594"/>
            </a:xfrm>
            <a:custGeom>
              <a:rect b="b" l="l" r="r" t="t"/>
              <a:pathLst>
                <a:path extrusionOk="0" h="9143" w="5229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479219" y="7397969"/>
              <a:ext cx="83951" cy="720804"/>
            </a:xfrm>
            <a:custGeom>
              <a:rect b="b" l="l" r="r" t="t"/>
              <a:pathLst>
                <a:path extrusionOk="0" h="20366" w="2372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247929" y="7451766"/>
              <a:ext cx="235608" cy="490575"/>
            </a:xfrm>
            <a:custGeom>
              <a:rect b="b" l="l" r="r" t="t"/>
              <a:pathLst>
                <a:path extrusionOk="0" h="13861" w="6657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030" name="Google Shape;1030;p50"/>
          <p:cNvGraphicFramePr/>
          <p:nvPr/>
        </p:nvGraphicFramePr>
        <p:xfrm>
          <a:off x="3372475" y="159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{A98BF947-9EFF-46C3-A22E-CE58A1D6466A}</a:tableStyleId>
              </a:tblPr>
              <a:tblGrid>
                <a:gridCol w="2400950"/>
              </a:tblGrid>
              <a:tr h="257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Produit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-----------------------------------------------</a:t>
                      </a:r>
                      <a:endParaRPr sz="11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b="1" lang="en" sz="1800"/>
                        <a:t>#IdProduit</a:t>
                      </a:r>
                      <a:endParaRPr b="1"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CodeBareP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NameP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PriceBuying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PriceSelling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EarningsP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NumOfBuying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1" name="Google Shape;1031;p50"/>
          <p:cNvGraphicFramePr/>
          <p:nvPr/>
        </p:nvGraphicFramePr>
        <p:xfrm>
          <a:off x="473300" y="16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{A98BF947-9EFF-46C3-A22E-CE58A1D6466A}</a:tableStyleId>
              </a:tblPr>
              <a:tblGrid>
                <a:gridCol w="2295475"/>
              </a:tblGrid>
              <a:tr h="257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Seller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----------------------------------------------</a:t>
                      </a:r>
                      <a:endParaRPr sz="11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b="1" lang="en" sz="1900"/>
                        <a:t>#IdSeller</a:t>
                      </a:r>
                      <a:endParaRPr b="1"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usernameSeller</a:t>
                      </a:r>
                      <a:endParaRPr sz="1900"/>
                    </a:p>
                    <a:p>
                      <a:pPr indent="-3492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Char char="●"/>
                      </a:pPr>
                      <a:r>
                        <a:rPr lang="en" sz="1900"/>
                        <a:t>passwordSeller</a:t>
                      </a:r>
                      <a:endParaRPr sz="19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32" name="Google Shape;1032;p50"/>
          <p:cNvCxnSpPr/>
          <p:nvPr/>
        </p:nvCxnSpPr>
        <p:spPr>
          <a:xfrm flipH="1" rot="10800000">
            <a:off x="2783675" y="2723300"/>
            <a:ext cx="573900" cy="42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50"/>
          <p:cNvCxnSpPr/>
          <p:nvPr/>
        </p:nvCxnSpPr>
        <p:spPr>
          <a:xfrm flipH="1" rot="10800000">
            <a:off x="5773425" y="2720750"/>
            <a:ext cx="570900" cy="9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stealth"/>
            <a:tailEnd len="med" w="med" type="none"/>
          </a:ln>
        </p:spPr>
      </p:cxnSp>
      <p:graphicFrame>
        <p:nvGraphicFramePr>
          <p:cNvPr id="1034" name="Google Shape;1034;p50"/>
          <p:cNvGraphicFramePr/>
          <p:nvPr/>
        </p:nvGraphicFramePr>
        <p:xfrm>
          <a:off x="6368000" y="162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{A98BF947-9EFF-46C3-A22E-CE58A1D6466A}</a:tableStyleId>
              </a:tblPr>
              <a:tblGrid>
                <a:gridCol w="2376675"/>
              </a:tblGrid>
              <a:tr h="257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Client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------------------------------------------------</a:t>
                      </a:r>
                      <a:endParaRPr sz="1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●"/>
                      </a:pPr>
                      <a:r>
                        <a:rPr b="1" lang="en" sz="2100"/>
                        <a:t>#IdClient</a:t>
                      </a:r>
                      <a:endParaRPr b="1"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●"/>
                      </a:pPr>
                      <a:r>
                        <a:rPr lang="en" sz="2100"/>
                        <a:t>CardClient</a:t>
                      </a: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●"/>
                      </a:pPr>
                      <a:r>
                        <a:rPr lang="en" sz="2100"/>
                        <a:t>PriceClient</a:t>
                      </a: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●"/>
                      </a:pPr>
                      <a:r>
                        <a:rPr lang="en" sz="2100"/>
                        <a:t>EarningsClient</a:t>
                      </a:r>
                      <a:endParaRPr sz="2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100" y="455575"/>
            <a:ext cx="4232400" cy="4232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0" name="Google Shape;1040;p51"/>
          <p:cNvSpPr txBox="1"/>
          <p:nvPr>
            <p:ph type="title"/>
          </p:nvPr>
        </p:nvSpPr>
        <p:spPr>
          <a:xfrm>
            <a:off x="175325" y="1275300"/>
            <a:ext cx="39447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Gestion de projet</a:t>
            </a:r>
            <a:endParaRPr sz="3100"/>
          </a:p>
        </p:txBody>
      </p:sp>
      <p:sp>
        <p:nvSpPr>
          <p:cNvPr id="1041" name="Google Shape;1041;p51"/>
          <p:cNvSpPr txBox="1"/>
          <p:nvPr>
            <p:ph idx="1" type="subTitle"/>
          </p:nvPr>
        </p:nvSpPr>
        <p:spPr>
          <a:xfrm>
            <a:off x="251525" y="1974800"/>
            <a:ext cx="36324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La gestion de projet ou management de projet sont l'ensemble des activités visant à organiser le bon déroulement d’un projet pour atteindre les objectifs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042" name="Google Shape;1042;p51"/>
          <p:cNvSpPr/>
          <p:nvPr/>
        </p:nvSpPr>
        <p:spPr>
          <a:xfrm>
            <a:off x="4774250" y="3947450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1"/>
          <p:cNvSpPr/>
          <p:nvPr/>
        </p:nvSpPr>
        <p:spPr>
          <a:xfrm>
            <a:off x="4919275" y="4092475"/>
            <a:ext cx="113400" cy="11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1"/>
          <p:cNvSpPr/>
          <p:nvPr/>
        </p:nvSpPr>
        <p:spPr>
          <a:xfrm>
            <a:off x="4456100" y="460825"/>
            <a:ext cx="4232400" cy="4221900"/>
          </a:xfrm>
          <a:prstGeom prst="ellipse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1"/>
          <p:cNvSpPr/>
          <p:nvPr/>
        </p:nvSpPr>
        <p:spPr>
          <a:xfrm>
            <a:off x="8179575" y="1202475"/>
            <a:ext cx="674400" cy="67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1"/>
          <p:cNvSpPr/>
          <p:nvPr/>
        </p:nvSpPr>
        <p:spPr>
          <a:xfrm>
            <a:off x="8748800" y="1909800"/>
            <a:ext cx="192300" cy="19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2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 List ( </a:t>
            </a:r>
            <a:r>
              <a:rPr lang="en" sz="1700"/>
              <a:t>En utilisant une React App développé par moi</a:t>
            </a:r>
            <a:r>
              <a:rPr lang="en"/>
              <a:t>)</a:t>
            </a:r>
            <a:endParaRPr/>
          </a:p>
        </p:txBody>
      </p:sp>
      <p:sp>
        <p:nvSpPr>
          <p:cNvPr id="1052" name="Google Shape;1052;p52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3" name="Google Shape;10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098525"/>
            <a:ext cx="7734301" cy="41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3"/>
          <p:cNvSpPr txBox="1"/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Module (</a:t>
            </a:r>
            <a:r>
              <a:rPr lang="en"/>
              <a:t>en</a:t>
            </a:r>
            <a:r>
              <a:rPr lang="en"/>
              <a:t> </a:t>
            </a:r>
            <a:r>
              <a:rPr lang="en"/>
              <a:t>utilisant</a:t>
            </a:r>
            <a:r>
              <a:rPr lang="en"/>
              <a:t> Trello)</a:t>
            </a:r>
            <a:endParaRPr/>
          </a:p>
        </p:txBody>
      </p:sp>
      <p:sp>
        <p:nvSpPr>
          <p:cNvPr id="1059" name="Google Shape;1059;p53"/>
          <p:cNvSpPr txBox="1"/>
          <p:nvPr>
            <p:ph idx="1" type="subTitle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098525"/>
            <a:ext cx="7734300" cy="35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53"/>
          <p:cNvSpPr/>
          <p:nvPr/>
        </p:nvSpPr>
        <p:spPr>
          <a:xfrm>
            <a:off x="3775675" y="1831300"/>
            <a:ext cx="666900" cy="11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3"/>
          <p:cNvSpPr/>
          <p:nvPr/>
        </p:nvSpPr>
        <p:spPr>
          <a:xfrm>
            <a:off x="6754175" y="3509800"/>
            <a:ext cx="666900" cy="11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4"/>
          <p:cNvSpPr txBox="1"/>
          <p:nvPr>
            <p:ph type="title"/>
          </p:nvPr>
        </p:nvSpPr>
        <p:spPr>
          <a:xfrm>
            <a:off x="1119450" y="1865000"/>
            <a:ext cx="61104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Technologies utilisées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400" y="3007375"/>
            <a:ext cx="1743925" cy="17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350" y="666400"/>
            <a:ext cx="1490250" cy="1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925" y="2794400"/>
            <a:ext cx="2072900" cy="16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200" y="3148950"/>
            <a:ext cx="1800225" cy="16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4227" y="3103475"/>
            <a:ext cx="1972761" cy="15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76425" y="814850"/>
            <a:ext cx="2273796" cy="1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10875" y="814850"/>
            <a:ext cx="1193349" cy="11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21913" y="814850"/>
            <a:ext cx="1800225" cy="10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220" y="1517125"/>
            <a:ext cx="1063429" cy="14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6"/>
          <p:cNvSpPr txBox="1"/>
          <p:nvPr>
            <p:ph type="title"/>
          </p:nvPr>
        </p:nvSpPr>
        <p:spPr>
          <a:xfrm>
            <a:off x="1119450" y="1865000"/>
            <a:ext cx="61104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ScreenShoots</a:t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Google Shape;1090;p57"/>
          <p:cNvPicPr preferRelativeResize="0"/>
          <p:nvPr/>
        </p:nvPicPr>
        <p:blipFill rotWithShape="1">
          <a:blip r:embed="rId3">
            <a:alphaModFix/>
          </a:blip>
          <a:srcRect b="25495" l="17075" r="16483" t="0"/>
          <a:stretch/>
        </p:blipFill>
        <p:spPr>
          <a:xfrm>
            <a:off x="1561525" y="533400"/>
            <a:ext cx="6075101" cy="38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0"/>
          <p:cNvSpPr txBox="1"/>
          <p:nvPr>
            <p:ph type="title"/>
          </p:nvPr>
        </p:nvSpPr>
        <p:spPr>
          <a:xfrm>
            <a:off x="776400" y="66887"/>
            <a:ext cx="3114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1" name="Google Shape;741;p40"/>
          <p:cNvSpPr txBox="1"/>
          <p:nvPr>
            <p:ph idx="1" type="subTitle"/>
          </p:nvPr>
        </p:nvSpPr>
        <p:spPr>
          <a:xfrm>
            <a:off x="776400" y="851350"/>
            <a:ext cx="81069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 projet s’appelle </a:t>
            </a:r>
            <a:r>
              <a:rPr b="1" lang="en">
                <a:solidFill>
                  <a:schemeClr val="accent3"/>
                </a:solidFill>
              </a:rPr>
              <a:t>EasySale, </a:t>
            </a:r>
            <a:r>
              <a:rPr lang="en"/>
              <a:t>il</a:t>
            </a:r>
            <a:r>
              <a:rPr b="1" lang="en">
                <a:solidFill>
                  <a:schemeClr val="accent3"/>
                </a:solidFill>
              </a:rPr>
              <a:t> </a:t>
            </a:r>
            <a:r>
              <a:rPr lang="en"/>
              <a:t>représente un système de point de vente (POS), où une transaction de vente au détail est effectuée automatiquement.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 système de point de vente </a:t>
            </a:r>
            <a:r>
              <a:rPr b="1" lang="en" sz="1500">
                <a:solidFill>
                  <a:schemeClr val="accent3"/>
                </a:solidFill>
              </a:rPr>
              <a:t>EasySale </a:t>
            </a:r>
            <a:r>
              <a:rPr lang="en" sz="1500"/>
              <a:t>rationalise les opérations de vente au détail en automatisant le processus de transaction et en suivant les données </a:t>
            </a:r>
            <a:r>
              <a:rPr lang="en" sz="1500"/>
              <a:t>importantes </a:t>
            </a:r>
            <a:r>
              <a:rPr lang="en" sz="1500"/>
              <a:t>de vente.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Les vendeurs peuvent utiliser la fonctionnalité du lecteur de code-barres et les factures du client en installant un lecteur de code-barres et un dispositif de ticket Imprimantes.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Avec </a:t>
            </a:r>
            <a:r>
              <a:rPr b="1" lang="en" sz="1500">
                <a:solidFill>
                  <a:schemeClr val="accent3"/>
                </a:solidFill>
              </a:rPr>
              <a:t>EasySale</a:t>
            </a:r>
            <a:r>
              <a:rPr lang="en" sz="1500"/>
              <a:t>, les vendeurs peuvent suivre l'exactitude des prix, les variations de stocks, les revenus bruts et les modèles de vente. L'utilisation d'une technologie intégrée pour suivre les données aide les détaillants à détecter les écarts de prix ou de flux de trésorerie qui pourraient entraîner une perte de profit ou interrompre les ventes.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Notre système de point de vente peut surveiller les stocks et les tendances d'achat pour aider les détaillants à éviter les problèmes de service client, tels que les ruptures de stock, et adapter les achats et le marketing au comportement des consommateurs.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" name="Google Shape;11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0" name="Google Shape;11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5" name="Google Shape;11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65"/>
          <p:cNvSpPr txBox="1"/>
          <p:nvPr>
            <p:ph type="title"/>
          </p:nvPr>
        </p:nvSpPr>
        <p:spPr>
          <a:xfrm>
            <a:off x="723900" y="847463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</a:t>
            </a:r>
            <a:endParaRPr/>
          </a:p>
        </p:txBody>
      </p:sp>
      <p:sp>
        <p:nvSpPr>
          <p:cNvPr id="1131" name="Google Shape;1131;p65"/>
          <p:cNvSpPr txBox="1"/>
          <p:nvPr>
            <p:ph idx="1" type="subTitle"/>
          </p:nvPr>
        </p:nvSpPr>
        <p:spPr>
          <a:xfrm>
            <a:off x="723900" y="1916275"/>
            <a:ext cx="43143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mourig.abdellah.dev@gmail.com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+212 630334008</a:t>
            </a:r>
            <a:endParaRPr/>
          </a:p>
        </p:txBody>
      </p:sp>
      <p:sp>
        <p:nvSpPr>
          <p:cNvPr id="1132" name="Google Shape;1132;p65"/>
          <p:cNvSpPr/>
          <p:nvPr/>
        </p:nvSpPr>
        <p:spPr>
          <a:xfrm>
            <a:off x="1496861" y="2841911"/>
            <a:ext cx="192320" cy="15685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3" name="Google Shape;1133;p65"/>
          <p:cNvGrpSpPr/>
          <p:nvPr/>
        </p:nvGrpSpPr>
        <p:grpSpPr>
          <a:xfrm>
            <a:off x="800099" y="2703288"/>
            <a:ext cx="415475" cy="415955"/>
            <a:chOff x="2254275" y="841050"/>
            <a:chExt cx="713875" cy="714700"/>
          </a:xfrm>
        </p:grpSpPr>
        <p:sp>
          <p:nvSpPr>
            <p:cNvPr id="1134" name="Google Shape;1134;p65"/>
            <p:cNvSpPr/>
            <p:nvPr/>
          </p:nvSpPr>
          <p:spPr>
            <a:xfrm>
              <a:off x="2254275" y="841050"/>
              <a:ext cx="713875" cy="714700"/>
            </a:xfrm>
            <a:custGeom>
              <a:rect b="b" l="l" r="r" t="t"/>
              <a:pathLst>
                <a:path extrusionOk="0" h="28588" w="28555">
                  <a:moveTo>
                    <a:pt x="14278" y="0"/>
                  </a:moveTo>
                  <a:cubicBezTo>
                    <a:pt x="6372" y="0"/>
                    <a:pt x="1" y="6405"/>
                    <a:pt x="1" y="14277"/>
                  </a:cubicBezTo>
                  <a:cubicBezTo>
                    <a:pt x="1" y="22183"/>
                    <a:pt x="6372" y="28587"/>
                    <a:pt x="14278" y="28587"/>
                  </a:cubicBezTo>
                  <a:cubicBezTo>
                    <a:pt x="22150" y="28587"/>
                    <a:pt x="28554" y="22183"/>
                    <a:pt x="28554" y="14277"/>
                  </a:cubicBezTo>
                  <a:cubicBezTo>
                    <a:pt x="28554" y="6405"/>
                    <a:pt x="22150" y="0"/>
                    <a:pt x="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5"/>
            <p:cNvSpPr/>
            <p:nvPr/>
          </p:nvSpPr>
          <p:spPr>
            <a:xfrm>
              <a:off x="2449425" y="1118750"/>
              <a:ext cx="73400" cy="238525"/>
            </a:xfrm>
            <a:custGeom>
              <a:rect b="b" l="l" r="r" t="t"/>
              <a:pathLst>
                <a:path extrusionOk="0" h="9541" w="2936">
                  <a:moveTo>
                    <a:pt x="0" y="0"/>
                  </a:moveTo>
                  <a:lnTo>
                    <a:pt x="0" y="9540"/>
                  </a:lnTo>
                  <a:lnTo>
                    <a:pt x="2936" y="9540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5"/>
            <p:cNvSpPr/>
            <p:nvPr/>
          </p:nvSpPr>
          <p:spPr>
            <a:xfrm>
              <a:off x="2441925" y="999075"/>
              <a:ext cx="103425" cy="88825"/>
            </a:xfrm>
            <a:custGeom>
              <a:rect b="b" l="l" r="r" t="t"/>
              <a:pathLst>
                <a:path extrusionOk="0" h="3553" w="4137">
                  <a:moveTo>
                    <a:pt x="1784" y="1"/>
                  </a:moveTo>
                  <a:cubicBezTo>
                    <a:pt x="870" y="1"/>
                    <a:pt x="0" y="702"/>
                    <a:pt x="0" y="1785"/>
                  </a:cubicBezTo>
                  <a:cubicBezTo>
                    <a:pt x="0" y="2752"/>
                    <a:pt x="767" y="3520"/>
                    <a:pt x="1768" y="3553"/>
                  </a:cubicBezTo>
                  <a:cubicBezTo>
                    <a:pt x="3336" y="3553"/>
                    <a:pt x="4136" y="1652"/>
                    <a:pt x="3036" y="517"/>
                  </a:cubicBezTo>
                  <a:cubicBezTo>
                    <a:pt x="2669" y="161"/>
                    <a:pt x="2221" y="1"/>
                    <a:pt x="1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5"/>
            <p:cNvSpPr/>
            <p:nvPr/>
          </p:nvSpPr>
          <p:spPr>
            <a:xfrm>
              <a:off x="2570350" y="1111250"/>
              <a:ext cx="229350" cy="246025"/>
            </a:xfrm>
            <a:custGeom>
              <a:rect b="b" l="l" r="r" t="t"/>
              <a:pathLst>
                <a:path extrusionOk="0" h="9841" w="9174">
                  <a:moveTo>
                    <a:pt x="5704" y="0"/>
                  </a:moveTo>
                  <a:cubicBezTo>
                    <a:pt x="4537" y="0"/>
                    <a:pt x="3436" y="600"/>
                    <a:pt x="2835" y="1601"/>
                  </a:cubicBezTo>
                  <a:lnTo>
                    <a:pt x="2835" y="300"/>
                  </a:lnTo>
                  <a:lnTo>
                    <a:pt x="0" y="300"/>
                  </a:lnTo>
                  <a:lnTo>
                    <a:pt x="0" y="9840"/>
                  </a:lnTo>
                  <a:lnTo>
                    <a:pt x="2835" y="9840"/>
                  </a:lnTo>
                  <a:lnTo>
                    <a:pt x="2835" y="4837"/>
                  </a:lnTo>
                  <a:cubicBezTo>
                    <a:pt x="2835" y="3503"/>
                    <a:pt x="3436" y="2702"/>
                    <a:pt x="4637" y="2702"/>
                  </a:cubicBezTo>
                  <a:cubicBezTo>
                    <a:pt x="5704" y="2702"/>
                    <a:pt x="6238" y="3469"/>
                    <a:pt x="6238" y="4837"/>
                  </a:cubicBezTo>
                  <a:lnTo>
                    <a:pt x="6238" y="9840"/>
                  </a:lnTo>
                  <a:lnTo>
                    <a:pt x="9173" y="9840"/>
                  </a:lnTo>
                  <a:lnTo>
                    <a:pt x="9173" y="3803"/>
                  </a:lnTo>
                  <a:cubicBezTo>
                    <a:pt x="9173" y="1234"/>
                    <a:pt x="7739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65"/>
          <p:cNvGrpSpPr/>
          <p:nvPr/>
        </p:nvGrpSpPr>
        <p:grpSpPr>
          <a:xfrm>
            <a:off x="827457" y="3389089"/>
            <a:ext cx="415291" cy="413721"/>
            <a:chOff x="3350800" y="2398963"/>
            <a:chExt cx="202650" cy="201825"/>
          </a:xfrm>
        </p:grpSpPr>
        <p:sp>
          <p:nvSpPr>
            <p:cNvPr id="1139" name="Google Shape;1139;p65"/>
            <p:cNvSpPr/>
            <p:nvPr/>
          </p:nvSpPr>
          <p:spPr>
            <a:xfrm>
              <a:off x="3350800" y="2398963"/>
              <a:ext cx="202650" cy="201825"/>
            </a:xfrm>
            <a:custGeom>
              <a:rect b="b" l="l" r="r" t="t"/>
              <a:pathLst>
                <a:path extrusionOk="0" h="8073" w="8106">
                  <a:moveTo>
                    <a:pt x="3976" y="0"/>
                  </a:moveTo>
                  <a:cubicBezTo>
                    <a:pt x="1769" y="0"/>
                    <a:pt x="0" y="1822"/>
                    <a:pt x="0" y="4037"/>
                  </a:cubicBezTo>
                  <a:cubicBezTo>
                    <a:pt x="0" y="6272"/>
                    <a:pt x="1801" y="8073"/>
                    <a:pt x="4036" y="8073"/>
                  </a:cubicBezTo>
                  <a:cubicBezTo>
                    <a:pt x="6271" y="8073"/>
                    <a:pt x="8106" y="6272"/>
                    <a:pt x="8106" y="4037"/>
                  </a:cubicBezTo>
                  <a:cubicBezTo>
                    <a:pt x="8106" y="1802"/>
                    <a:pt x="6271" y="0"/>
                    <a:pt x="4036" y="0"/>
                  </a:cubicBezTo>
                  <a:cubicBezTo>
                    <a:pt x="4016" y="0"/>
                    <a:pt x="3996" y="0"/>
                    <a:pt x="39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5"/>
            <p:cNvSpPr/>
            <p:nvPr/>
          </p:nvSpPr>
          <p:spPr>
            <a:xfrm>
              <a:off x="3423350" y="2438163"/>
              <a:ext cx="57550" cy="122600"/>
            </a:xfrm>
            <a:custGeom>
              <a:rect b="b" l="l" r="r" t="t"/>
              <a:pathLst>
                <a:path extrusionOk="0" h="4904" w="2302">
                  <a:moveTo>
                    <a:pt x="1601" y="0"/>
                  </a:moveTo>
                  <a:cubicBezTo>
                    <a:pt x="868" y="0"/>
                    <a:pt x="534" y="334"/>
                    <a:pt x="534" y="968"/>
                  </a:cubicBezTo>
                  <a:lnTo>
                    <a:pt x="534" y="1601"/>
                  </a:lnTo>
                  <a:lnTo>
                    <a:pt x="0" y="1601"/>
                  </a:lnTo>
                  <a:lnTo>
                    <a:pt x="0" y="2435"/>
                  </a:lnTo>
                  <a:lnTo>
                    <a:pt x="534" y="2435"/>
                  </a:lnTo>
                  <a:lnTo>
                    <a:pt x="534" y="4904"/>
                  </a:lnTo>
                  <a:lnTo>
                    <a:pt x="1501" y="4904"/>
                  </a:lnTo>
                  <a:lnTo>
                    <a:pt x="1501" y="2435"/>
                  </a:lnTo>
                  <a:lnTo>
                    <a:pt x="2235" y="2435"/>
                  </a:lnTo>
                  <a:lnTo>
                    <a:pt x="2302" y="1601"/>
                  </a:lnTo>
                  <a:lnTo>
                    <a:pt x="1535" y="1601"/>
                  </a:lnTo>
                  <a:lnTo>
                    <a:pt x="1535" y="1134"/>
                  </a:lnTo>
                  <a:cubicBezTo>
                    <a:pt x="1535" y="934"/>
                    <a:pt x="1568" y="868"/>
                    <a:pt x="1768" y="868"/>
                  </a:cubicBezTo>
                  <a:lnTo>
                    <a:pt x="2302" y="8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1" name="Google Shape;1141;p65"/>
          <p:cNvSpPr txBox="1"/>
          <p:nvPr/>
        </p:nvSpPr>
        <p:spPr>
          <a:xfrm>
            <a:off x="1970450" y="2998775"/>
            <a:ext cx="2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2" name="Google Shape;1142;p65"/>
          <p:cNvSpPr txBox="1"/>
          <p:nvPr/>
        </p:nvSpPr>
        <p:spPr>
          <a:xfrm>
            <a:off x="1277925" y="273210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Mourig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Abdellah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3" name="Google Shape;1143;p65"/>
          <p:cNvSpPr txBox="1"/>
          <p:nvPr/>
        </p:nvSpPr>
        <p:spPr>
          <a:xfrm>
            <a:off x="1277925" y="3417900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/mourigab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4" name="Google Shape;1144;p65"/>
          <p:cNvSpPr/>
          <p:nvPr/>
        </p:nvSpPr>
        <p:spPr>
          <a:xfrm>
            <a:off x="4120150" y="3792875"/>
            <a:ext cx="4631700" cy="107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1"/>
          <p:cNvSpPr/>
          <p:nvPr/>
        </p:nvSpPr>
        <p:spPr>
          <a:xfrm>
            <a:off x="4237500" y="10141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1"/>
          <p:cNvSpPr/>
          <p:nvPr/>
        </p:nvSpPr>
        <p:spPr>
          <a:xfrm>
            <a:off x="6942600" y="10141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1"/>
          <p:cNvSpPr/>
          <p:nvPr/>
        </p:nvSpPr>
        <p:spPr>
          <a:xfrm>
            <a:off x="6942600" y="25510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1"/>
          <p:cNvSpPr/>
          <p:nvPr/>
        </p:nvSpPr>
        <p:spPr>
          <a:xfrm>
            <a:off x="4237500" y="25510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1"/>
          <p:cNvSpPr/>
          <p:nvPr/>
        </p:nvSpPr>
        <p:spPr>
          <a:xfrm>
            <a:off x="1532400" y="25510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1"/>
          <p:cNvSpPr/>
          <p:nvPr/>
        </p:nvSpPr>
        <p:spPr>
          <a:xfrm>
            <a:off x="1532350" y="101417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3" name="Google Shape;753;p41"/>
          <p:cNvSpPr txBox="1"/>
          <p:nvPr>
            <p:ph idx="2" type="subTitle"/>
          </p:nvPr>
        </p:nvSpPr>
        <p:spPr>
          <a:xfrm>
            <a:off x="656250" y="16702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</a:t>
            </a:r>
            <a:endParaRPr/>
          </a:p>
        </p:txBody>
      </p:sp>
      <p:sp>
        <p:nvSpPr>
          <p:cNvPr id="754" name="Google Shape;754;p41"/>
          <p:cNvSpPr txBox="1"/>
          <p:nvPr>
            <p:ph idx="4" type="subTitle"/>
          </p:nvPr>
        </p:nvSpPr>
        <p:spPr>
          <a:xfrm>
            <a:off x="3361350" y="16702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Processus de développement</a:t>
            </a:r>
            <a:endParaRPr/>
          </a:p>
        </p:txBody>
      </p:sp>
      <p:sp>
        <p:nvSpPr>
          <p:cNvPr id="755" name="Google Shape;755;p41"/>
          <p:cNvSpPr txBox="1"/>
          <p:nvPr>
            <p:ph idx="6" type="subTitle"/>
          </p:nvPr>
        </p:nvSpPr>
        <p:spPr>
          <a:xfrm>
            <a:off x="6066450" y="167023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Gestion de projet</a:t>
            </a:r>
            <a:endParaRPr/>
          </a:p>
        </p:txBody>
      </p:sp>
      <p:sp>
        <p:nvSpPr>
          <p:cNvPr id="756" name="Google Shape;756;p41"/>
          <p:cNvSpPr txBox="1"/>
          <p:nvPr>
            <p:ph idx="8" type="subTitle"/>
          </p:nvPr>
        </p:nvSpPr>
        <p:spPr>
          <a:xfrm>
            <a:off x="656250" y="32062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Problématique</a:t>
            </a:r>
            <a:endParaRPr/>
          </a:p>
        </p:txBody>
      </p:sp>
      <p:sp>
        <p:nvSpPr>
          <p:cNvPr id="757" name="Google Shape;757;p41"/>
          <p:cNvSpPr txBox="1"/>
          <p:nvPr>
            <p:ph idx="13" type="subTitle"/>
          </p:nvPr>
        </p:nvSpPr>
        <p:spPr>
          <a:xfrm>
            <a:off x="3361350" y="32062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</a:t>
            </a:r>
            <a:endParaRPr/>
          </a:p>
        </p:txBody>
      </p:sp>
      <p:sp>
        <p:nvSpPr>
          <p:cNvPr id="758" name="Google Shape;758;p41"/>
          <p:cNvSpPr txBox="1"/>
          <p:nvPr>
            <p:ph idx="15" type="subTitle"/>
          </p:nvPr>
        </p:nvSpPr>
        <p:spPr>
          <a:xfrm>
            <a:off x="6066450" y="32062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Systeme</a:t>
            </a:r>
            <a:endParaRPr/>
          </a:p>
        </p:txBody>
      </p:sp>
      <p:sp>
        <p:nvSpPr>
          <p:cNvPr id="759" name="Google Shape;759;p41"/>
          <p:cNvSpPr txBox="1"/>
          <p:nvPr>
            <p:ph idx="16" type="title"/>
          </p:nvPr>
        </p:nvSpPr>
        <p:spPr>
          <a:xfrm>
            <a:off x="1532300" y="101417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0" name="Google Shape;760;p41"/>
          <p:cNvSpPr txBox="1"/>
          <p:nvPr>
            <p:ph idx="17" type="title"/>
          </p:nvPr>
        </p:nvSpPr>
        <p:spPr>
          <a:xfrm>
            <a:off x="1532300" y="25510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1" name="Google Shape;761;p41"/>
          <p:cNvSpPr txBox="1"/>
          <p:nvPr>
            <p:ph idx="18" type="title"/>
          </p:nvPr>
        </p:nvSpPr>
        <p:spPr>
          <a:xfrm>
            <a:off x="4237450" y="10142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2" name="Google Shape;762;p41"/>
          <p:cNvSpPr txBox="1"/>
          <p:nvPr>
            <p:ph idx="19" type="title"/>
          </p:nvPr>
        </p:nvSpPr>
        <p:spPr>
          <a:xfrm>
            <a:off x="4237500" y="25510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3" name="Google Shape;763;p41"/>
          <p:cNvSpPr txBox="1"/>
          <p:nvPr>
            <p:ph idx="20" type="title"/>
          </p:nvPr>
        </p:nvSpPr>
        <p:spPr>
          <a:xfrm>
            <a:off x="6942450" y="10142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4" name="Google Shape;764;p41"/>
          <p:cNvSpPr txBox="1"/>
          <p:nvPr>
            <p:ph idx="21" type="title"/>
          </p:nvPr>
        </p:nvSpPr>
        <p:spPr>
          <a:xfrm>
            <a:off x="6942300" y="2551025"/>
            <a:ext cx="6693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65" name="Google Shape;765;p41"/>
          <p:cNvSpPr/>
          <p:nvPr/>
        </p:nvSpPr>
        <p:spPr>
          <a:xfrm>
            <a:off x="2161375" y="1189250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6896500" y="26037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/>
          <p:nvPr/>
        </p:nvSpPr>
        <p:spPr>
          <a:xfrm>
            <a:off x="7095800" y="28229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1"/>
          <p:cNvSpPr/>
          <p:nvPr/>
        </p:nvSpPr>
        <p:spPr>
          <a:xfrm rot="2506023">
            <a:off x="4082293" y="256573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1"/>
          <p:cNvSpPr/>
          <p:nvPr/>
        </p:nvSpPr>
        <p:spPr>
          <a:xfrm>
            <a:off x="4305700" y="33657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1"/>
          <p:cNvSpPr/>
          <p:nvPr/>
        </p:nvSpPr>
        <p:spPr>
          <a:xfrm>
            <a:off x="4505000" y="32039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4161300" y="3846425"/>
            <a:ext cx="669000" cy="6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 txBox="1"/>
          <p:nvPr>
            <p:ph idx="13" type="subTitle"/>
          </p:nvPr>
        </p:nvSpPr>
        <p:spPr>
          <a:xfrm>
            <a:off x="3285150" y="4501661"/>
            <a:ext cx="24213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</p:txBody>
      </p:sp>
      <p:sp>
        <p:nvSpPr>
          <p:cNvPr id="773" name="Google Shape;773;p41"/>
          <p:cNvSpPr txBox="1"/>
          <p:nvPr>
            <p:ph idx="19" type="title"/>
          </p:nvPr>
        </p:nvSpPr>
        <p:spPr>
          <a:xfrm>
            <a:off x="4161300" y="3846425"/>
            <a:ext cx="669000" cy="6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74" name="Google Shape;774;p41"/>
          <p:cNvSpPr/>
          <p:nvPr/>
        </p:nvSpPr>
        <p:spPr>
          <a:xfrm rot="2506023">
            <a:off x="4006093" y="3861138"/>
            <a:ext cx="170284" cy="170284"/>
          </a:xfrm>
          <a:custGeom>
            <a:rect b="b" l="l" r="r" t="t"/>
            <a:pathLst>
              <a:path extrusionOk="0" h="3861" w="3861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229500" y="4661175"/>
            <a:ext cx="94200" cy="9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4428800" y="4499375"/>
            <a:ext cx="36000" cy="3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2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Besoin</a:t>
            </a:r>
            <a:endParaRPr/>
          </a:p>
        </p:txBody>
      </p:sp>
      <p:sp>
        <p:nvSpPr>
          <p:cNvPr id="782" name="Google Shape;782;p42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Créer une application Web où les vendeurs peuvent </a:t>
            </a:r>
            <a:r>
              <a:rPr lang="en"/>
              <a:t>gérer leur </a:t>
            </a:r>
            <a:r>
              <a:rPr lang="en"/>
              <a:t> ventes et leur stock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3"/>
          <p:cNvSpPr/>
          <p:nvPr/>
        </p:nvSpPr>
        <p:spPr>
          <a:xfrm>
            <a:off x="652538" y="1000050"/>
            <a:ext cx="3143100" cy="314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3"/>
          <p:cNvSpPr txBox="1"/>
          <p:nvPr>
            <p:ph type="title"/>
          </p:nvPr>
        </p:nvSpPr>
        <p:spPr>
          <a:xfrm>
            <a:off x="881750" y="1796550"/>
            <a:ext cx="29484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Les étapes de </a:t>
            </a:r>
            <a:r>
              <a:rPr lang="en" sz="3100"/>
              <a:t>Design Thinking</a:t>
            </a:r>
            <a:endParaRPr sz="3100"/>
          </a:p>
        </p:txBody>
      </p:sp>
      <p:sp>
        <p:nvSpPr>
          <p:cNvPr id="789" name="Google Shape;789;p43"/>
          <p:cNvSpPr txBox="1"/>
          <p:nvPr>
            <p:ph idx="3" type="subTitle"/>
          </p:nvPr>
        </p:nvSpPr>
        <p:spPr>
          <a:xfrm>
            <a:off x="5352950" y="943625"/>
            <a:ext cx="23646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Discover</a:t>
            </a:r>
            <a:endParaRPr sz="1900"/>
          </a:p>
        </p:txBody>
      </p:sp>
      <p:grpSp>
        <p:nvGrpSpPr>
          <p:cNvPr id="790" name="Google Shape;790;p43"/>
          <p:cNvGrpSpPr/>
          <p:nvPr/>
        </p:nvGrpSpPr>
        <p:grpSpPr>
          <a:xfrm>
            <a:off x="4865046" y="1075397"/>
            <a:ext cx="298377" cy="354519"/>
            <a:chOff x="-48233050" y="3569725"/>
            <a:chExt cx="252050" cy="299475"/>
          </a:xfrm>
        </p:grpSpPr>
        <p:sp>
          <p:nvSpPr>
            <p:cNvPr id="791" name="Google Shape;791;p43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43"/>
          <p:cNvGrpSpPr/>
          <p:nvPr/>
        </p:nvGrpSpPr>
        <p:grpSpPr>
          <a:xfrm>
            <a:off x="4824497" y="3231674"/>
            <a:ext cx="379497" cy="358070"/>
            <a:chOff x="-46422300" y="3936925"/>
            <a:chExt cx="320575" cy="302475"/>
          </a:xfrm>
        </p:grpSpPr>
        <p:sp>
          <p:nvSpPr>
            <p:cNvPr id="795" name="Google Shape;795;p43"/>
            <p:cNvSpPr/>
            <p:nvPr/>
          </p:nvSpPr>
          <p:spPr>
            <a:xfrm>
              <a:off x="-46254550" y="3936925"/>
              <a:ext cx="152825" cy="300900"/>
            </a:xfrm>
            <a:custGeom>
              <a:rect b="b" l="l" r="r" t="t"/>
              <a:pathLst>
                <a:path extrusionOk="0" h="12036" w="6113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-46422300" y="3938500"/>
              <a:ext cx="152025" cy="300900"/>
            </a:xfrm>
            <a:custGeom>
              <a:rect b="b" l="l" r="r" t="t"/>
              <a:pathLst>
                <a:path extrusionOk="0" h="12036" w="6081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43"/>
          <p:cNvGrpSpPr/>
          <p:nvPr/>
        </p:nvGrpSpPr>
        <p:grpSpPr>
          <a:xfrm>
            <a:off x="4837091" y="2515161"/>
            <a:ext cx="354311" cy="354104"/>
            <a:chOff x="-49764975" y="3183375"/>
            <a:chExt cx="299300" cy="299125"/>
          </a:xfrm>
        </p:grpSpPr>
        <p:sp>
          <p:nvSpPr>
            <p:cNvPr id="798" name="Google Shape;798;p43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43"/>
          <p:cNvGrpSpPr/>
          <p:nvPr/>
        </p:nvGrpSpPr>
        <p:grpSpPr>
          <a:xfrm>
            <a:off x="4836616" y="1796556"/>
            <a:ext cx="355258" cy="356205"/>
            <a:chOff x="-47892800" y="3937700"/>
            <a:chExt cx="300100" cy="300900"/>
          </a:xfrm>
        </p:grpSpPr>
        <p:sp>
          <p:nvSpPr>
            <p:cNvPr id="808" name="Google Shape;808;p43"/>
            <p:cNvSpPr/>
            <p:nvPr/>
          </p:nvSpPr>
          <p:spPr>
            <a:xfrm>
              <a:off x="-47858150" y="3937700"/>
              <a:ext cx="70900" cy="44150"/>
            </a:xfrm>
            <a:custGeom>
              <a:rect b="b" l="l" r="r" t="t"/>
              <a:pathLst>
                <a:path extrusionOk="0" h="1766" w="2836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-47892800" y="3991275"/>
              <a:ext cx="141000" cy="105550"/>
            </a:xfrm>
            <a:custGeom>
              <a:rect b="b" l="l" r="r" t="t"/>
              <a:pathLst>
                <a:path extrusionOk="0" h="4222" w="564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-47773875" y="3956600"/>
              <a:ext cx="119750" cy="89025"/>
            </a:xfrm>
            <a:custGeom>
              <a:rect b="b" l="l" r="r" t="t"/>
              <a:pathLst>
                <a:path extrusionOk="0" h="3561" w="479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-47699050" y="4043250"/>
              <a:ext cx="71700" cy="70900"/>
            </a:xfrm>
            <a:custGeom>
              <a:rect b="b" l="l" r="r" t="t"/>
              <a:pathLst>
                <a:path extrusionOk="0" h="2836" w="2868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-47770725" y="4124375"/>
              <a:ext cx="178025" cy="114225"/>
            </a:xfrm>
            <a:custGeom>
              <a:rect b="b" l="l" r="r" t="t"/>
              <a:pathLst>
                <a:path extrusionOk="0" h="4569" w="7121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-47830575" y="41322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-47785675" y="4112375"/>
              <a:ext cx="37825" cy="36250"/>
            </a:xfrm>
            <a:custGeom>
              <a:rect b="b" l="l" r="r" t="t"/>
              <a:pathLst>
                <a:path extrusionOk="0" h="1450" w="1513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-47892800" y="4112750"/>
              <a:ext cx="37825" cy="36250"/>
            </a:xfrm>
            <a:custGeom>
              <a:rect b="b" l="l" r="r" t="t"/>
              <a:pathLst>
                <a:path extrusionOk="0" h="1450" w="1513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43"/>
          <p:cNvSpPr/>
          <p:nvPr/>
        </p:nvSpPr>
        <p:spPr>
          <a:xfrm>
            <a:off x="3182999" y="800850"/>
            <a:ext cx="379500" cy="37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3"/>
          <p:cNvSpPr/>
          <p:nvPr/>
        </p:nvSpPr>
        <p:spPr>
          <a:xfrm>
            <a:off x="804949" y="3878494"/>
            <a:ext cx="223800" cy="2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3"/>
          <p:cNvSpPr txBox="1"/>
          <p:nvPr>
            <p:ph idx="3" type="subTitle"/>
          </p:nvPr>
        </p:nvSpPr>
        <p:spPr>
          <a:xfrm>
            <a:off x="5352950" y="1675950"/>
            <a:ext cx="23646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Define</a:t>
            </a:r>
            <a:endParaRPr sz="1900"/>
          </a:p>
        </p:txBody>
      </p:sp>
      <p:sp>
        <p:nvSpPr>
          <p:cNvPr id="819" name="Google Shape;819;p43"/>
          <p:cNvSpPr txBox="1"/>
          <p:nvPr>
            <p:ph idx="3" type="subTitle"/>
          </p:nvPr>
        </p:nvSpPr>
        <p:spPr>
          <a:xfrm>
            <a:off x="5352950" y="2331613"/>
            <a:ext cx="23646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Ideate</a:t>
            </a:r>
            <a:endParaRPr sz="1900"/>
          </a:p>
        </p:txBody>
      </p:sp>
      <p:sp>
        <p:nvSpPr>
          <p:cNvPr id="820" name="Google Shape;820;p43"/>
          <p:cNvSpPr txBox="1"/>
          <p:nvPr>
            <p:ph idx="3" type="subTitle"/>
          </p:nvPr>
        </p:nvSpPr>
        <p:spPr>
          <a:xfrm>
            <a:off x="5352950" y="3050113"/>
            <a:ext cx="23646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Design</a:t>
            </a:r>
            <a:endParaRPr sz="1900"/>
          </a:p>
        </p:txBody>
      </p:sp>
      <p:grpSp>
        <p:nvGrpSpPr>
          <p:cNvPr id="821" name="Google Shape;821;p43"/>
          <p:cNvGrpSpPr/>
          <p:nvPr/>
        </p:nvGrpSpPr>
        <p:grpSpPr>
          <a:xfrm>
            <a:off x="4824497" y="3993674"/>
            <a:ext cx="379497" cy="358070"/>
            <a:chOff x="-46422300" y="3936925"/>
            <a:chExt cx="320575" cy="302475"/>
          </a:xfrm>
        </p:grpSpPr>
        <p:sp>
          <p:nvSpPr>
            <p:cNvPr id="822" name="Google Shape;822;p43"/>
            <p:cNvSpPr/>
            <p:nvPr/>
          </p:nvSpPr>
          <p:spPr>
            <a:xfrm>
              <a:off x="-46254550" y="3936925"/>
              <a:ext cx="152825" cy="300900"/>
            </a:xfrm>
            <a:custGeom>
              <a:rect b="b" l="l" r="r" t="t"/>
              <a:pathLst>
                <a:path extrusionOk="0" h="12036" w="6113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-46422300" y="3938500"/>
              <a:ext cx="152025" cy="300900"/>
            </a:xfrm>
            <a:custGeom>
              <a:rect b="b" l="l" r="r" t="t"/>
              <a:pathLst>
                <a:path extrusionOk="0" h="12036" w="6081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43"/>
          <p:cNvSpPr txBox="1"/>
          <p:nvPr>
            <p:ph idx="3" type="subTitle"/>
          </p:nvPr>
        </p:nvSpPr>
        <p:spPr>
          <a:xfrm>
            <a:off x="5352950" y="3812113"/>
            <a:ext cx="2364600" cy="7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Test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4"/>
          <p:cNvSpPr txBox="1"/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</a:t>
            </a:r>
            <a:endParaRPr/>
          </a:p>
        </p:txBody>
      </p:sp>
      <p:sp>
        <p:nvSpPr>
          <p:cNvPr id="830" name="Google Shape;830;p44"/>
          <p:cNvSpPr txBox="1"/>
          <p:nvPr>
            <p:ph idx="1" type="subTitle"/>
          </p:nvPr>
        </p:nvSpPr>
        <p:spPr>
          <a:xfrm>
            <a:off x="1272875" y="2800575"/>
            <a:ext cx="58653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Cette première étape du processus de Design Thinking consiste à acquérir une compréhension empathique du problème que j'essaie de résoudre.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45"/>
          <p:cNvGrpSpPr/>
          <p:nvPr/>
        </p:nvGrpSpPr>
        <p:grpSpPr>
          <a:xfrm>
            <a:off x="1115661" y="705429"/>
            <a:ext cx="6912670" cy="4221472"/>
            <a:chOff x="238125" y="1188750"/>
            <a:chExt cx="7140450" cy="3335550"/>
          </a:xfrm>
        </p:grpSpPr>
        <p:sp>
          <p:nvSpPr>
            <p:cNvPr id="836" name="Google Shape;836;p45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0" name="Google Shape;8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943225" y="1942988"/>
            <a:ext cx="1257524" cy="1257524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45"/>
          <p:cNvSpPr txBox="1"/>
          <p:nvPr/>
        </p:nvSpPr>
        <p:spPr>
          <a:xfrm>
            <a:off x="3951300" y="3250600"/>
            <a:ext cx="1237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Seller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2" name="Google Shape;842;p45"/>
          <p:cNvSpPr txBox="1"/>
          <p:nvPr/>
        </p:nvSpPr>
        <p:spPr>
          <a:xfrm>
            <a:off x="1170000" y="866825"/>
            <a:ext cx="21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Dit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3" name="Google Shape;843;p45"/>
          <p:cNvSpPr txBox="1"/>
          <p:nvPr/>
        </p:nvSpPr>
        <p:spPr>
          <a:xfrm>
            <a:off x="5586325" y="866825"/>
            <a:ext cx="22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Pense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4" name="Google Shape;844;p45"/>
          <p:cNvSpPr txBox="1"/>
          <p:nvPr/>
        </p:nvSpPr>
        <p:spPr>
          <a:xfrm>
            <a:off x="1170000" y="3053550"/>
            <a:ext cx="195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Fait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5" name="Google Shape;845;p45"/>
          <p:cNvSpPr txBox="1"/>
          <p:nvPr/>
        </p:nvSpPr>
        <p:spPr>
          <a:xfrm>
            <a:off x="5660125" y="3053550"/>
            <a:ext cx="21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Sent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45"/>
          <p:cNvSpPr txBox="1"/>
          <p:nvPr/>
        </p:nvSpPr>
        <p:spPr>
          <a:xfrm>
            <a:off x="3071988" y="95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014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Carte d’empathie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7" name="Google Shape;847;p45"/>
          <p:cNvSpPr txBox="1"/>
          <p:nvPr/>
        </p:nvSpPr>
        <p:spPr>
          <a:xfrm>
            <a:off x="995900" y="1594400"/>
            <a:ext cx="31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Tu va payer ce prix (somme)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8" name="Google Shape;848;p45"/>
          <p:cNvSpPr txBox="1"/>
          <p:nvPr/>
        </p:nvSpPr>
        <p:spPr>
          <a:xfrm>
            <a:off x="5141725" y="1518200"/>
            <a:ext cx="29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Est ce qu’il y a une solution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pour faciliter ce processus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9" name="Google Shape;849;p45"/>
          <p:cNvSpPr txBox="1"/>
          <p:nvPr/>
        </p:nvSpPr>
        <p:spPr>
          <a:xfrm>
            <a:off x="968150" y="3651800"/>
            <a:ext cx="36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Calculer la somme des prix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0" name="Google Shape;850;p45"/>
          <p:cNvSpPr txBox="1"/>
          <p:nvPr/>
        </p:nvSpPr>
        <p:spPr>
          <a:xfrm>
            <a:off x="950725" y="4109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vérifier que les produits existe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1" name="Google Shape;851;p45"/>
          <p:cNvSpPr txBox="1"/>
          <p:nvPr/>
        </p:nvSpPr>
        <p:spPr>
          <a:xfrm>
            <a:off x="5141725" y="34994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 doute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2" name="Google Shape;852;p45"/>
          <p:cNvSpPr txBox="1"/>
          <p:nvPr/>
        </p:nvSpPr>
        <p:spPr>
          <a:xfrm>
            <a:off x="5141725" y="3804200"/>
            <a:ext cx="29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 procédure n’est pas facile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3" name="Google Shape;853;p45"/>
          <p:cNvSpPr txBox="1"/>
          <p:nvPr/>
        </p:nvSpPr>
        <p:spPr>
          <a:xfrm>
            <a:off x="5141725" y="4261400"/>
            <a:ext cx="29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crainte de perdre de clients à cause de long délai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46"/>
          <p:cNvGrpSpPr/>
          <p:nvPr/>
        </p:nvGrpSpPr>
        <p:grpSpPr>
          <a:xfrm>
            <a:off x="1115661" y="705429"/>
            <a:ext cx="6912670" cy="4221472"/>
            <a:chOff x="238125" y="1188750"/>
            <a:chExt cx="7140450" cy="3335550"/>
          </a:xfrm>
        </p:grpSpPr>
        <p:sp>
          <p:nvSpPr>
            <p:cNvPr id="859" name="Google Shape;859;p46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3" name="Google Shape;863;p46"/>
          <p:cNvPicPr preferRelativeResize="0"/>
          <p:nvPr/>
        </p:nvPicPr>
        <p:blipFill rotWithShape="1">
          <a:blip r:embed="rId3">
            <a:alphaModFix/>
          </a:blip>
          <a:srcRect b="8867" l="14464" r="16754" t="0"/>
          <a:stretch/>
        </p:blipFill>
        <p:spPr>
          <a:xfrm>
            <a:off x="3909150" y="1775125"/>
            <a:ext cx="1251660" cy="17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46"/>
          <p:cNvSpPr txBox="1"/>
          <p:nvPr/>
        </p:nvSpPr>
        <p:spPr>
          <a:xfrm>
            <a:off x="3071988" y="95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014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Carte d’empathie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46"/>
          <p:cNvSpPr txBox="1"/>
          <p:nvPr/>
        </p:nvSpPr>
        <p:spPr>
          <a:xfrm>
            <a:off x="1170000" y="866825"/>
            <a:ext cx="21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Dit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6" name="Google Shape;866;p46"/>
          <p:cNvSpPr txBox="1"/>
          <p:nvPr/>
        </p:nvSpPr>
        <p:spPr>
          <a:xfrm>
            <a:off x="5586325" y="866825"/>
            <a:ext cx="229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Pense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7" name="Google Shape;867;p46"/>
          <p:cNvSpPr txBox="1"/>
          <p:nvPr/>
        </p:nvSpPr>
        <p:spPr>
          <a:xfrm>
            <a:off x="1170000" y="3053550"/>
            <a:ext cx="195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Fait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8" name="Google Shape;868;p46"/>
          <p:cNvSpPr txBox="1"/>
          <p:nvPr/>
        </p:nvSpPr>
        <p:spPr>
          <a:xfrm>
            <a:off x="5660125" y="3053550"/>
            <a:ext cx="215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Sent</a:t>
            </a:r>
            <a:endParaRPr b="1" sz="1700" u="sng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9" name="Google Shape;869;p46"/>
          <p:cNvSpPr txBox="1"/>
          <p:nvPr/>
        </p:nvSpPr>
        <p:spPr>
          <a:xfrm>
            <a:off x="1103125" y="14420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Combien je dois payer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0" name="Google Shape;870;p46"/>
          <p:cNvSpPr txBox="1"/>
          <p:nvPr/>
        </p:nvSpPr>
        <p:spPr>
          <a:xfrm>
            <a:off x="1103125" y="18230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Ce produit est-il existe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1" name="Google Shape;871;p46"/>
          <p:cNvSpPr txBox="1"/>
          <p:nvPr/>
        </p:nvSpPr>
        <p:spPr>
          <a:xfrm>
            <a:off x="5141725" y="1518200"/>
            <a:ext cx="292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Est ce qu’il y a une solution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          pour faciliter ce processus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2" name="Google Shape;872;p46"/>
          <p:cNvSpPr txBox="1"/>
          <p:nvPr/>
        </p:nvSpPr>
        <p:spPr>
          <a:xfrm>
            <a:off x="1103125" y="35756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Payer la facture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3" name="Google Shape;873;p46"/>
          <p:cNvSpPr txBox="1"/>
          <p:nvPr/>
        </p:nvSpPr>
        <p:spPr>
          <a:xfrm>
            <a:off x="1103125" y="39566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Vérifier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la somme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4" name="Google Shape;874;p46"/>
          <p:cNvSpPr txBox="1"/>
          <p:nvPr/>
        </p:nvSpPr>
        <p:spPr>
          <a:xfrm>
            <a:off x="5217925" y="35756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 doute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5" name="Google Shape;875;p46"/>
          <p:cNvSpPr txBox="1"/>
          <p:nvPr/>
        </p:nvSpPr>
        <p:spPr>
          <a:xfrm>
            <a:off x="5217925" y="3956600"/>
            <a:ext cx="29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La procédure est lent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7"/>
          <p:cNvSpPr txBox="1"/>
          <p:nvPr>
            <p:ph type="title"/>
          </p:nvPr>
        </p:nvSpPr>
        <p:spPr>
          <a:xfrm>
            <a:off x="1377825" y="1636400"/>
            <a:ext cx="5760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Define</a:t>
            </a:r>
            <a:endParaRPr sz="4900"/>
          </a:p>
        </p:txBody>
      </p:sp>
      <p:sp>
        <p:nvSpPr>
          <p:cNvPr id="881" name="Google Shape;881;p47"/>
          <p:cNvSpPr txBox="1"/>
          <p:nvPr>
            <p:ph idx="1" type="subTitle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 vendeur rencontre une difficulté pour gérer les ventes et le stock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