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ba3aa6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ba3aa6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a3aa65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a3aa65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a3aa65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a3aa65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ba3aa65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ba3aa65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ba3aa65e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ba3aa65e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ba3aa65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ba3aa65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nepagelove.com/templates/free-templat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32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 MON LANDING 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(Poisson</a:t>
            </a:r>
            <a:r>
              <a:rPr lang="en">
                <a:solidFill>
                  <a:schemeClr val="accent1"/>
                </a:solidFill>
              </a:rPr>
              <a:t>Blue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Etapes De Realisation (NIVEU 1 Completed)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461325"/>
            <a:ext cx="85206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Recherche d’un Template pour mon projet (je suggère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onepagelove.com</a:t>
            </a:r>
            <a:r>
              <a:rPr lang="en">
                <a:solidFill>
                  <a:srgbClr val="674EA7"/>
                </a:solidFill>
              </a:rPr>
              <a:t>)</a:t>
            </a:r>
            <a:endParaRPr>
              <a:solidFill>
                <a:srgbClr val="674EA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Regardez bien le code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Apporter les modifications nécessaires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Adapter</a:t>
            </a:r>
            <a:r>
              <a:rPr lang="en">
                <a:solidFill>
                  <a:srgbClr val="000000"/>
                </a:solidFill>
              </a:rPr>
              <a:t> le template pour votre projet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Creer des image unique pour votre projet (LOGO, background, …)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Changer les informations, les images et les colours...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Ajouter des Fonctionnalités </a:t>
            </a:r>
            <a:r>
              <a:rPr lang="en">
                <a:solidFill>
                  <a:srgbClr val="000000"/>
                </a:solidFill>
              </a:rPr>
              <a:t>oublié</a:t>
            </a:r>
            <a:r>
              <a:rPr lang="en">
                <a:solidFill>
                  <a:srgbClr val="000000"/>
                </a:solidFill>
              </a:rPr>
              <a:t> dans le template (Scrolling, Maps, …)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Réviser et Finaliser Votre Project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09575"/>
            <a:ext cx="8520600" cy="572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 Final </a:t>
            </a:r>
            <a:r>
              <a:rPr lang="en"/>
              <a:t>Project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6725"/>
            <a:ext cx="8520602" cy="409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2750"/>
            <a:ext cx="8839201" cy="46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0" cy="47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5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78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