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4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1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8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83B874-A7A3-417C-9E15-874BCA692AA0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4DDB03-CA94-4F2A-A78C-5994483A8A1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2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8055-BE43-034E-AFCD-2205482D7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power point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B886-C48D-89CE-0365-8977D28A3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9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New 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power point</dc:title>
  <dc:creator>Mouriya Rajan</dc:creator>
  <cp:lastModifiedBy>Mouriya Rajan</cp:lastModifiedBy>
  <cp:revision>1</cp:revision>
  <dcterms:created xsi:type="dcterms:W3CDTF">2022-11-17T04:29:06Z</dcterms:created>
  <dcterms:modified xsi:type="dcterms:W3CDTF">2022-11-17T04:50:20Z</dcterms:modified>
</cp:coreProperties>
</file>