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943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8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981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60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97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805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997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458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47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10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42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506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35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675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58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74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222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F73057-5EC8-4DB3-A4E5-411352F4B55A}" type="datetimeFigureOut">
              <a:rPr lang="el-GR" smtClean="0"/>
              <a:t>10/12/2017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4182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application_notes/xapp495_S6TMDS_Video_Interface.pdf" TargetMode="External"/><Relationship Id="rId2" Type="http://schemas.openxmlformats.org/officeDocument/2006/relationships/hyperlink" Target="https://github.com/mouroutzoglou/FPGsnAk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ohnloomis.org/ece314/notes/devices/binary_to_BCD/bin_to_bcd.html" TargetMode="External"/><Relationship Id="rId4" Type="http://schemas.openxmlformats.org/officeDocument/2006/relationships/hyperlink" Target="https://en.wikipedia.org/wiki/Linear-feedback_shift_regi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5F17-DC47-474D-9AD4-CEA13AFEC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FPGsnAke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E4C-7291-43F4-BEA9-7ED5BA111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snake game for the ATLYS FPGA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181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6CE-83C8-41BA-B536-B61977A0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Random Number Generator</a:t>
            </a:r>
            <a:r>
              <a:rPr lang="el-GR" dirty="0"/>
              <a:t> (Συνέχεια)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A39-A2FC-4983-8AC8-418EFA98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κύκλωμα αυτό όπως είναι προφανές δεν παράγει τυχαίους αριθμούς, αφού αν γνωρίζουμε την τιμή για μία χρονική στιγμή τότε μπορούμε να υπολογίσουμε την επόμενη.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Αυτό που είναι τυχαίο όμως είναι το πότε κοιτάμε την έξοδο της γεννήτριας.</a:t>
            </a:r>
          </a:p>
        </p:txBody>
      </p:sp>
    </p:spTree>
    <p:extLst>
      <p:ext uri="{BB962C8B-B14F-4D97-AF65-F5344CB8AC3E}">
        <p14:creationId xmlns:p14="http://schemas.microsoft.com/office/powerpoint/2010/main" val="401498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6019-7E01-4321-A0D6-5A43D722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Επιλογή νέας θέσης για το μήλο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F2A-41CC-48C2-A604-90E370E6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Τους πρώτους 169^2</a:t>
            </a:r>
            <a:r>
              <a:rPr lang="en-US" dirty="0"/>
              <a:t>=28.561</a:t>
            </a:r>
            <a:r>
              <a:rPr lang="el-GR" dirty="0"/>
              <a:t> κύκλους κάθε 25.000.000 κύκλους ξεκινάει ένας έλεγχος.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Υπάρχουν συνολικά 169 διαθέσιμες θέσεις, και συνεπώς το φιδάκι μπορεί να έχει μέγεθος μέχρι 169.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Άρα σε κάθε μία από τις 169 θέσεις ελέγχουμε αν κάποιο από τα 169 μέρη του φιδιού βρίσκονται πάνω στην θέση που εξετάζουμε.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Αν δεν είναι διαθέσιμη πάμε στην επόμενη.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Αν είναι ελεύθερη τότε τρέχουμε έναν σειριακό αλγόριθμο για </a:t>
            </a:r>
            <a:r>
              <a:rPr lang="en-US" dirty="0"/>
              <a:t>random sampling</a:t>
            </a:r>
            <a:r>
              <a:rPr lang="el-GR" dirty="0"/>
              <a:t>, ο οποίος κρατάει ισοπίθανα μία από όλες τις τιμές που περνάνε ως είσοδος.</a:t>
            </a:r>
          </a:p>
        </p:txBody>
      </p:sp>
    </p:spTree>
    <p:extLst>
      <p:ext uri="{BB962C8B-B14F-4D97-AF65-F5344CB8AC3E}">
        <p14:creationId xmlns:p14="http://schemas.microsoft.com/office/powerpoint/2010/main" val="365736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DF75-3E58-4F21-A4B5-3EDCB57F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LUT</a:t>
            </a:r>
            <a:r>
              <a:rPr lang="el-GR" dirty="0"/>
              <a:t> και </a:t>
            </a:r>
            <a:r>
              <a:rPr lang="en-US" dirty="0"/>
              <a:t>Random Sampling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4699-6DD7-4AF2-B2E9-89834B04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</a:t>
            </a:r>
            <a:r>
              <a:rPr lang="en-US" dirty="0"/>
              <a:t>random sampling </a:t>
            </a:r>
            <a:r>
              <a:rPr lang="el-GR" dirty="0"/>
              <a:t>λειτουργεί με το να αναθέτει στο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l-GR" dirty="0"/>
              <a:t>οστό αντικείμενο πιθανότητα να το κρατήσει ίση με </a:t>
            </a:r>
            <a:r>
              <a:rPr lang="en-US" dirty="0"/>
              <a:t>1/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Άρα εύκολα μπορεί να αποδειχτεί ότι στο τέλος μετά από Ν στοιχεία, το στοιχείο που θα έχει κρατηθεί θα είναι ένα από αυτά τα Ν με ίση πιθανότητα 1/Ν.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Συνεπώς θα πρέπει να λυθεί και το πρόβλημα της διαίρεσης, το οποίο κυκλωματικά είναι δύσκολο (παίρνει πολλούς κύκλους).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Όμως το να φτιάξουμε ένα </a:t>
            </a:r>
            <a:r>
              <a:rPr lang="en-US" dirty="0"/>
              <a:t>Look Up Table </a:t>
            </a:r>
            <a:r>
              <a:rPr lang="el-GR" dirty="0"/>
              <a:t>που να μας δίνει το πηλίκο μιας διαίρεσης για κάθε διαιρέτη (1 ως 169) είναι εύκολο.</a:t>
            </a:r>
          </a:p>
        </p:txBody>
      </p:sp>
    </p:spTree>
    <p:extLst>
      <p:ext uri="{BB962C8B-B14F-4D97-AF65-F5344CB8AC3E}">
        <p14:creationId xmlns:p14="http://schemas.microsoft.com/office/powerpoint/2010/main" val="2635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7BEA-52E9-4D72-8AA6-4EFB1FF3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Κίνηση φιδιού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8BE1-CF1E-4643-B800-2CF9081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Κρατάμε σε </a:t>
            </a:r>
            <a:r>
              <a:rPr lang="en-US" dirty="0"/>
              <a:t>registers </a:t>
            </a:r>
            <a:r>
              <a:rPr lang="el-GR" dirty="0"/>
              <a:t>την θέση του κάθε μέρος του φιδιού.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Μια απλή </a:t>
            </a:r>
            <a:r>
              <a:rPr lang="en-US" dirty="0"/>
              <a:t>FSM </a:t>
            </a:r>
            <a:r>
              <a:rPr lang="el-GR" dirty="0"/>
              <a:t>με βάση τα </a:t>
            </a:r>
            <a:r>
              <a:rPr lang="en-US" dirty="0"/>
              <a:t>push buttons </a:t>
            </a:r>
            <a:r>
              <a:rPr lang="el-GR" dirty="0"/>
              <a:t>ελέγχει την επόμενη θέση του κεφαλιού του φιδιού.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κίνηση μεταδίδεται στα υπόλοιπα μέρη του φιδιού με το να μεταδίδουμε την παλιά τιμή του κεφαλιού ένα βήμα κάτω και ούτω καθεξής.</a:t>
            </a:r>
          </a:p>
        </p:txBody>
      </p:sp>
    </p:spTree>
    <p:extLst>
      <p:ext uri="{BB962C8B-B14F-4D97-AF65-F5344CB8AC3E}">
        <p14:creationId xmlns:p14="http://schemas.microsoft.com/office/powerpoint/2010/main" val="190508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1AE-389B-4711-BF71-CA03E5E1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4C23-3649-4AF9-A8CD-26C238A2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Κάθε φορά που το φιδάκι τρώει ένα μήλο αυξάνεται η τιμή ενός μετρητή.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Αυτό επίσης ‘ξεκλειδώνει’ επιπλέον </a:t>
            </a:r>
            <a:r>
              <a:rPr lang="en-US" dirty="0"/>
              <a:t>register </a:t>
            </a:r>
            <a:r>
              <a:rPr lang="el-GR" dirty="0"/>
              <a:t>με αποτέλεσμα να ζωγραφίζεται το φιδάκι μεγαλύτερο.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δυαδικό </a:t>
            </a:r>
            <a:r>
              <a:rPr lang="en-US" dirty="0"/>
              <a:t>score</a:t>
            </a:r>
            <a:r>
              <a:rPr lang="el-GR" dirty="0"/>
              <a:t> προκειμένου να αναπαρασταθεί πρέπει να μετατραπεί σε </a:t>
            </a:r>
            <a:r>
              <a:rPr lang="en-US" dirty="0"/>
              <a:t>BCD </a:t>
            </a:r>
            <a:r>
              <a:rPr lang="el-GR" dirty="0"/>
              <a:t>μορφή, όπου εκεί χρησιμοποιήθηκε έτοιμος κώδικας.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880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DE64-93E9-4F4C-B4FA-D535380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Ζωγραφική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E434-68E9-4CB0-BAE0-C2F3C776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Σε κάθε κύκλο δίνεται ως είσοδος στο </a:t>
            </a:r>
            <a:r>
              <a:rPr lang="en-US" dirty="0"/>
              <a:t>Game Component </a:t>
            </a:r>
            <a:r>
              <a:rPr lang="el-GR" dirty="0"/>
              <a:t>μια Χ και μία Υ συντεταγμένη που αντιστοιχούν σε ποια θέση στην οθόνη βρίσκεται ο </a:t>
            </a:r>
            <a:r>
              <a:rPr lang="en-US" dirty="0"/>
              <a:t>‘pointer</a:t>
            </a:r>
            <a:r>
              <a:rPr lang="el-GR" dirty="0"/>
              <a:t>’ που ‘ζωγραφίζει’.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Εξετάζεται λοιπόν, αν βρίσκεται κάτι σε αυτήν την (Χ, Υ) θέση και επιστρέφεται κατάλληλο χρώμα με βάση το </a:t>
            </a:r>
            <a:r>
              <a:rPr lang="en-US" dirty="0"/>
              <a:t>Sprite</a:t>
            </a:r>
            <a:r>
              <a:rPr lang="el-GR" dirty="0"/>
              <a:t>, αλλιώς μαύρο.</a:t>
            </a:r>
          </a:p>
        </p:txBody>
      </p:sp>
    </p:spTree>
    <p:extLst>
      <p:ext uri="{BB962C8B-B14F-4D97-AF65-F5344CB8AC3E}">
        <p14:creationId xmlns:p14="http://schemas.microsoft.com/office/powerpoint/2010/main" val="3039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89E3-85FE-4364-9259-897F6E2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Συνθήκες τερματισμού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FEEF-1DF2-47F4-B018-1AD48B2D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να χτυπήσει το κεφάλι του φιδιού στα σύνορα, το οποίο ελέγχεται πολύ εύκολα κάθε φορά που πάει να κινηθεί το φίδι.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να χτυπήσει το κεφάλι του φιδιού σε κάποιο μέρος της ουράς του.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Αυτό είναι πιο δύσκολο να ελεγχτεί αλλά υλοποιείται παρόμοια με την αναζήτηση νέας θέσης για το μήλο.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Ουσιαστικά ελέγχουμε μέσα σε 168 κύκλους αν το κεφάλι βρίσκεται σε θέση όπου και κάποιο άλλο μέρος του φιδιού βρίσκεται.</a:t>
            </a:r>
          </a:p>
        </p:txBody>
      </p:sp>
    </p:spTree>
    <p:extLst>
      <p:ext uri="{BB962C8B-B14F-4D97-AF65-F5344CB8AC3E}">
        <p14:creationId xmlns:p14="http://schemas.microsoft.com/office/powerpoint/2010/main" val="336037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E67-2C2A-4381-92DA-123B259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απομένει / Μελλοντικά σχέδια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76DE-00C7-4E73-B7B9-3A1E04B2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Menu </a:t>
            </a:r>
            <a:r>
              <a:rPr lang="el-GR" dirty="0"/>
              <a:t>οθόνη με δυνατότητα επιλογής δυσκολίας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Game over </a:t>
            </a:r>
            <a:r>
              <a:rPr lang="el-GR" dirty="0"/>
              <a:t>οθόνη.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Καλύτερα γραφικά.</a:t>
            </a:r>
          </a:p>
        </p:txBody>
      </p:sp>
    </p:spTree>
    <p:extLst>
      <p:ext uri="{BB962C8B-B14F-4D97-AF65-F5344CB8AC3E}">
        <p14:creationId xmlns:p14="http://schemas.microsoft.com/office/powerpoint/2010/main" val="184846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920-ECDD-4047-B9D7-C69DAB3A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Σχόλια, απορίες, ιδέες;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9BF9-4889-4276-A00C-6F4130B7B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Ευχαριστώ για τον χρόνο σας</a:t>
            </a:r>
          </a:p>
        </p:txBody>
      </p:sp>
    </p:spTree>
    <p:extLst>
      <p:ext uri="{BB962C8B-B14F-4D97-AF65-F5344CB8AC3E}">
        <p14:creationId xmlns:p14="http://schemas.microsoft.com/office/powerpoint/2010/main" val="166565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E67-2C2A-4381-92DA-123B259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Πηγές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76DE-00C7-4E73-B7B9-3A1E04B2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 κώδικας μου: </a:t>
            </a:r>
            <a:r>
              <a:rPr lang="en-US" dirty="0">
                <a:hlinkClick r:id="rId2"/>
              </a:rPr>
              <a:t>https://github.com/mouroutzoglou/FPGsnAke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Xilinx documentation </a:t>
            </a:r>
            <a:r>
              <a:rPr lang="el-GR" dirty="0"/>
              <a:t>και </a:t>
            </a:r>
            <a:r>
              <a:rPr lang="en-US" dirty="0"/>
              <a:t>drivers </a:t>
            </a:r>
            <a:r>
              <a:rPr lang="el-GR" dirty="0"/>
              <a:t>για το</a:t>
            </a:r>
            <a:r>
              <a:rPr lang="en-US" dirty="0"/>
              <a:t> HDMI:</a:t>
            </a:r>
            <a:r>
              <a:rPr lang="el-GR" dirty="0"/>
              <a:t> </a:t>
            </a:r>
            <a:r>
              <a:rPr lang="en-US" dirty="0">
                <a:hlinkClick r:id="rId3"/>
              </a:rPr>
              <a:t>https://www.xilinx.com/support/documentation/application_notes/xapp495_S6TMDS_Video_Interface.pdf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Pseudo RNG: </a:t>
            </a:r>
            <a:r>
              <a:rPr lang="en-US" dirty="0">
                <a:hlinkClick r:id="rId4"/>
              </a:rPr>
              <a:t>https://en.wikipedia.org/wiki/Linear-feedback_shift_register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Binary </a:t>
            </a:r>
            <a:r>
              <a:rPr lang="el-GR" dirty="0"/>
              <a:t>σε </a:t>
            </a:r>
            <a:r>
              <a:rPr lang="en-US" dirty="0"/>
              <a:t>BCD: </a:t>
            </a:r>
            <a:r>
              <a:rPr lang="en-US" dirty="0">
                <a:hlinkClick r:id="rId5"/>
              </a:rPr>
              <a:t>http://www.johnloomis.org/ece314/notes/devices/binary_to_BCD/bin_to_bcd.html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4990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0997-815D-4C51-8984-C105A152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Λίγα λόγια για το </a:t>
            </a:r>
            <a:r>
              <a:rPr lang="en-US" dirty="0"/>
              <a:t>Project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F384-E958-4E3D-A9FA-8A08EE32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Είναι το κλασικό ‘φιδάκι’ των παλαιών κινητών.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Το φιδάκι πρέπει να φάει τα μήλα.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Δεν πρέπει να δαγκώσει την ουρά του.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Δεν πρέπει να χτυπήσει σε κάποιον τοίχο.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23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65F6-6ADC-4152-89DA-D0C6E654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Εργαλεία που χρησιμοποιήθηκαν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922A-C1E8-46F7-8F41-AA6379E2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γλώσσα περιγραφής υλικού που χρησιμοποιήθηκε είναι η </a:t>
            </a:r>
            <a:r>
              <a:rPr lang="en-US" dirty="0"/>
              <a:t>‘Verilog’.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περιβάλλον ανάπτυξης είναι το </a:t>
            </a:r>
            <a:r>
              <a:rPr lang="en-US" dirty="0"/>
              <a:t>‘ISE 13.4’</a:t>
            </a:r>
            <a:r>
              <a:rPr lang="el-GR" dirty="0"/>
              <a:t> και το </a:t>
            </a:r>
            <a:r>
              <a:rPr lang="en-US" dirty="0"/>
              <a:t>‘Vim’.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Χρησιμοποιήθηκε </a:t>
            </a:r>
            <a:r>
              <a:rPr lang="en-US" dirty="0"/>
              <a:t>‘Version Control’</a:t>
            </a:r>
            <a:r>
              <a:rPr lang="el-GR" dirty="0"/>
              <a:t> (</a:t>
            </a:r>
            <a:r>
              <a:rPr lang="en-US" dirty="0"/>
              <a:t>git).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 κώδικας είναι διαθέσιμος στο </a:t>
            </a:r>
            <a:r>
              <a:rPr lang="en-US" dirty="0"/>
              <a:t>‘GitHub’ (</a:t>
            </a:r>
            <a:r>
              <a:rPr lang="el-GR" dirty="0"/>
              <a:t>και οι ρυθμίσεις του </a:t>
            </a:r>
            <a:r>
              <a:rPr lang="en-US" dirty="0"/>
              <a:t>Vim).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Επίσης χρησιμοποιήθηκε </a:t>
            </a:r>
            <a:r>
              <a:rPr lang="en-US" dirty="0"/>
              <a:t>python</a:t>
            </a:r>
            <a:r>
              <a:rPr lang="el-GR" dirty="0"/>
              <a:t> για την διευκόλυνση διεργασιών.</a:t>
            </a:r>
          </a:p>
        </p:txBody>
      </p:sp>
    </p:spTree>
    <p:extLst>
      <p:ext uri="{BB962C8B-B14F-4D97-AF65-F5344CB8AC3E}">
        <p14:creationId xmlns:p14="http://schemas.microsoft.com/office/powerpoint/2010/main" val="244806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63BD-2B06-488A-BECD-406A4889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τεχνολογία χρησιμοποιήθηκε έτοιμη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9E77-E8DC-48BE-A3EC-71CF346C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 κώδικας για την χρήση της θύρας </a:t>
            </a:r>
            <a:r>
              <a:rPr lang="en-US" dirty="0"/>
              <a:t>HDMI </a:t>
            </a:r>
            <a:r>
              <a:rPr lang="el-GR" dirty="0"/>
              <a:t>καθώς και το πρωτόκολλο επικοινωνίας πάρθηκαν έτοιμα από τις βιβλιοθήκες που παρέχει η </a:t>
            </a:r>
            <a:r>
              <a:rPr lang="en-US" dirty="0"/>
              <a:t>XILINX </a:t>
            </a:r>
            <a:r>
              <a:rPr lang="el-GR" dirty="0"/>
              <a:t>για την συγκεκριμένη </a:t>
            </a:r>
            <a:r>
              <a:rPr lang="en-US" dirty="0"/>
              <a:t>FPGA (ATLYS).</a:t>
            </a:r>
            <a:r>
              <a:rPr lang="el-G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 αλγόριθμος για την μετατροπή </a:t>
            </a:r>
            <a:r>
              <a:rPr lang="en-US" dirty="0"/>
              <a:t>binary </a:t>
            </a:r>
            <a:r>
              <a:rPr lang="el-GR" dirty="0"/>
              <a:t>σε </a:t>
            </a:r>
            <a:r>
              <a:rPr lang="en-US" dirty="0"/>
              <a:t>binary coded decimals</a:t>
            </a:r>
            <a:r>
              <a:rPr lang="el-GR" dirty="0"/>
              <a:t> (για το </a:t>
            </a:r>
            <a:r>
              <a:rPr lang="en-US" dirty="0"/>
              <a:t>score).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μέθοδος παραγωγής </a:t>
            </a:r>
            <a:r>
              <a:rPr lang="el-GR" dirty="0" err="1"/>
              <a:t>ψεύδο</a:t>
            </a:r>
            <a:r>
              <a:rPr lang="el-GR" dirty="0"/>
              <a:t>-τυχαίων </a:t>
            </a:r>
            <a:r>
              <a:rPr lang="en-US" dirty="0"/>
              <a:t>16-bit </a:t>
            </a:r>
            <a:r>
              <a:rPr lang="el-GR" dirty="0"/>
              <a:t>αριθμών μέσω </a:t>
            </a:r>
            <a:r>
              <a:rPr lang="en-US" dirty="0"/>
              <a:t>‘Linear Feedback Shift Register’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4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2212-B54B-42B0-AFBE-13AD573F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l-G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607B91-8AFF-47C8-A6FF-0B894264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54" y="2052638"/>
            <a:ext cx="5181068" cy="4195762"/>
          </a:xfrm>
        </p:spPr>
      </p:pic>
    </p:spTree>
    <p:extLst>
      <p:ext uri="{BB962C8B-B14F-4D97-AF65-F5344CB8AC3E}">
        <p14:creationId xmlns:p14="http://schemas.microsoft.com/office/powerpoint/2010/main" val="167229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D6B7-EA0B-4EAB-9166-02669236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των λειτουργιών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3065-87DC-4650-A2C0-E005DD66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γεννήτρια ρολογιού παράγει 2 ρολόγια, ένα στα 25</a:t>
            </a:r>
            <a:r>
              <a:rPr lang="en-US" dirty="0"/>
              <a:t>MHz </a:t>
            </a:r>
            <a:r>
              <a:rPr lang="el-GR" dirty="0"/>
              <a:t>και ένα στα 250</a:t>
            </a:r>
            <a:r>
              <a:rPr lang="en-US" dirty="0"/>
              <a:t>MHz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ρολόι των</a:t>
            </a:r>
            <a:r>
              <a:rPr lang="en-US" dirty="0"/>
              <a:t> </a:t>
            </a:r>
            <a:r>
              <a:rPr lang="el-GR" dirty="0"/>
              <a:t>250</a:t>
            </a:r>
            <a:r>
              <a:rPr lang="en-US" dirty="0"/>
              <a:t>MHz </a:t>
            </a:r>
            <a:r>
              <a:rPr lang="el-GR" dirty="0"/>
              <a:t>είναι για το πρωτόκολλο του </a:t>
            </a:r>
            <a:r>
              <a:rPr lang="en-US" dirty="0"/>
              <a:t>HDMI,</a:t>
            </a:r>
            <a:r>
              <a:rPr lang="el-GR" dirty="0"/>
              <a:t> ενώ το άλλο είναι </a:t>
            </a:r>
            <a:r>
              <a:rPr lang="en-US" dirty="0"/>
              <a:t>Pixel Clock.</a:t>
            </a:r>
          </a:p>
        </p:txBody>
      </p:sp>
    </p:spTree>
    <p:extLst>
      <p:ext uri="{BB962C8B-B14F-4D97-AF65-F5344CB8AC3E}">
        <p14:creationId xmlns:p14="http://schemas.microsoft.com/office/powerpoint/2010/main" val="4004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072C-A00F-4ED1-874D-337F807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 Unit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B19-B9FE-4399-9D2D-9F3B57B8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Αυτό το </a:t>
            </a:r>
            <a:r>
              <a:rPr lang="en-US" dirty="0"/>
              <a:t>module </a:t>
            </a:r>
            <a:r>
              <a:rPr lang="el-GR" dirty="0"/>
              <a:t>έχει την ευθύνη του να κάνει </a:t>
            </a:r>
            <a:r>
              <a:rPr lang="en-US" dirty="0"/>
              <a:t>debounce </a:t>
            </a:r>
            <a:r>
              <a:rPr lang="el-GR" dirty="0"/>
              <a:t>την είσοδο που παίρνει το </a:t>
            </a:r>
            <a:r>
              <a:rPr lang="en-US" dirty="0"/>
              <a:t>board </a:t>
            </a:r>
            <a:r>
              <a:rPr lang="el-GR" dirty="0"/>
              <a:t>μας από τα </a:t>
            </a:r>
            <a:r>
              <a:rPr lang="en-US" dirty="0"/>
              <a:t>5 push buttons.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Ουσιαστικά θυμάται για κάθε κουμπί την προηγούμενη ευσταθή του κατάσταση και όποτε δημιουργείται αναταραχή σε σχέση με την προηγούμενη κατάσταση, αρχίζει και μετράει κύκλους.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Αν η διαταραχή στην είσοδο παραμείνει για παραπάνω από 2^16 κύκλους τότε θεωρούμε ότι το σήμα είναι ευσταθές και το προωθούμε στην έξοδο.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Διαφορετικά, σημαίνει ότι υπάρχουν διακυμάνσεις από το σήμα εισόδου του </a:t>
            </a:r>
            <a:r>
              <a:rPr lang="en-US" dirty="0"/>
              <a:t>push button</a:t>
            </a:r>
            <a:r>
              <a:rPr lang="el-GR" dirty="0"/>
              <a:t> και έτσι δεν αλλάζει η τιμή εξόδου στο </a:t>
            </a:r>
            <a:r>
              <a:rPr lang="en-US" dirty="0"/>
              <a:t>debounce unit.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274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9EE7-85F4-4735-8CFE-E5D3F292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935D-5811-4815-9D97-91E43F3A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Εδώ έχουμε φορτωμένες τις εικόνες που μπορούμε να προβάλουμε στην οθόνη (π.χ. το μήλο, το φίδι, τα τούβλα, οι αριθμοί).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Κάθε </a:t>
            </a:r>
            <a:r>
              <a:rPr lang="en-US" dirty="0"/>
              <a:t>Sprite </a:t>
            </a:r>
            <a:r>
              <a:rPr lang="el-GR" dirty="0"/>
              <a:t>αποτελείται από ένα μεγάλο </a:t>
            </a:r>
            <a:r>
              <a:rPr lang="en-US" dirty="0"/>
              <a:t>case statement </a:t>
            </a:r>
            <a:r>
              <a:rPr lang="el-GR" dirty="0"/>
              <a:t>όπου για κάθε πιθανή τιμή εισόδου </a:t>
            </a:r>
            <a:r>
              <a:rPr lang="en-US" dirty="0"/>
              <a:t>(X, Y),</a:t>
            </a:r>
            <a:r>
              <a:rPr lang="el-GR" dirty="0"/>
              <a:t> ανατίθεται η κατάλληλη </a:t>
            </a:r>
            <a:r>
              <a:rPr lang="en-US" dirty="0"/>
              <a:t>RGB </a:t>
            </a:r>
            <a:r>
              <a:rPr lang="el-GR" dirty="0"/>
              <a:t>έξοδος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Προφανώς αυτό δεν μπορεί να γίνει με το χέρι, αφού για μία εικόνα 32</a:t>
            </a:r>
            <a:r>
              <a:rPr lang="en-US" dirty="0"/>
              <a:t>x32 </a:t>
            </a:r>
            <a:r>
              <a:rPr lang="el-GR" dirty="0"/>
              <a:t>έχουμε 1024, 24-</a:t>
            </a:r>
            <a:r>
              <a:rPr lang="en-US" dirty="0"/>
              <a:t>bit </a:t>
            </a:r>
            <a:r>
              <a:rPr lang="el-GR" dirty="0"/>
              <a:t>τιμές.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Συνεπώς υλοποιήθηκε ένα πρόγραμμα σε </a:t>
            </a:r>
            <a:r>
              <a:rPr lang="en-US" dirty="0"/>
              <a:t>python</a:t>
            </a:r>
            <a:r>
              <a:rPr lang="el-GR" dirty="0"/>
              <a:t> που παρήγαγε αυτόματα αρχεία</a:t>
            </a:r>
            <a:r>
              <a:rPr lang="en-US" dirty="0"/>
              <a:t> </a:t>
            </a:r>
            <a:r>
              <a:rPr lang="el-GR" dirty="0"/>
              <a:t>σε </a:t>
            </a:r>
            <a:r>
              <a:rPr lang="en-US" dirty="0"/>
              <a:t>Verilog</a:t>
            </a:r>
            <a:r>
              <a:rPr lang="el-GR" dirty="0"/>
              <a:t> με είσοδο μια εικόνα.</a:t>
            </a:r>
          </a:p>
        </p:txBody>
      </p:sp>
    </p:spTree>
    <p:extLst>
      <p:ext uri="{BB962C8B-B14F-4D97-AF65-F5344CB8AC3E}">
        <p14:creationId xmlns:p14="http://schemas.microsoft.com/office/powerpoint/2010/main" val="78187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8E92-D4C7-4921-B4E6-944924E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Random Number Generator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6950-5A86-443F-B7A5-589810B9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Για την παραγωγή τυχαίων αριθμών χρησιμοποιήθηκε η μέθοδος γνωστή ως </a:t>
            </a:r>
            <a:r>
              <a:rPr lang="en-US" dirty="0"/>
              <a:t>‘Linear Feedback Shift Register’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κύκλωμα λειτουργεί με το να</a:t>
            </a:r>
            <a:r>
              <a:rPr lang="en-US" dirty="0"/>
              <a:t> </a:t>
            </a:r>
            <a:r>
              <a:rPr lang="el-GR" dirty="0"/>
              <a:t>γίνεται </a:t>
            </a:r>
            <a:r>
              <a:rPr lang="en-US" dirty="0"/>
              <a:t>shift </a:t>
            </a:r>
            <a:r>
              <a:rPr lang="el-GR" dirty="0"/>
              <a:t>στις τιμές ενός </a:t>
            </a:r>
            <a:r>
              <a:rPr lang="en-US" dirty="0"/>
              <a:t>shift register </a:t>
            </a:r>
            <a:r>
              <a:rPr lang="el-GR" dirty="0"/>
              <a:t>και η καινούργια τιμή που μπαίνει μέσα να είναι μια συνάρτηση της προηγούμενης κατάστασης.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BEE302-03ED-4EDB-9995-B696DCEB1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71" y="4313309"/>
            <a:ext cx="3342857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1065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FPGsnAke</vt:lpstr>
      <vt:lpstr>Λίγα λόγια για το Project</vt:lpstr>
      <vt:lpstr>Εργαλεία που χρησιμοποιήθηκαν</vt:lpstr>
      <vt:lpstr>Τι τεχνολογία χρησιμοποιήθηκε έτοιμη</vt:lpstr>
      <vt:lpstr>Block Diagram</vt:lpstr>
      <vt:lpstr>Ανάλυση των λειτουργιών</vt:lpstr>
      <vt:lpstr>Debounce Unit</vt:lpstr>
      <vt:lpstr>Sprites</vt:lpstr>
      <vt:lpstr>Pseudo Random Number Generator</vt:lpstr>
      <vt:lpstr>Pseudo Random Number Generator (Συνέχεια)</vt:lpstr>
      <vt:lpstr>Επιλογή νέας θέσης για το μήλο</vt:lpstr>
      <vt:lpstr>Division LUT και Random Sampling</vt:lpstr>
      <vt:lpstr>Κίνηση φιδιού</vt:lpstr>
      <vt:lpstr>Score</vt:lpstr>
      <vt:lpstr>Ζωγραφική</vt:lpstr>
      <vt:lpstr>Συνθήκες τερματισμού</vt:lpstr>
      <vt:lpstr>Τι απομένει / Μελλοντικά σχέδια</vt:lpstr>
      <vt:lpstr>Σχόλια, απορίες, ιδέες; </vt:lpstr>
      <vt:lpstr>Πηγές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FPGsnAke</dc:title>
  <dc:creator>Michael Ouroutzoglou</dc:creator>
  <cp:lastModifiedBy>Michael Ouroutzoglou</cp:lastModifiedBy>
  <cp:revision>22</cp:revision>
  <dcterms:created xsi:type="dcterms:W3CDTF">2017-12-06T14:36:27Z</dcterms:created>
  <dcterms:modified xsi:type="dcterms:W3CDTF">2017-12-10T09:42:30Z</dcterms:modified>
</cp:coreProperties>
</file>