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4"/>
    <p:restoredTop sz="94595"/>
  </p:normalViewPr>
  <p:slideViewPr>
    <p:cSldViewPr snapToGrid="0" snapToObjects="1">
      <p:cViewPr varScale="1">
        <p:scale>
          <a:sx n="111" d="100"/>
          <a:sy n="111" d="100"/>
        </p:scale>
        <p:origin x="2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52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02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55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87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1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2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5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92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Blue and green lines connected">
            <a:extLst>
              <a:ext uri="{FF2B5EF4-FFF2-40B4-BE49-F238E27FC236}">
                <a16:creationId xmlns:a16="http://schemas.microsoft.com/office/drawing/2014/main" id="{7CDB5778-B827-9245-DBDD-A14D590A2E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5"/>
          <a:stretch/>
        </p:blipFill>
        <p:spPr>
          <a:xfrm>
            <a:off x="3068" y="-1"/>
            <a:ext cx="12188932" cy="6857990"/>
          </a:xfrm>
          <a:prstGeom prst="rect">
            <a:avLst/>
          </a:prstGeom>
        </p:spPr>
      </p:pic>
      <p:sp>
        <p:nvSpPr>
          <p:cNvPr id="40" name="Rectangle 23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25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27">
            <a:extLst>
              <a:ext uri="{FF2B5EF4-FFF2-40B4-BE49-F238E27FC236}">
                <a16:creationId xmlns:a16="http://schemas.microsoft.com/office/drawing/2014/main" id="{A42DB23F-578C-4EE7-8963-3BA228C6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409648C0-9ADD-6345-B2D9-63E11A997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139" y="780194"/>
            <a:ext cx="4689516" cy="561272"/>
          </a:xfrm>
        </p:spPr>
        <p:txBody>
          <a:bodyPr anchor="t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Misinformation effect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C804F-7AD6-2D4C-8631-FFCEC6A8018A}"/>
              </a:ext>
            </a:extLst>
          </p:cNvPr>
          <p:cNvSpPr txBox="1"/>
          <p:nvPr/>
        </p:nvSpPr>
        <p:spPr>
          <a:xfrm>
            <a:off x="232860" y="1730202"/>
            <a:ext cx="518899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Analyze the misinformation around the Russia Ukraine Crisis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amount of misinformation perpetuated by bots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effect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Mode of escalation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Interaction with Human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is misinformation?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Humans can also perpetuate misinformation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5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8EC5A7A-176F-5F41-947C-142E4B860D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140" r="-3" b="3195"/>
          <a:stretch/>
        </p:blipFill>
        <p:spPr>
          <a:xfrm>
            <a:off x="5040690" y="3428995"/>
            <a:ext cx="6588977" cy="29391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6C498F-97C8-4024-81AA-7B4709AA3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EE54B257-0380-BE45-B496-016E8E8DC2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1283" r="-3" b="2932"/>
          <a:stretch/>
        </p:blipFill>
        <p:spPr>
          <a:xfrm>
            <a:off x="5040692" y="489854"/>
            <a:ext cx="6588975" cy="293913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A2ACC4-5126-40B3-BEE8-5F5305C10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42899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C29EBB-4AC1-47C0-9B77-270641C2B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142F0176-E850-C74C-A93D-C7CCE120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313"/>
            <a:ext cx="4278313" cy="2238375"/>
          </a:xfrm>
        </p:spPr>
        <p:txBody>
          <a:bodyPr>
            <a:normAutofit/>
          </a:bodyPr>
          <a:lstStyle/>
          <a:p>
            <a:r>
              <a:rPr lang="en-US" sz="2800" dirty="0"/>
              <a:t>Network with retweets visualized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DE670F-7A04-E142-BE77-A70CB537D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700463"/>
            <a:ext cx="4278313" cy="217805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Network without retweets visualized </a:t>
            </a:r>
          </a:p>
        </p:txBody>
      </p:sp>
    </p:spTree>
    <p:extLst>
      <p:ext uri="{BB962C8B-B14F-4D97-AF65-F5344CB8AC3E}">
        <p14:creationId xmlns:p14="http://schemas.microsoft.com/office/powerpoint/2010/main" val="155297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26155-74FD-4142-A9DF-C6D69930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en-US" sz="2800" dirty="0"/>
              <a:t>Bot behavior within a human network</a:t>
            </a:r>
          </a:p>
        </p:txBody>
      </p:sp>
      <p:pic>
        <p:nvPicPr>
          <p:cNvPr id="5" name="Content Placeholder 4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6C0BC600-BEC6-EC47-8182-52F2F07C84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2011" b="2"/>
          <a:stretch/>
        </p:blipFill>
        <p:spPr>
          <a:xfrm>
            <a:off x="5040694" y="489855"/>
            <a:ext cx="6588977" cy="5878282"/>
          </a:xfrm>
          <a:prstGeom prst="rect">
            <a:avLst/>
          </a:prstGeom>
        </p:spPr>
      </p:pic>
      <p:cxnSp>
        <p:nvCxnSpPr>
          <p:cNvPr id="28" name="Straight Connector 13">
            <a:extLst>
              <a:ext uri="{FF2B5EF4-FFF2-40B4-BE49-F238E27FC236}">
                <a16:creationId xmlns:a16="http://schemas.microsoft.com/office/drawing/2014/main" id="{06A9FE31-8E40-4AAC-8B90-1AD6D752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52CE755F-6139-4A64-8874-30A9A3EF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9374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67A6EE"/>
      </a:accent1>
      <a:accent2>
        <a:srgbClr val="2CB1C3"/>
      </a:accent2>
      <a:accent3>
        <a:srgbClr val="35B790"/>
      </a:accent3>
      <a:accent4>
        <a:srgbClr val="30BB58"/>
      </a:accent4>
      <a:accent5>
        <a:srgbClr val="43B931"/>
      </a:accent5>
      <a:accent6>
        <a:srgbClr val="7CB23B"/>
      </a:accent6>
      <a:hlink>
        <a:srgbClr val="9A7E5D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51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Seaford</vt:lpstr>
      <vt:lpstr>LevelVTI</vt:lpstr>
      <vt:lpstr>Misinformation effect</vt:lpstr>
      <vt:lpstr>Network with retweets visualized </vt:lpstr>
      <vt:lpstr>Bot behavior within a human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Misinformation effect</dc:title>
  <dc:creator>Mustafa Yasir Ourtashi</dc:creator>
  <cp:lastModifiedBy>Mustafa Yasir Ourtashi</cp:lastModifiedBy>
  <cp:revision>2</cp:revision>
  <dcterms:created xsi:type="dcterms:W3CDTF">2022-04-04T21:00:21Z</dcterms:created>
  <dcterms:modified xsi:type="dcterms:W3CDTF">2022-04-05T02:25:11Z</dcterms:modified>
</cp:coreProperties>
</file>