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err="1" smtClean="0"/>
              <a:t>IMDb</a:t>
            </a:r>
            <a:r>
              <a:rPr lang="pt-BR" sz="6000" dirty="0" smtClean="0"/>
              <a:t> </a:t>
            </a:r>
            <a:r>
              <a:rPr lang="pt-BR" sz="6000" dirty="0" err="1" smtClean="0"/>
              <a:t>Review</a:t>
            </a:r>
            <a:r>
              <a:rPr lang="pt-BR" sz="6000" dirty="0" smtClean="0"/>
              <a:t> </a:t>
            </a:r>
            <a:r>
              <a:rPr lang="pt-BR" sz="6000" dirty="0" err="1" smtClean="0"/>
              <a:t>Analyser</a:t>
            </a: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233988" y="2585047"/>
            <a:ext cx="2290272" cy="1400530"/>
          </a:xfrm>
        </p:spPr>
        <p:txBody>
          <a:bodyPr/>
          <a:lstStyle/>
          <a:p>
            <a:r>
              <a:rPr lang="pt-BR" sz="6600" dirty="0" smtClean="0">
                <a:solidFill>
                  <a:srgbClr val="92D050"/>
                </a:solidFill>
              </a:rPr>
              <a:t>SVM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5" y="481909"/>
            <a:ext cx="8532915" cy="6006248"/>
          </a:xfrm>
        </p:spPr>
      </p:pic>
    </p:spTree>
    <p:extLst>
      <p:ext uri="{BB962C8B-B14F-4D97-AF65-F5344CB8AC3E}">
        <p14:creationId xmlns:p14="http://schemas.microsoft.com/office/powerpoint/2010/main" val="39211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Implementação! (em Java)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da LibSVM.jar (</a:t>
            </a:r>
            <a:r>
              <a:rPr lang="pt-BR" dirty="0" err="1" smtClean="0"/>
              <a:t>weka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72%, melhor que no </a:t>
            </a:r>
            <a:r>
              <a:rPr lang="pt-BR" dirty="0" err="1" smtClean="0"/>
              <a:t>weka</a:t>
            </a:r>
            <a:r>
              <a:rPr lang="pt-B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Escolhidos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2" y="1853248"/>
            <a:ext cx="11411170" cy="3870801"/>
          </a:xfrm>
        </p:spPr>
      </p:pic>
    </p:spTree>
    <p:extLst>
      <p:ext uri="{BB962C8B-B14F-4D97-AF65-F5344CB8AC3E}">
        <p14:creationId xmlns:p14="http://schemas.microsoft.com/office/powerpoint/2010/main" val="3269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16" y="1853248"/>
            <a:ext cx="8946541" cy="4195481"/>
          </a:xfrm>
        </p:spPr>
        <p:txBody>
          <a:bodyPr/>
          <a:lstStyle/>
          <a:p>
            <a:r>
              <a:rPr lang="pt-BR" sz="2800" dirty="0" smtClean="0"/>
              <a:t>TI-IDF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1158">
            <a:off x="1640890" y="382714"/>
            <a:ext cx="11180278" cy="59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435">
            <a:off x="2037159" y="796923"/>
            <a:ext cx="9559005" cy="58887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13526">
            <a:off x="221108" y="253917"/>
            <a:ext cx="9404723" cy="1400530"/>
          </a:xfrm>
        </p:spPr>
        <p:txBody>
          <a:bodyPr/>
          <a:lstStyle/>
          <a:p>
            <a:r>
              <a:rPr lang="pt-BR" dirty="0" smtClean="0"/>
              <a:t>Como montou o </a:t>
            </a:r>
            <a:r>
              <a:rPr lang="pt-BR" dirty="0" err="1" smtClean="0"/>
              <a:t>dataset</a:t>
            </a:r>
            <a:r>
              <a:rPr lang="pt-B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5400" dirty="0" err="1" smtClean="0"/>
              <a:t>Weka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/>
              <a:t>KNN</a:t>
            </a:r>
          </a:p>
          <a:p>
            <a:pPr algn="r"/>
            <a:r>
              <a:rPr lang="pt-BR" sz="2800" dirty="0" smtClean="0"/>
              <a:t>Arvore de decisão</a:t>
            </a:r>
          </a:p>
          <a:p>
            <a:pPr algn="r"/>
            <a:r>
              <a:rPr lang="pt-BR" sz="2800" dirty="0" smtClean="0"/>
              <a:t>Rede Neural</a:t>
            </a:r>
          </a:p>
          <a:p>
            <a:pPr algn="r"/>
            <a:r>
              <a:rPr lang="pt-BR" sz="2800" dirty="0" smtClean="0"/>
              <a:t>SVM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33" y="117866"/>
            <a:ext cx="9404723" cy="1400530"/>
          </a:xfrm>
        </p:spPr>
        <p:txBody>
          <a:bodyPr/>
          <a:lstStyle/>
          <a:p>
            <a:r>
              <a:rPr lang="pt-BR" sz="4000" dirty="0" smtClean="0">
                <a:solidFill>
                  <a:srgbClr val="FF0000"/>
                </a:solidFill>
              </a:rPr>
              <a:t>Rede Neural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1" y="818131"/>
            <a:ext cx="8660905" cy="59166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84300" y="415318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10h para rodar***********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2082" y="117866"/>
            <a:ext cx="1227764" cy="783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7000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42" y="172279"/>
            <a:ext cx="9404723" cy="140053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KNN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828" y="452718"/>
            <a:ext cx="841398" cy="419826"/>
          </a:xfrm>
        </p:spPr>
        <p:txBody>
          <a:bodyPr/>
          <a:lstStyle/>
          <a:p>
            <a:r>
              <a:rPr lang="pt-BR" dirty="0" smtClean="0"/>
              <a:t>:(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3" y="1039001"/>
            <a:ext cx="8738315" cy="5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Arvore de Decisão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7" y="1333992"/>
            <a:ext cx="7624293" cy="5181081"/>
          </a:xfrm>
        </p:spPr>
      </p:pic>
    </p:spTree>
    <p:extLst>
      <p:ext uri="{BB962C8B-B14F-4D97-AF65-F5344CB8AC3E}">
        <p14:creationId xmlns:p14="http://schemas.microsoft.com/office/powerpoint/2010/main" val="13710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96910" y="1382443"/>
            <a:ext cx="9404723" cy="1400530"/>
          </a:xfrm>
        </p:spPr>
        <p:txBody>
          <a:bodyPr/>
          <a:lstStyle/>
          <a:p>
            <a:r>
              <a:rPr lang="pt-BR" dirty="0" smtClean="0"/>
              <a:t>Le </a:t>
            </a:r>
            <a:r>
              <a:rPr lang="pt-BR" dirty="0" err="1"/>
              <a:t>champion</a:t>
            </a:r>
            <a:endParaRPr lang="en-US" dirty="0"/>
          </a:p>
        </p:txBody>
      </p:sp>
      <p:pic>
        <p:nvPicPr>
          <p:cNvPr id="3" name="Explosi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6514" y="4964855"/>
            <a:ext cx="609600" cy="609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7" y="81878"/>
            <a:ext cx="8435056" cy="6703191"/>
          </a:xfrm>
        </p:spPr>
      </p:pic>
    </p:spTree>
    <p:extLst>
      <p:ext uri="{BB962C8B-B14F-4D97-AF65-F5344CB8AC3E}">
        <p14:creationId xmlns:p14="http://schemas.microsoft.com/office/powerpoint/2010/main" val="41710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55</Words>
  <Application>Microsoft Office PowerPoint</Application>
  <PresentationFormat>Widescreen</PresentationFormat>
  <Paragraphs>23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Batang</vt:lpstr>
      <vt:lpstr>Arial</vt:lpstr>
      <vt:lpstr>Century Gothic</vt:lpstr>
      <vt:lpstr>Wingdings</vt:lpstr>
      <vt:lpstr>Wingdings 3</vt:lpstr>
      <vt:lpstr>Ion</vt:lpstr>
      <vt:lpstr> IMDb Review Analyser </vt:lpstr>
      <vt:lpstr>Atributos Escolhidos</vt:lpstr>
      <vt:lpstr>Como?</vt:lpstr>
      <vt:lpstr>Como montou o dataset?</vt:lpstr>
      <vt:lpstr>Weka</vt:lpstr>
      <vt:lpstr>Rede Neural </vt:lpstr>
      <vt:lpstr>KNN</vt:lpstr>
      <vt:lpstr>Arvore de Decisão</vt:lpstr>
      <vt:lpstr>Le champion</vt:lpstr>
      <vt:lpstr>SVM</vt:lpstr>
      <vt:lpstr>Implementação! (em Java) </vt:lpstr>
      <vt:lpstr>Resultados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Fabio Mourthé</dc:creator>
  <cp:lastModifiedBy>Fabio Mourthé</cp:lastModifiedBy>
  <cp:revision>8</cp:revision>
  <dcterms:created xsi:type="dcterms:W3CDTF">2014-12-03T00:45:57Z</dcterms:created>
  <dcterms:modified xsi:type="dcterms:W3CDTF">2014-12-03T02:32:21Z</dcterms:modified>
</cp:coreProperties>
</file>