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61" r:id="rId6"/>
    <p:sldId id="262" r:id="rId7"/>
    <p:sldId id="271" r:id="rId8"/>
    <p:sldId id="272" r:id="rId9"/>
    <p:sldId id="273" r:id="rId10"/>
    <p:sldId id="274" r:id="rId11"/>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5" name=""/>
        <p:cNvGrpSpPr/>
        <p:nvPr/>
      </p:nvGrpSpPr>
      <p:grpSpPr>
        <a:xfrm>
          <a:off x="0" y="0"/>
          <a:ext cx="0" cy="0"/>
          <a:chOff x="0" y="0"/>
          <a:chExt cx="0" cy="0"/>
        </a:xfrm>
      </p:grpSpPr>
      <p:sp>
        <p:nvSpPr>
          <p:cNvPr id="1048720"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21"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2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23"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24"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25"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048583" name="Date Placeholder 3"/>
          <p:cNvSpPr>
            <a:spLocks noGrp="1"/>
          </p:cNvSpPr>
          <p:nvPr>
            <p:ph type="dt" sz="half" idx="10"/>
          </p:nvPr>
        </p:nvSpPr>
        <p:spPr/>
        <p:txBody>
          <a:bodyPr/>
          <a:p>
            <a:fld id="{63A1C593-65D0-4073-BCC9-577B9352EA97}" type="datetimeFigureOut">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58"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lang="en-US"/>
          </a:p>
        </p:txBody>
      </p:sp>
      <p:sp>
        <p:nvSpPr>
          <p:cNvPr id="1048688"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9"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90" name="Footer Placeholder 4"/>
          <p:cNvSpPr>
            <a:spLocks noGrp="1"/>
          </p:cNvSpPr>
          <p:nvPr>
            <p:ph type="ftr" sz="quarter" idx="11"/>
          </p:nvPr>
        </p:nvSpPr>
        <p:spPr/>
        <p:txBody>
          <a:bodyPr/>
          <a:p>
            <a:endParaRPr lang="en-US"/>
          </a:p>
        </p:txBody>
      </p:sp>
      <p:sp>
        <p:nvSpPr>
          <p:cNvPr id="1048691"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57" name=""/>
        <p:cNvGrpSpPr/>
        <p:nvPr/>
      </p:nvGrpSpPr>
      <p:grpSpPr>
        <a:xfrm>
          <a:off x="0" y="0"/>
          <a:ext cx="0" cy="0"/>
          <a:chOff x="0" y="0"/>
          <a:chExt cx="0" cy="0"/>
        </a:xfrm>
      </p:grpSpPr>
      <p:sp>
        <p:nvSpPr>
          <p:cNvPr id="1048682" name="Vertical Title 1"/>
          <p:cNvSpPr>
            <a:spLocks noGrp="1"/>
          </p:cNvSpPr>
          <p:nvPr>
            <p:ph type="title" orient="vert"/>
          </p:nvPr>
        </p:nvSpPr>
        <p:spPr>
          <a:xfrm>
            <a:off x="8724900" y="365125"/>
            <a:ext cx="2628900" cy="5811838"/>
          </a:xfrm>
        </p:spPr>
        <p:txBody>
          <a:bodyPr vert="eaVert"/>
          <a:p>
            <a:r>
              <a:rPr lang="en-US"/>
              <a:t>Click to edit Master title style</a:t>
            </a:r>
            <a:endParaRPr lang="en-US"/>
          </a:p>
        </p:txBody>
      </p:sp>
      <p:sp>
        <p:nvSpPr>
          <p:cNvPr id="1048683"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4"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85" name="Footer Placeholder 4"/>
          <p:cNvSpPr>
            <a:spLocks noGrp="1"/>
          </p:cNvSpPr>
          <p:nvPr>
            <p:ph type="ftr" sz="quarter" idx="11"/>
          </p:nvPr>
        </p:nvSpPr>
        <p:spPr/>
        <p:txBody>
          <a:bodyPr/>
          <a:p>
            <a:endParaRPr lang="en-US"/>
          </a:p>
        </p:txBody>
      </p:sp>
      <p:sp>
        <p:nvSpPr>
          <p:cNvPr id="104868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56" name=""/>
        <p:cNvGrpSpPr/>
        <p:nvPr/>
      </p:nvGrpSpPr>
      <p:grpSpPr>
        <a:xfrm>
          <a:off x="0" y="0"/>
          <a:ext cx="0" cy="0"/>
          <a:chOff x="0" y="0"/>
          <a:chExt cx="0" cy="0"/>
        </a:xfrm>
      </p:grpSpPr>
      <p:sp>
        <p:nvSpPr>
          <p:cNvPr id="1048677" name="Title 1"/>
          <p:cNvSpPr>
            <a:spLocks noGrp="1"/>
          </p:cNvSpPr>
          <p:nvPr>
            <p:ph type="title"/>
          </p:nvPr>
        </p:nvSpPr>
        <p:spPr/>
        <p:txBody>
          <a:bodyPr/>
          <a:p>
            <a:r>
              <a:rPr lang="en-US" smtClean="0"/>
              <a:t>Click to edit Master title style</a:t>
            </a:r>
            <a:endParaRPr lang="en-US"/>
          </a:p>
        </p:txBody>
      </p:sp>
      <p:sp>
        <p:nvSpPr>
          <p:cNvPr id="1048678" name="Text Placeholder 2"/>
          <p:cNvSpPr>
            <a:spLocks noGrp="1"/>
          </p:cNvSpPr>
          <p:nvPr>
            <p:ph type="body"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35" name=""/>
        <p:cNvGrpSpPr/>
        <p:nvPr/>
      </p:nvGrpSpPr>
      <p:grpSpPr>
        <a:xfrm>
          <a:off x="0" y="0"/>
          <a:ext cx="0" cy="0"/>
          <a:chOff x="0" y="0"/>
          <a:chExt cx="0" cy="0"/>
        </a:xfrm>
      </p:grpSpPr>
      <p:sp>
        <p:nvSpPr>
          <p:cNvPr id="1048587" name="Title 1"/>
          <p:cNvSpPr>
            <a:spLocks noGrp="1"/>
          </p:cNvSpPr>
          <p:nvPr>
            <p:ph type="title"/>
          </p:nvPr>
        </p:nvSpPr>
        <p:spPr/>
        <p:txBody>
          <a:bodyPr/>
          <a:p>
            <a:r>
              <a:rPr lang="en-US"/>
              <a:t>Click to edit Master title style</a:t>
            </a:r>
            <a:endParaRPr lang="en-US"/>
          </a:p>
        </p:txBody>
      </p:sp>
      <p:sp>
        <p:nvSpPr>
          <p:cNvPr id="1048588"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89" name="Date Placeholder 3"/>
          <p:cNvSpPr>
            <a:spLocks noGrp="1"/>
          </p:cNvSpPr>
          <p:nvPr>
            <p:ph type="dt" sz="half" idx="10"/>
          </p:nvPr>
        </p:nvSpPr>
        <p:spPr/>
        <p:txBody>
          <a:bodyPr/>
          <a:p>
            <a:fld id="{63A1C593-65D0-4073-BCC9-577B9352EA97}"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59" name=""/>
        <p:cNvGrpSpPr/>
        <p:nvPr/>
      </p:nvGrpSpPr>
      <p:grpSpPr>
        <a:xfrm>
          <a:off x="0" y="0"/>
          <a:ext cx="0" cy="0"/>
          <a:chOff x="0" y="0"/>
          <a:chExt cx="0" cy="0"/>
        </a:xfrm>
      </p:grpSpPr>
      <p:sp>
        <p:nvSpPr>
          <p:cNvPr id="104869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104869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048694"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60" name=""/>
        <p:cNvGrpSpPr/>
        <p:nvPr/>
      </p:nvGrpSpPr>
      <p:grpSpPr>
        <a:xfrm>
          <a:off x="0" y="0"/>
          <a:ext cx="0" cy="0"/>
          <a:chOff x="0" y="0"/>
          <a:chExt cx="0" cy="0"/>
        </a:xfrm>
      </p:grpSpPr>
      <p:sp>
        <p:nvSpPr>
          <p:cNvPr id="1048697" name="Title 1"/>
          <p:cNvSpPr>
            <a:spLocks noGrp="1"/>
          </p:cNvSpPr>
          <p:nvPr>
            <p:ph type="title"/>
          </p:nvPr>
        </p:nvSpPr>
        <p:spPr/>
        <p:txBody>
          <a:bodyPr/>
          <a:p>
            <a:r>
              <a:rPr lang="en-US"/>
              <a:t>Click to edit Master title style</a:t>
            </a:r>
            <a:endParaRPr lang="en-US"/>
          </a:p>
        </p:txBody>
      </p:sp>
      <p:sp>
        <p:nvSpPr>
          <p:cNvPr id="1048698" name="Content Placeholder 2"/>
          <p:cNvSpPr>
            <a:spLocks noGrp="1"/>
          </p:cNvSpPr>
          <p:nvPr>
            <p:ph sz="half" idx="1"/>
          </p:nvPr>
        </p:nvSpPr>
        <p:spPr>
          <a:xfrm>
            <a:off x="838200" y="1825625"/>
            <a:ext cx="5181600" cy="4351338"/>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9" name="Content Placeholder 3"/>
          <p:cNvSpPr>
            <a:spLocks noGrp="1"/>
          </p:cNvSpPr>
          <p:nvPr>
            <p:ph sz="half" idx="2"/>
          </p:nvPr>
        </p:nvSpPr>
        <p:spPr>
          <a:xfrm>
            <a:off x="6172200" y="1825625"/>
            <a:ext cx="5181600" cy="4351338"/>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0" name="Date Placeholder 4"/>
          <p:cNvSpPr>
            <a:spLocks noGrp="1"/>
          </p:cNvSpPr>
          <p:nvPr>
            <p:ph type="dt" sz="half" idx="10"/>
          </p:nvPr>
        </p:nvSpPr>
        <p:spPr/>
        <p:txBody>
          <a:bodyPr/>
          <a:p>
            <a:fld id="{63A1C593-65D0-4073-BCC9-577B9352EA97}" type="datetimeFigureOut">
              <a:rPr lang="en-US" smtClean="0"/>
            </a:fld>
            <a:endParaRPr lang="en-US"/>
          </a:p>
        </p:txBody>
      </p:sp>
      <p:sp>
        <p:nvSpPr>
          <p:cNvPr id="1048701" name="Footer Placeholder 5"/>
          <p:cNvSpPr>
            <a:spLocks noGrp="1"/>
          </p:cNvSpPr>
          <p:nvPr>
            <p:ph type="ftr" sz="quarter" idx="11"/>
          </p:nvPr>
        </p:nvSpPr>
        <p:spPr/>
        <p:txBody>
          <a:bodyPr/>
          <a:p>
            <a:endParaRPr lang="en-US"/>
          </a:p>
        </p:txBody>
      </p:sp>
      <p:sp>
        <p:nvSpPr>
          <p:cNvPr id="1048702"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61" name=""/>
        <p:cNvGrpSpPr/>
        <p:nvPr/>
      </p:nvGrpSpPr>
      <p:grpSpPr>
        <a:xfrm>
          <a:off x="0" y="0"/>
          <a:ext cx="0" cy="0"/>
          <a:chOff x="0" y="0"/>
          <a:chExt cx="0" cy="0"/>
        </a:xfrm>
      </p:grpSpPr>
      <p:sp>
        <p:nvSpPr>
          <p:cNvPr id="1048703" name="Title 1"/>
          <p:cNvSpPr>
            <a:spLocks noGrp="1"/>
          </p:cNvSpPr>
          <p:nvPr>
            <p:ph type="title"/>
          </p:nvPr>
        </p:nvSpPr>
        <p:spPr>
          <a:xfrm>
            <a:off x="839788" y="365125"/>
            <a:ext cx="10515600" cy="1325563"/>
          </a:xfrm>
        </p:spPr>
        <p:txBody>
          <a:bodyPr/>
          <a:p>
            <a:r>
              <a:rPr lang="en-US"/>
              <a:t>Click to edit Master title style</a:t>
            </a:r>
            <a:endParaRPr lang="en-US"/>
          </a:p>
        </p:txBody>
      </p:sp>
      <p:sp>
        <p:nvSpPr>
          <p:cNvPr id="104870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05" name="Content Placeholder 3"/>
          <p:cNvSpPr>
            <a:spLocks noGrp="1"/>
          </p:cNvSpPr>
          <p:nvPr>
            <p:ph sz="half" idx="2"/>
          </p:nvPr>
        </p:nvSpPr>
        <p:spPr>
          <a:xfrm>
            <a:off x="839788" y="2505075"/>
            <a:ext cx="5157787" cy="3684588"/>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07" name="Content Placeholder 5"/>
          <p:cNvSpPr>
            <a:spLocks noGrp="1"/>
          </p:cNvSpPr>
          <p:nvPr>
            <p:ph sz="quarter" idx="4"/>
          </p:nvPr>
        </p:nvSpPr>
        <p:spPr>
          <a:xfrm>
            <a:off x="6172200" y="2505075"/>
            <a:ext cx="5183188" cy="3684588"/>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8" name="Date Placeholder 6"/>
          <p:cNvSpPr>
            <a:spLocks noGrp="1"/>
          </p:cNvSpPr>
          <p:nvPr>
            <p:ph type="dt" sz="half" idx="10"/>
          </p:nvPr>
        </p:nvSpPr>
        <p:spPr/>
        <p:txBody>
          <a:bodyPr/>
          <a:p>
            <a:fld id="{63A1C593-65D0-4073-BCC9-577B9352EA97}" type="datetimeFigureOut">
              <a:rPr lang="en-US" smtClean="0"/>
            </a:fld>
            <a:endParaRPr lang="en-US"/>
          </a:p>
        </p:txBody>
      </p:sp>
      <p:sp>
        <p:nvSpPr>
          <p:cNvPr id="1048709" name="Footer Placeholder 7"/>
          <p:cNvSpPr>
            <a:spLocks noGrp="1"/>
          </p:cNvSpPr>
          <p:nvPr>
            <p:ph type="ftr" sz="quarter" idx="11"/>
          </p:nvPr>
        </p:nvSpPr>
        <p:spPr/>
        <p:txBody>
          <a:bodyPr/>
          <a:p>
            <a:endParaRPr lang="en-US"/>
          </a:p>
        </p:txBody>
      </p:sp>
      <p:sp>
        <p:nvSpPr>
          <p:cNvPr id="1048710"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55" name=""/>
        <p:cNvGrpSpPr/>
        <p:nvPr/>
      </p:nvGrpSpPr>
      <p:grpSpPr>
        <a:xfrm>
          <a:off x="0" y="0"/>
          <a:ext cx="0" cy="0"/>
          <a:chOff x="0" y="0"/>
          <a:chExt cx="0" cy="0"/>
        </a:xfrm>
      </p:grpSpPr>
      <p:sp>
        <p:nvSpPr>
          <p:cNvPr id="1048673" name="Title 1"/>
          <p:cNvSpPr>
            <a:spLocks noGrp="1"/>
          </p:cNvSpPr>
          <p:nvPr>
            <p:ph type="title"/>
          </p:nvPr>
        </p:nvSpPr>
        <p:spPr/>
        <p:txBody>
          <a:bodyPr/>
          <a:p>
            <a:r>
              <a:rPr lang="en-US"/>
              <a:t>Click to edit Master title style</a:t>
            </a:r>
            <a:endParaRPr lang="en-US"/>
          </a:p>
        </p:txBody>
      </p:sp>
      <p:sp>
        <p:nvSpPr>
          <p:cNvPr id="1048674" name="Date Placeholder 2"/>
          <p:cNvSpPr>
            <a:spLocks noGrp="1"/>
          </p:cNvSpPr>
          <p:nvPr>
            <p:ph type="dt" sz="half" idx="10"/>
          </p:nvPr>
        </p:nvSpPr>
        <p:spPr/>
        <p:txBody>
          <a:bodyPr/>
          <a:p>
            <a:fld id="{63A1C593-65D0-4073-BCC9-577B9352EA97}" type="datetimeFigureOut">
              <a:rPr lang="en-US" smtClean="0"/>
            </a:fld>
            <a:endParaRPr lang="en-US"/>
          </a:p>
        </p:txBody>
      </p:sp>
      <p:sp>
        <p:nvSpPr>
          <p:cNvPr id="1048675" name="Footer Placeholder 3"/>
          <p:cNvSpPr>
            <a:spLocks noGrp="1"/>
          </p:cNvSpPr>
          <p:nvPr>
            <p:ph type="ftr" sz="quarter" idx="11"/>
          </p:nvPr>
        </p:nvSpPr>
        <p:spPr/>
        <p:txBody>
          <a:bodyPr/>
          <a:p>
            <a:endParaRPr lang="en-US"/>
          </a:p>
        </p:txBody>
      </p:sp>
      <p:sp>
        <p:nvSpPr>
          <p:cNvPr id="1048676"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62" name=""/>
        <p:cNvGrpSpPr/>
        <p:nvPr/>
      </p:nvGrpSpPr>
      <p:grpSpPr>
        <a:xfrm>
          <a:off x="0" y="0"/>
          <a:ext cx="0" cy="0"/>
          <a:chOff x="0" y="0"/>
          <a:chExt cx="0" cy="0"/>
        </a:xfrm>
      </p:grpSpPr>
      <p:sp>
        <p:nvSpPr>
          <p:cNvPr id="1048711" name="Date Placeholder 1"/>
          <p:cNvSpPr>
            <a:spLocks noGrp="1"/>
          </p:cNvSpPr>
          <p:nvPr>
            <p:ph type="dt" sz="half" idx="10"/>
          </p:nvPr>
        </p:nvSpPr>
        <p:spPr/>
        <p:txBody>
          <a:bodyPr/>
          <a:p>
            <a:fld id="{63A1C593-65D0-4073-BCC9-577B9352EA97}" type="datetimeFigureOut">
              <a:rPr lang="en-US" smtClean="0"/>
            </a:fld>
            <a:endParaRPr lang="en-US"/>
          </a:p>
        </p:txBody>
      </p:sp>
      <p:sp>
        <p:nvSpPr>
          <p:cNvPr id="1048712" name="Footer Placeholder 2"/>
          <p:cNvSpPr>
            <a:spLocks noGrp="1"/>
          </p:cNvSpPr>
          <p:nvPr>
            <p:ph type="ftr" sz="quarter" idx="11"/>
          </p:nvPr>
        </p:nvSpPr>
        <p:spPr/>
        <p:txBody>
          <a:bodyPr/>
          <a:p>
            <a:endParaRPr lang="en-US"/>
          </a:p>
        </p:txBody>
      </p:sp>
      <p:sp>
        <p:nvSpPr>
          <p:cNvPr id="1048713"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63" name=""/>
        <p:cNvGrpSpPr/>
        <p:nvPr/>
      </p:nvGrpSpPr>
      <p:grpSpPr>
        <a:xfrm>
          <a:off x="0" y="0"/>
          <a:ext cx="0" cy="0"/>
          <a:chOff x="0" y="0"/>
          <a:chExt cx="0" cy="0"/>
        </a:xfrm>
      </p:grpSpPr>
      <p:sp>
        <p:nvSpPr>
          <p:cNvPr id="104871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104871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1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717" name="Date Placeholder 4"/>
          <p:cNvSpPr>
            <a:spLocks noGrp="1"/>
          </p:cNvSpPr>
          <p:nvPr>
            <p:ph type="dt" sz="half" idx="10"/>
          </p:nvPr>
        </p:nvSpPr>
        <p:spPr/>
        <p:txBody>
          <a:bodyPr/>
          <a:p>
            <a:fld id="{63A1C593-65D0-4073-BCC9-577B9352EA97}" type="datetimeFigureOut">
              <a:rPr lang="en-US" smtClean="0"/>
            </a:fld>
            <a:endParaRPr lang="en-US"/>
          </a:p>
        </p:txBody>
      </p:sp>
      <p:sp>
        <p:nvSpPr>
          <p:cNvPr id="1048718" name="Footer Placeholder 5"/>
          <p:cNvSpPr>
            <a:spLocks noGrp="1"/>
          </p:cNvSpPr>
          <p:nvPr>
            <p:ph type="ftr" sz="quarter" idx="11"/>
          </p:nvPr>
        </p:nvSpPr>
        <p:spPr/>
        <p:txBody>
          <a:bodyPr/>
          <a:p>
            <a:endParaRPr lang="en-US"/>
          </a:p>
        </p:txBody>
      </p:sp>
      <p:sp>
        <p:nvSpPr>
          <p:cNvPr id="1048719"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45" name=""/>
        <p:cNvGrpSpPr/>
        <p:nvPr/>
      </p:nvGrpSpPr>
      <p:grpSpPr>
        <a:xfrm>
          <a:off x="0" y="0"/>
          <a:ext cx="0" cy="0"/>
          <a:chOff x="0" y="0"/>
          <a:chExt cx="0" cy="0"/>
        </a:xfrm>
      </p:grpSpPr>
      <p:sp>
        <p:nvSpPr>
          <p:cNvPr id="104863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1048636"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3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638"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39" name="Footer Placeholder 5"/>
          <p:cNvSpPr>
            <a:spLocks noGrp="1"/>
          </p:cNvSpPr>
          <p:nvPr>
            <p:ph type="ftr" sz="quarter" idx="11"/>
          </p:nvPr>
        </p:nvSpPr>
        <p:spPr/>
        <p:txBody>
          <a:bodyPr/>
          <a:p>
            <a:endParaRPr lang="en-US"/>
          </a:p>
        </p:txBody>
      </p:sp>
      <p:sp>
        <p:nvSpPr>
          <p:cNvPr id="1048640"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2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en-US"/>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mavenanalytics.io/data-playground?dataStructure=Single%20table&amp;order=date_added%2Cdesc&amp;search=Space%2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Subtitle 2"/>
          <p:cNvSpPr>
            <a:spLocks noGrp="1"/>
          </p:cNvSpPr>
          <p:nvPr>
            <p:ph type="subTitle" idx="1"/>
          </p:nvPr>
        </p:nvSpPr>
        <p:spPr>
          <a:xfrm>
            <a:off x="-635" y="0"/>
            <a:ext cx="12192635" cy="7059930"/>
          </a:xfrm>
        </p:spPr>
        <p:txBody>
          <a:bodyPr>
            <a:normAutofit/>
          </a:bodyPr>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pPr>
            <a:r>
              <a:rPr kumimoji="0" lang="en-IN" sz="2400" b="0" i="0" u="none" strike="noStrike" kern="1200" cap="none" spc="0" normalizeH="0" baseline="0" noProof="0" dirty="0">
                <a:ln>
                  <a:noFill/>
                </a:ln>
                <a:solidFill>
                  <a:prstClr val="black"/>
                </a:solidFill>
                <a:effectLst/>
                <a:uLnTx/>
                <a:uFillTx/>
                <a:latin typeface="Agency FB" panose="020B0503020202020204" pitchFamily="34" charset="0"/>
                <a:ea typeface="+mj-ea"/>
                <a:cs typeface="+mj-cs"/>
              </a:rPr>
              <a:t> 	        </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pPr>
            <a:r>
              <a:rPr kumimoji="0" lang="en-US" sz="2400" b="1"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IN" altLang="en-US" sz="2400" b="1"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endParaRPr kumimoji="0" lang="en-IN" altLang="en-US" sz="2400" b="1"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pPr>
            <a:endParaRPr kumimoji="0" lang="en-IN" altLang="en-US" sz="2400" b="1"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pPr>
            <a:endParaRPr kumimoji="0" lang="en-IN" altLang="en-US" sz="2400" b="1"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pPr>
            <a:r>
              <a:rPr kumimoji="0" lang="en-IN" altLang="en-US" sz="2400" b="1"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US" altLang="en-IN" sz="2400" b="1"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US" sz="4000" b="1" i="0" u="none" strike="noStrike" kern="1200" cap="all"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mj-ea"/>
                <a:cs typeface="Times New Roman" panose="02020603050405020304" pitchFamily="18" charset="0"/>
              </a:rPr>
              <a:t>SPACE MISSIONS DATA VISUALIZATION  </a:t>
            </a:r>
            <a:endParaRPr kumimoji="0" lang="en-US" sz="4000" b="1" i="0" u="none" strike="noStrike" kern="1200" cap="all"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mj-ea"/>
              <a:cs typeface="Times New Roman" panose="02020603050405020304" pitchFamily="18" charset="0"/>
            </a:endParaRPr>
          </a:p>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pPr>
            <a:r>
              <a:rPr kumimoji="0" lang="en-IN" sz="4000" i="0" u="none" strike="noStrike" kern="1200" cap="all"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mj-ea"/>
                <a:cs typeface="Times New Roman" panose="02020603050405020304" pitchFamily="18" charset="0"/>
              </a:rPr>
              <a:t> </a:t>
            </a:r>
            <a:r>
              <a:rPr kumimoji="0" lang="en-IN" sz="3600" i="0" u="none" strike="noStrike" kern="1200" cap="all"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mj-ea"/>
                <a:cs typeface="Times New Roman" panose="02020603050405020304" pitchFamily="18" charset="0"/>
              </a:rPr>
              <a:t> 			</a:t>
            </a:r>
            <a:r>
              <a:rPr kumimoji="0" lang="en-IN" sz="2000" i="0" u="none" strike="noStrike" kern="1200" cap="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BY</a:t>
            </a:r>
            <a:endParaRPr kumimoji="0" lang="en-IN" sz="2000" i="0" u="none" strike="noStrike" kern="1200" cap="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pPr>
            <a:r>
              <a:rPr kumimoji="0" lang="en-IN" sz="2000" i="0" u="none" strike="noStrike" kern="1200" cap="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en-US" altLang="en-IN" sz="2000" i="0" u="none" strike="noStrike" kern="1200" cap="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lang="en-IN" sz="3600" b="1" cap="all" dirty="0">
                <a:latin typeface="Times New Roman" panose="02020603050405020304" pitchFamily="18" charset="0"/>
                <a:ea typeface="+mj-ea"/>
                <a:cs typeface="Times New Roman" panose="02020603050405020304" pitchFamily="18" charset="0"/>
              </a:rPr>
              <a:t>MOURYA</a:t>
            </a:r>
            <a:r>
              <a:rPr kumimoji="0" lang="en-IN" sz="3600" b="1" i="0" u="none" strike="noStrike" kern="1200" cap="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lang="en-IN" sz="3600" b="1" cap="all" dirty="0">
                <a:latin typeface="Times New Roman" panose="02020603050405020304" pitchFamily="18" charset="0"/>
                <a:ea typeface="+mj-ea"/>
                <a:cs typeface="Times New Roman" panose="02020603050405020304" pitchFamily="18" charset="0"/>
              </a:rPr>
              <a:t>H M</a:t>
            </a:r>
            <a:r>
              <a:rPr lang="en-IN" sz="4400" b="1" cap="all" noProof="0" dirty="0">
                <a:ln>
                  <a:noFill/>
                </a:ln>
                <a:effectLst/>
                <a:uLnTx/>
                <a:uFillTx/>
                <a:latin typeface="Times New Roman" panose="02020603050405020304" pitchFamily="18" charset="0"/>
                <a:ea typeface="+mj-ea"/>
                <a:cs typeface="Times New Roman" panose="02020603050405020304" pitchFamily="18" charset="0"/>
                <a:sym typeface="+mn-ea"/>
              </a:rPr>
              <a:t> </a:t>
            </a:r>
            <a:endParaRPr kumimoji="0" lang="en-IN" sz="3600" b="1" i="0" u="none" strike="noStrike" kern="1200" cap="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pPr>
            <a:r>
              <a:rPr kumimoji="0" lang="en-IN" sz="2800" b="1" i="0" u="none" strike="noStrike" kern="1200" cap="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t>
            </a:r>
            <a:endParaRPr lang="en-IN" sz="2800" b="1" cap="all" noProof="0" dirty="0">
              <a:ln>
                <a:noFill/>
              </a:ln>
              <a:effectLst/>
              <a:uLnTx/>
              <a:uFillTx/>
              <a:latin typeface="Times New Roman" panose="02020603050405020304" pitchFamily="18" charset="0"/>
              <a:ea typeface="+mj-ea"/>
              <a:cs typeface="Times New Roman" panose="02020603050405020304" pitchFamily="18" charset="0"/>
              <a:sym typeface="+mn-ea"/>
            </a:endParaRPr>
          </a:p>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pPr>
            <a:r>
              <a:rPr lang="en-IN" sz="2000" b="1" cap="all" noProof="0" dirty="0">
                <a:ln>
                  <a:noFill/>
                </a:ln>
                <a:effectLst/>
                <a:uLnTx/>
                <a:uFillTx/>
                <a:latin typeface="Times New Roman" panose="02020603050405020304" pitchFamily="18" charset="0"/>
                <a:ea typeface="+mj-ea"/>
                <a:cs typeface="Times New Roman" panose="02020603050405020304" pitchFamily="18" charset="0"/>
                <a:sym typeface="+mn-ea"/>
              </a:rPr>
              <a:t>                                                             </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2" name="Rectangles 21"/>
          <p:cNvSpPr/>
          <p:nvPr/>
        </p:nvSpPr>
        <p:spPr>
          <a:xfrm>
            <a:off x="-15875" y="-2540"/>
            <a:ext cx="4324350" cy="686308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593" name="Flowchart: Merge 26"/>
          <p:cNvSpPr/>
          <p:nvPr/>
        </p:nvSpPr>
        <p:spPr>
          <a:xfrm rot="10800000">
            <a:off x="-15875" y="635"/>
            <a:ext cx="6283960" cy="6895465"/>
          </a:xfrm>
          <a:prstGeom prst="flowChartMerge">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594" name="Flowchart: Merge 3"/>
          <p:cNvSpPr/>
          <p:nvPr/>
        </p:nvSpPr>
        <p:spPr>
          <a:xfrm>
            <a:off x="0" y="635"/>
            <a:ext cx="6283960" cy="6895465"/>
          </a:xfrm>
          <a:prstGeom prst="flowChartMerge">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595" name="Content Placeholder 2"/>
          <p:cNvSpPr>
            <a:spLocks noGrp="1"/>
          </p:cNvSpPr>
          <p:nvPr>
            <p:ph idx="1"/>
          </p:nvPr>
        </p:nvSpPr>
        <p:spPr>
          <a:xfrm>
            <a:off x="1315615" y="1464906"/>
            <a:ext cx="9041365" cy="4712057"/>
          </a:xfrm>
        </p:spPr>
        <p:txBody>
          <a:bodyPr>
            <a:normAutofit fontScale="80000"/>
          </a:bodyPr>
          <a:p>
            <a:pPr marL="0" indent="0" algn="just">
              <a:lnSpc>
                <a:spcPct val="150000"/>
              </a:lnSpc>
              <a:buNone/>
            </a:pPr>
            <a:r>
              <a:rPr lang="en-IN" sz="2400" dirty="0">
                <a:latin typeface="Times New Roman" panose="02020603050405020304" pitchFamily="18" charset="0"/>
                <a:cs typeface="Times New Roman" panose="02020603050405020304" pitchFamily="18" charset="0"/>
              </a:rPr>
              <a:t>Space exploration involves the investigation of outer space through the use of astronomy and space technology. It seeks to answer fundamental questions about the universe, our solar system, and the potential for life beyond Earth. Space exploration missions are carried out by governmental space agencies, such as NASA (United States), ESA (European Space Agency), Roscosmos (Russia), CNSA (China National Space Administration), ISRO (Indian Space Research Organisation), and private companies like SpaceX, Blue Origin, and others.</a:t>
            </a: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dirty="0">
                <a:latin typeface="Times New Roman" panose="02020603050405020304" pitchFamily="18" charset="0"/>
                <a:cs typeface="Times New Roman" panose="02020603050405020304" pitchFamily="18" charset="0"/>
              </a:rPr>
              <a:t>All space missions from 1957 to August 2022, including details on the location, date, and result of the launch, the company responsible, and the name, price, and status of the rocket used for the mission.</a:t>
            </a:r>
            <a:endParaRPr lang="en-IN" sz="2400" dirty="0">
              <a:latin typeface="Times New Roman" panose="02020603050405020304" pitchFamily="18" charset="0"/>
              <a:cs typeface="Times New Roman" panose="02020603050405020304" pitchFamily="18" charset="0"/>
            </a:endParaRPr>
          </a:p>
        </p:txBody>
      </p:sp>
      <p:sp>
        <p:nvSpPr>
          <p:cNvPr id="2" name="Title 1"/>
          <p:cNvSpPr/>
          <p:nvPr>
            <p:ph type="title"/>
          </p:nvPr>
        </p:nvSpPr>
        <p:spPr/>
        <p:txBody>
          <a:bodyPr/>
          <a:p>
            <a:r>
              <a:rPr lang="en-US">
                <a:latin typeface="Times New Roman" panose="02020603050405020304" pitchFamily="18" charset="0"/>
                <a:cs typeface="Times New Roman" panose="02020603050405020304" pitchFamily="18" charset="0"/>
              </a:rPr>
              <a:t>                       INTRODUCTION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Rectangles 21"/>
          <p:cNvSpPr/>
          <p:nvPr/>
        </p:nvSpPr>
        <p:spPr>
          <a:xfrm>
            <a:off x="-15875" y="-2540"/>
            <a:ext cx="4324350" cy="686308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598" name="Flowchart: Merge 26"/>
          <p:cNvSpPr/>
          <p:nvPr/>
        </p:nvSpPr>
        <p:spPr>
          <a:xfrm rot="10800000">
            <a:off x="-15875" y="635"/>
            <a:ext cx="6283960" cy="6895465"/>
          </a:xfrm>
          <a:prstGeom prst="flowChartMerge">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599" name="Flowchart: Merge 25"/>
          <p:cNvSpPr/>
          <p:nvPr/>
        </p:nvSpPr>
        <p:spPr>
          <a:xfrm>
            <a:off x="0" y="635"/>
            <a:ext cx="6283960" cy="6895465"/>
          </a:xfrm>
          <a:prstGeom prst="flowChartMerge">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600" name="Content Placeholder 2"/>
          <p:cNvSpPr>
            <a:spLocks noGrp="1"/>
          </p:cNvSpPr>
          <p:nvPr>
            <p:ph idx="1"/>
          </p:nvPr>
        </p:nvSpPr>
        <p:spPr>
          <a:xfrm>
            <a:off x="662473" y="1380931"/>
            <a:ext cx="10691327" cy="4796032"/>
          </a:xfrm>
        </p:spPr>
        <p:txBody>
          <a:bodyPr>
            <a:noAutofit/>
          </a:bodyPr>
          <a:p>
            <a:pPr>
              <a:lnSpc>
                <a:spcPct val="200000"/>
              </a:lnSpc>
            </a:pPr>
            <a:r>
              <a:rPr lang="en-US" sz="2400" dirty="0">
                <a:latin typeface="Times New Roman" panose="02020603050405020304" pitchFamily="18" charset="0"/>
                <a:cs typeface="Times New Roman" panose="02020603050405020304" pitchFamily="18" charset="0"/>
              </a:rPr>
              <a:t>How have rocket launches trended across time? Has mission success rate increased?</a:t>
            </a:r>
            <a:endParaRPr lang="en-US" sz="2400" dirty="0">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Which countries have had the most successful space missions? Has it always been that way?</a:t>
            </a:r>
            <a:endParaRPr lang="en-US" sz="2400" dirty="0">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Which rocket has been used for the most space missions? Is it still active?</a:t>
            </a:r>
            <a:endParaRPr lang="en-US" sz="2400" dirty="0">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Are there any patterns you can notice with the launch locations?</a:t>
            </a:r>
            <a:endParaRPr lang="en-US" sz="2400" dirty="0">
              <a:latin typeface="Times New Roman" panose="02020603050405020304" pitchFamily="18" charset="0"/>
              <a:cs typeface="Times New Roman" panose="02020603050405020304" pitchFamily="18" charset="0"/>
            </a:endParaRPr>
          </a:p>
        </p:txBody>
      </p:sp>
      <p:sp>
        <p:nvSpPr>
          <p:cNvPr id="1048601" name="Title 1"/>
          <p:cNvSpPr>
            <a:spLocks noGrp="1"/>
          </p:cNvSpPr>
          <p:nvPr>
            <p:ph type="title"/>
          </p:nvPr>
        </p:nvSpPr>
        <p:spPr/>
        <p:txBody>
          <a:bodyPr/>
          <a:p>
            <a:pPr algn="ctr" fontAlgn="t"/>
            <a:r>
              <a:rPr lang="en-US" sz="3600" dirty="0">
                <a:latin typeface="Times New Roman" panose="02020603050405020304" pitchFamily="18" charset="0"/>
                <a:cs typeface="Times New Roman" panose="02020603050405020304" pitchFamily="18" charset="0"/>
              </a:rPr>
              <a:t>ANALYSIS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2" name="Rectangles 21"/>
          <p:cNvSpPr/>
          <p:nvPr/>
        </p:nvSpPr>
        <p:spPr>
          <a:xfrm>
            <a:off x="-15875" y="-2540"/>
            <a:ext cx="4324350" cy="686308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613" name="Flowchart: Merge 26"/>
          <p:cNvSpPr/>
          <p:nvPr/>
        </p:nvSpPr>
        <p:spPr>
          <a:xfrm rot="10800000">
            <a:off x="-15875" y="635"/>
            <a:ext cx="6283960" cy="6895465"/>
          </a:xfrm>
          <a:prstGeom prst="flowChartMerge">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614" name="Flowchart: Merge 25"/>
          <p:cNvSpPr/>
          <p:nvPr/>
        </p:nvSpPr>
        <p:spPr>
          <a:xfrm>
            <a:off x="0" y="635"/>
            <a:ext cx="6283960" cy="6895465"/>
          </a:xfrm>
          <a:prstGeom prst="flowChartMerge">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615" name="Content Placeholder 2"/>
          <p:cNvSpPr>
            <a:spLocks noGrp="1"/>
          </p:cNvSpPr>
          <p:nvPr/>
        </p:nvSpPr>
        <p:spPr>
          <a:xfrm>
            <a:off x="609600" y="773430"/>
            <a:ext cx="9730740" cy="5981933"/>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IN" altLang="en-US" sz="2400" b="1" dirty="0">
                <a:latin typeface="Times New Roman" panose="02020603050405020304" pitchFamily="18" charset="0"/>
                <a:cs typeface="Times New Roman" panose="02020603050405020304" pitchFamily="18" charset="0"/>
              </a:rPr>
              <a:t>   Scope:</a:t>
            </a:r>
            <a:endParaRPr lang="en-IN" altLang="en-US" sz="2400" b="1" dirty="0">
              <a:latin typeface="Times New Roman" panose="02020603050405020304" pitchFamily="18" charset="0"/>
              <a:cs typeface="Times New Roman" panose="02020603050405020304" pitchFamily="18" charset="0"/>
            </a:endParaRPr>
          </a:p>
          <a:p>
            <a:pPr algn="just">
              <a:lnSpc>
                <a:spcPct val="150000"/>
              </a:lnSpc>
            </a:pPr>
            <a:r>
              <a:rPr lang="en-IN" altLang="en-US" sz="2400" dirty="0">
                <a:latin typeface="Times New Roman" panose="02020603050405020304" pitchFamily="18" charset="0"/>
                <a:cs typeface="Times New Roman" panose="02020603050405020304" pitchFamily="18" charset="0"/>
              </a:rPr>
              <a:t>Exploring planets, moons, asteroids, and other celestial bodies.</a:t>
            </a:r>
            <a:endParaRPr lang="en-IN" altLang="en-US" sz="2400" dirty="0">
              <a:latin typeface="Times New Roman" panose="02020603050405020304" pitchFamily="18" charset="0"/>
              <a:cs typeface="Times New Roman" panose="02020603050405020304" pitchFamily="18" charset="0"/>
            </a:endParaRPr>
          </a:p>
          <a:p>
            <a:pPr algn="just">
              <a:lnSpc>
                <a:spcPct val="150000"/>
              </a:lnSpc>
            </a:pPr>
            <a:r>
              <a:rPr lang="en-IN" altLang="en-US" sz="2400" dirty="0">
                <a:latin typeface="Times New Roman" panose="02020603050405020304" pitchFamily="18" charset="0"/>
                <a:cs typeface="Times New Roman" panose="02020603050405020304" pitchFamily="18" charset="0"/>
              </a:rPr>
              <a:t>Studying space phenomena such as black holes, supernovas, and cosmic microwave background radiation.</a:t>
            </a:r>
            <a:endParaRPr lang="en-IN" altLang="en-US" sz="2400" dirty="0">
              <a:latin typeface="Times New Roman" panose="02020603050405020304" pitchFamily="18" charset="0"/>
              <a:cs typeface="Times New Roman" panose="02020603050405020304" pitchFamily="18" charset="0"/>
            </a:endParaRPr>
          </a:p>
          <a:p>
            <a:pPr algn="just">
              <a:lnSpc>
                <a:spcPct val="150000"/>
              </a:lnSpc>
            </a:pPr>
            <a:r>
              <a:rPr lang="en-IN" altLang="en-US" sz="2400" dirty="0">
                <a:latin typeface="Times New Roman" panose="02020603050405020304" pitchFamily="18" charset="0"/>
                <a:cs typeface="Times New Roman" panose="02020603050405020304" pitchFamily="18" charset="0"/>
              </a:rPr>
              <a:t>Conducting experiments in microgravity.</a:t>
            </a:r>
            <a:endParaRPr lang="en-IN" altLang="en-US" sz="2400" dirty="0">
              <a:latin typeface="Times New Roman" panose="02020603050405020304" pitchFamily="18" charset="0"/>
              <a:cs typeface="Times New Roman" panose="02020603050405020304" pitchFamily="18" charset="0"/>
            </a:endParaRPr>
          </a:p>
        </p:txBody>
      </p:sp>
      <p:sp>
        <p:nvSpPr>
          <p:cNvPr id="1048616" name="Title 1"/>
          <p:cNvSpPr>
            <a:spLocks noGrp="1"/>
          </p:cNvSpPr>
          <p:nvPr/>
        </p:nvSpPr>
        <p:spPr>
          <a:xfrm>
            <a:off x="609600" y="19050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just"/>
            <a:r>
              <a:rPr lang="en-IN" altLang="en-US">
                <a:latin typeface="Times New Roman" panose="02020603050405020304" pitchFamily="18" charset="0"/>
                <a:cs typeface="Times New Roman" panose="02020603050405020304" pitchFamily="18" charset="0"/>
              </a:rPr>
              <a:t>                      SCOPE AND OBJECTIVES</a:t>
            </a: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7" name="Rectangles 21"/>
          <p:cNvSpPr/>
          <p:nvPr/>
        </p:nvSpPr>
        <p:spPr>
          <a:xfrm>
            <a:off x="-15875" y="-2540"/>
            <a:ext cx="4324350" cy="686308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618" name="Flowchart: Merge 26"/>
          <p:cNvSpPr/>
          <p:nvPr/>
        </p:nvSpPr>
        <p:spPr>
          <a:xfrm rot="10800000">
            <a:off x="-15875" y="635"/>
            <a:ext cx="6283960" cy="6895465"/>
          </a:xfrm>
          <a:prstGeom prst="flowChartMerge">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619" name="Flowchart: Merge 25"/>
          <p:cNvSpPr/>
          <p:nvPr/>
        </p:nvSpPr>
        <p:spPr>
          <a:xfrm>
            <a:off x="0" y="635"/>
            <a:ext cx="6283960" cy="6895465"/>
          </a:xfrm>
          <a:prstGeom prst="flowChartMerge">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620" name="Content Placeholder 2"/>
          <p:cNvSpPr>
            <a:spLocks noGrp="1"/>
          </p:cNvSpPr>
          <p:nvPr>
            <p:ph idx="1"/>
          </p:nvPr>
        </p:nvSpPr>
        <p:spPr>
          <a:xfrm>
            <a:off x="0" y="-635"/>
            <a:ext cx="12192635" cy="6858635"/>
          </a:xfrm>
        </p:spPr>
        <p:txBody>
          <a:bodyPr>
            <a:noAutofit/>
          </a:bodyPr>
          <a:p>
            <a:pPr marL="0" indent="0">
              <a:lnSpc>
                <a:spcPct val="150000"/>
              </a:lnSpc>
              <a:buNone/>
            </a:pPr>
            <a:endParaRPr lang="en-US" sz="2400" b="1" dirty="0">
              <a:latin typeface="Times New Roman" panose="02020603050405020304" pitchFamily="18" charset="0"/>
              <a:cs typeface="Times New Roman" panose="02020603050405020304" pitchFamily="18" charset="0"/>
            </a:endParaRPr>
          </a:p>
          <a:p>
            <a:pPr marL="0" indent="0">
              <a:lnSpc>
                <a:spcPct val="150000"/>
              </a:lnSpc>
              <a:buNone/>
            </a:pPr>
            <a:r>
              <a:rPr lang="en-US" sz="2400" b="1" dirty="0">
                <a:latin typeface="Times New Roman" panose="02020603050405020304" pitchFamily="18" charset="0"/>
                <a:cs typeface="Times New Roman" panose="02020603050405020304" pitchFamily="18" charset="0"/>
              </a:rPr>
              <a:t>  Objectives:</a:t>
            </a:r>
            <a:endParaRPr lang="en-US" sz="2400" b="1"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Planetary Science: To understand the formation and evolution of planets and their potential to support life. Missions like the Mars rovers (e.g., Curiosity, Perseverance) and the Juno mission to Jupiter fall into this category.</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Astrobiology: To search for signs of past or present life on other planets and moons, such as Europa, Enceladus, and Mars.</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Astronomy: To study distant celestial objects and phenomena, using telescopes like the Hubble Space Telescope and the James Webb Space Telescope.</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Solar Physics: To study the sun and its effects on the solar system, exemplified by missions like the Parker Solar Probe.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61" name="Title 1"/>
          <p:cNvSpPr>
            <a:spLocks noGrp="1"/>
          </p:cNvSpPr>
          <p:nvPr/>
        </p:nvSpPr>
        <p:spPr>
          <a:xfrm>
            <a:off x="0" y="190500"/>
            <a:ext cx="10972800" cy="58293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IN" altLang="en-US">
                <a:latin typeface="Times New Roman" panose="02020603050405020304" pitchFamily="18" charset="0"/>
                <a:cs typeface="Times New Roman" panose="02020603050405020304" pitchFamily="18" charset="0"/>
                <a:sym typeface="+mn-ea"/>
              </a:rPr>
              <a:t>      OUTCOMES</a:t>
            </a:r>
            <a:endParaRPr lang="en-US"/>
          </a:p>
        </p:txBody>
      </p:sp>
      <p:pic>
        <p:nvPicPr>
          <p:cNvPr id="100" name="Picture 99"/>
          <p:cNvPicPr/>
          <p:nvPr/>
        </p:nvPicPr>
        <p:blipFill>
          <a:blip r:embed="rId1"/>
          <a:stretch>
            <a:fillRect/>
          </a:stretch>
        </p:blipFill>
        <p:spPr>
          <a:xfrm>
            <a:off x="366395" y="773430"/>
            <a:ext cx="5962650" cy="2937510"/>
          </a:xfrm>
          <a:prstGeom prst="rect">
            <a:avLst/>
          </a:prstGeom>
          <a:noFill/>
          <a:ln w="9525">
            <a:noFill/>
          </a:ln>
        </p:spPr>
      </p:pic>
      <p:pic>
        <p:nvPicPr>
          <p:cNvPr id="101" name="Picture 100"/>
          <p:cNvPicPr/>
          <p:nvPr/>
        </p:nvPicPr>
        <p:blipFill>
          <a:blip r:embed="rId2"/>
          <a:stretch>
            <a:fillRect/>
          </a:stretch>
        </p:blipFill>
        <p:spPr>
          <a:xfrm>
            <a:off x="6922135" y="906145"/>
            <a:ext cx="5025390" cy="2804160"/>
          </a:xfrm>
          <a:prstGeom prst="rect">
            <a:avLst/>
          </a:prstGeom>
          <a:noFill/>
          <a:ln w="9525">
            <a:noFill/>
          </a:ln>
        </p:spPr>
      </p:pic>
      <p:pic>
        <p:nvPicPr>
          <p:cNvPr id="102" name="Picture 101"/>
          <p:cNvPicPr/>
          <p:nvPr/>
        </p:nvPicPr>
        <p:blipFill>
          <a:blip r:embed="rId3"/>
          <a:stretch>
            <a:fillRect/>
          </a:stretch>
        </p:blipFill>
        <p:spPr>
          <a:xfrm>
            <a:off x="366395" y="3959860"/>
            <a:ext cx="5537200" cy="2774950"/>
          </a:xfrm>
          <a:prstGeom prst="rect">
            <a:avLst/>
          </a:prstGeom>
          <a:noFill/>
          <a:ln w="9525">
            <a:noFill/>
          </a:ln>
        </p:spPr>
      </p:pic>
      <p:pic>
        <p:nvPicPr>
          <p:cNvPr id="103" name="Picture 102"/>
          <p:cNvPicPr/>
          <p:nvPr/>
        </p:nvPicPr>
        <p:blipFill>
          <a:blip r:embed="rId4"/>
          <a:stretch>
            <a:fillRect/>
          </a:stretch>
        </p:blipFill>
        <p:spPr>
          <a:xfrm>
            <a:off x="6095365" y="3959225"/>
            <a:ext cx="5852160" cy="262509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62" name="Title 1"/>
          <p:cNvSpPr>
            <a:spLocks noGrp="1"/>
          </p:cNvSpPr>
          <p:nvPr/>
        </p:nvSpPr>
        <p:spPr>
          <a:xfrm>
            <a:off x="0" y="190500"/>
            <a:ext cx="10972800" cy="58293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IN" altLang="en-US">
                <a:latin typeface="Times New Roman" panose="02020603050405020304" pitchFamily="18" charset="0"/>
                <a:cs typeface="Times New Roman" panose="02020603050405020304" pitchFamily="18" charset="0"/>
                <a:sym typeface="+mn-ea"/>
              </a:rPr>
              <a:t>    OUTCOMES</a:t>
            </a:r>
            <a:endParaRPr lang="en-US"/>
          </a:p>
        </p:txBody>
      </p:sp>
      <p:pic>
        <p:nvPicPr>
          <p:cNvPr id="2" name="Content Placeholder 1"/>
          <p:cNvPicPr>
            <a:picLocks noChangeAspect="1"/>
          </p:cNvPicPr>
          <p:nvPr>
            <p:ph idx="1"/>
          </p:nvPr>
        </p:nvPicPr>
        <p:blipFill>
          <a:blip r:embed="rId1"/>
          <a:stretch>
            <a:fillRect/>
          </a:stretch>
        </p:blipFill>
        <p:spPr>
          <a:xfrm>
            <a:off x="-635" y="1045845"/>
            <a:ext cx="12192635" cy="60439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63" name="Rectangles 21"/>
          <p:cNvSpPr/>
          <p:nvPr/>
        </p:nvSpPr>
        <p:spPr>
          <a:xfrm>
            <a:off x="-15875" y="-2540"/>
            <a:ext cx="4324350" cy="686308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664" name="Flowchart: Merge 26"/>
          <p:cNvSpPr/>
          <p:nvPr/>
        </p:nvSpPr>
        <p:spPr>
          <a:xfrm rot="10800000">
            <a:off x="-15875" y="635"/>
            <a:ext cx="6283960" cy="6895465"/>
          </a:xfrm>
          <a:prstGeom prst="flowChartMerge">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665" name="Flowchart: Merge 25"/>
          <p:cNvSpPr/>
          <p:nvPr/>
        </p:nvSpPr>
        <p:spPr>
          <a:xfrm>
            <a:off x="0" y="635"/>
            <a:ext cx="6283960" cy="6895465"/>
          </a:xfrm>
          <a:prstGeom prst="flowChartMerge">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666" name="Content Placeholder 2"/>
          <p:cNvSpPr>
            <a:spLocks noGrp="1"/>
          </p:cNvSpPr>
          <p:nvPr>
            <p:ph idx="1"/>
          </p:nvPr>
        </p:nvSpPr>
        <p:spPr/>
        <p:txBody>
          <a:bodyPr>
            <a:normAutofit fontScale="90000"/>
          </a:bodyPr>
          <a:p>
            <a:pPr marL="0" indent="0">
              <a:lnSpc>
                <a:spcPct val="150000"/>
              </a:lnSpc>
              <a:buNone/>
            </a:pPr>
            <a:r>
              <a:rPr lang="en-US" sz="2400" dirty="0">
                <a:latin typeface="Times New Roman" panose="02020603050405020304" pitchFamily="18" charset="0"/>
                <a:cs typeface="Times New Roman" panose="02020603050405020304" pitchFamily="18" charset="0"/>
              </a:rPr>
              <a:t>Space exploration has profoundly expanded our understanding of the universe, driven technological advancements, and inspired humanity. From the first satellite, Sputnik 1, to current missions like the Mars rovers and the Hubble Space Telescope, space missions have provided invaluable data about our solar system and beyond. The ongoing development of human spaceflight, commercial ventures, and future missions to the Moon and Mars highlight the collaborative and ambitious nature of this field. As space exploration continues to evolve, it promises to uncover new scientific insights, foster international cooperation, and pave the way for humanity's sustained presence beyond Earth.</a:t>
            </a: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1048667" name="Title 1"/>
          <p:cNvSpPr>
            <a:spLocks noGrp="1"/>
          </p:cNvSpPr>
          <p:nvPr>
            <p:ph type="title"/>
          </p:nvPr>
        </p:nvSpPr>
        <p:spPr/>
        <p:txBody>
          <a:bodyPr/>
          <a:p>
            <a:pPr algn="ctr"/>
            <a:r>
              <a:rPr lang="en-IN" altLang="en-US" sz="3600">
                <a:latin typeface="Times New Roman" panose="02020603050405020304" pitchFamily="18" charset="0"/>
                <a:cs typeface="Times New Roman" panose="02020603050405020304" pitchFamily="18" charset="0"/>
              </a:rPr>
              <a:t>CONCLUSION</a:t>
            </a:r>
            <a:endParaRPr lang="en-IN" alt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8" name="Rectangles 21"/>
          <p:cNvSpPr/>
          <p:nvPr/>
        </p:nvSpPr>
        <p:spPr>
          <a:xfrm>
            <a:off x="-15875" y="-2540"/>
            <a:ext cx="4324350" cy="686308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669" name="Flowchart: Merge 26"/>
          <p:cNvSpPr/>
          <p:nvPr/>
        </p:nvSpPr>
        <p:spPr>
          <a:xfrm rot="10800000">
            <a:off x="-15875" y="635"/>
            <a:ext cx="6283960" cy="6895465"/>
          </a:xfrm>
          <a:prstGeom prst="flowChartMerge">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670" name="Flowchart: Merge 25"/>
          <p:cNvSpPr/>
          <p:nvPr/>
        </p:nvSpPr>
        <p:spPr>
          <a:xfrm>
            <a:off x="0" y="635"/>
            <a:ext cx="6283960" cy="6895465"/>
          </a:xfrm>
          <a:prstGeom prst="flowChartMerge">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48671" name="Content Placeholder 2"/>
          <p:cNvSpPr>
            <a:spLocks noGrp="1"/>
          </p:cNvSpPr>
          <p:nvPr>
            <p:ph idx="1"/>
          </p:nvPr>
        </p:nvSpPr>
        <p:spPr>
          <a:xfrm>
            <a:off x="838200" y="811530"/>
            <a:ext cx="10515600" cy="5836285"/>
          </a:xfrm>
        </p:spPr>
        <p:txBody>
          <a:bodyPr>
            <a:noAutofit/>
          </a:bodyPr>
          <a:p>
            <a:pPr>
              <a:lnSpc>
                <a:spcPct val="150000"/>
              </a:lnSpc>
            </a:pPr>
            <a:r>
              <a:rPr lang="en-US" sz="2400" b="1" dirty="0">
                <a:latin typeface="Times New Roman" panose="02020603050405020304" pitchFamily="18" charset="0"/>
                <a:cs typeface="Times New Roman" panose="02020603050405020304" pitchFamily="18" charset="0"/>
              </a:rPr>
              <a:t>Data</a:t>
            </a:r>
            <a:r>
              <a:rPr lang="en-US" sz="2400" b="1" dirty="0">
                <a:latin typeface="Times New Roman" panose="02020603050405020304" pitchFamily="18" charset="0"/>
                <a:cs typeface="Times New Roman" panose="02020603050405020304" pitchFamily="18" charset="0"/>
              </a:rPr>
              <a:t>set </a:t>
            </a:r>
            <a:r>
              <a:rPr lang="en-US" sz="2400" b="1" dirty="0">
                <a:latin typeface="Times New Roman" panose="02020603050405020304" pitchFamily="18" charset="0"/>
                <a:cs typeface="Times New Roman" panose="02020603050405020304" pitchFamily="18" charset="0"/>
              </a:rPr>
              <a:t>File</a:t>
            </a:r>
            <a:r>
              <a:rPr lang="en-US" sz="2400" b="1" dirty="0">
                <a:latin typeface="Times New Roman" panose="02020603050405020304" pitchFamily="18" charset="0"/>
                <a:cs typeface="Times New Roman" panose="02020603050405020304" pitchFamily="18" charset="0"/>
              </a:rPr>
              <a:t> lin</a:t>
            </a:r>
            <a:r>
              <a:rPr lang="en-US" sz="2400" b="1" dirty="0">
                <a:latin typeface="Times New Roman" panose="02020603050405020304" pitchFamily="18" charset="0"/>
                <a:cs typeface="Times New Roman" panose="02020603050405020304" pitchFamily="18" charset="0"/>
              </a:rPr>
              <a:t>k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1" action="ppaction://hlinkfile"/>
              </a:rPr>
              <a:t>https://www.mavenanalytics.io/data-playground?dataStructure=Single%20table&amp;order=date_added%2Cdesc&amp;search=Space%20</a:t>
            </a:r>
            <a:endParaRPr lang="en-US" sz="2400" b="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1048672" name="Title 1"/>
          <p:cNvSpPr>
            <a:spLocks noGrp="1"/>
          </p:cNvSpPr>
          <p:nvPr>
            <p:ph type="title"/>
          </p:nvPr>
        </p:nvSpPr>
        <p:spPr>
          <a:xfrm>
            <a:off x="838200" y="0"/>
            <a:ext cx="10515600" cy="969645"/>
          </a:xfrm>
        </p:spPr>
        <p:txBody>
          <a:bodyPr/>
          <a:p>
            <a:pPr algn="ctr"/>
            <a:r>
              <a:rPr lang="en-IN" altLang="en-US" dirty="0">
                <a:latin typeface="Times New Roman" panose="02020603050405020304" pitchFamily="18" charset="0"/>
                <a:cs typeface="Times New Roman" panose="02020603050405020304" pitchFamily="18" charset="0"/>
                <a:sym typeface="+mn-ea"/>
              </a:rPr>
              <a:t> REFERENCES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3130</Words>
  <Application>WPS Presentation</Application>
  <PresentationFormat/>
  <Paragraphs>54</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Agency FB</vt:lpstr>
      <vt:lpstr>Trebuchet MS</vt:lpstr>
      <vt:lpstr>Times New Roman</vt:lpstr>
      <vt:lpstr>Microsoft YaHei</vt:lpstr>
      <vt:lpstr>Arial Unicode MS</vt:lpstr>
      <vt:lpstr>Calibri Light</vt:lpstr>
      <vt:lpstr>Calibri</vt:lpstr>
      <vt:lpstr>Office Theme</vt:lpstr>
      <vt:lpstr>PowerPoint 演示文稿</vt:lpstr>
      <vt:lpstr>                       INTRODUCTION</vt:lpstr>
      <vt:lpstr>ANALYSIS</vt:lpstr>
      <vt:lpstr>PowerPoint 演示文稿</vt:lpstr>
      <vt:lpstr>PowerPoint 演示文稿</vt:lpstr>
      <vt:lpstr>PowerPoint 演示文稿</vt:lpstr>
      <vt:lpstr>PowerPoint 演示文稿</vt:lpstr>
      <vt:lpstr>CONCLUSION</vt:lpstr>
      <vt:lpstr>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 Engineering   Internship Project Presentation</dc:title>
  <dc:creator>PRAJWAL S</dc:creator>
  <cp:lastModifiedBy>moury</cp:lastModifiedBy>
  <cp:revision>3</cp:revision>
  <dcterms:created xsi:type="dcterms:W3CDTF">2024-06-04T11:54:00Z</dcterms:created>
  <dcterms:modified xsi:type="dcterms:W3CDTF">2024-06-04T12:18:05Z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74D39A3A36A14966B547A26F3A725358_13</vt:lpwstr>
  </property>
  <property fmtid="{D5CDD505-2E9C-101B-9397-08002B2CF9AE}" pid="3" name="KSOProductBuildVer">
    <vt:lpwstr>1033-12.2.0.16909</vt:lpwstr>
  </property>
</Properties>
</file>