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hyperlink" Target="https://www.kaggle.com/datasets/vipoooool/new-plant-diseases-dataset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kaggle.com/datasets/vipoooool/new-plant-diseases-dataset" TargetMode="External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C764F-2651-435C-B395-F326EE64C9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BD965C-20F2-440A-970F-F4DAB67E6EA9}">
      <dgm:prSet/>
      <dgm:spPr/>
      <dgm:t>
        <a:bodyPr/>
        <a:lstStyle/>
        <a:p>
          <a:r>
            <a:rPr lang="en-US" dirty="0"/>
            <a:t>The agricultural industry, comprising more than 570 million farms globally, has historically relied on manual inspections. As an illustration, in a study conducted in 2010, it required a team of five specialists two weeks to inspect a 50-acre farm. </a:t>
          </a:r>
        </a:p>
      </dgm:t>
    </dgm:pt>
    <dgm:pt modelId="{6B45CDD1-0A80-4B6A-B88D-CFA482584B26}" type="parTrans" cxnId="{21DEFE4D-1686-44F9-A584-A2081D611547}">
      <dgm:prSet/>
      <dgm:spPr/>
      <dgm:t>
        <a:bodyPr/>
        <a:lstStyle/>
        <a:p>
          <a:endParaRPr lang="en-US"/>
        </a:p>
      </dgm:t>
    </dgm:pt>
    <dgm:pt modelId="{8DAD9B48-CC85-4253-8BF8-5288D9C4806D}" type="sibTrans" cxnId="{21DEFE4D-1686-44F9-A584-A2081D611547}">
      <dgm:prSet/>
      <dgm:spPr/>
      <dgm:t>
        <a:bodyPr/>
        <a:lstStyle/>
        <a:p>
          <a:endParaRPr lang="en-US"/>
        </a:p>
      </dgm:t>
    </dgm:pt>
    <dgm:pt modelId="{96001062-A5EC-400A-9A77-7D923C686A01}">
      <dgm:prSet/>
      <dgm:spPr/>
      <dgm:t>
        <a:bodyPr/>
        <a:lstStyle/>
        <a:p>
          <a:r>
            <a:rPr lang="en-US"/>
            <a:t>In India, where approximately 60% of its 1.3 billion inhabitants are engaged in agriculture, manual inspections can be time-consuming, leading to delays in essential crop management tasks. </a:t>
          </a:r>
        </a:p>
      </dgm:t>
    </dgm:pt>
    <dgm:pt modelId="{87B19CCD-CE89-410F-A50C-166B5F0B9C8B}" type="parTrans" cxnId="{DC7844D8-ADAB-47F8-B77E-B47B4495AB8E}">
      <dgm:prSet/>
      <dgm:spPr/>
      <dgm:t>
        <a:bodyPr/>
        <a:lstStyle/>
        <a:p>
          <a:endParaRPr lang="en-US"/>
        </a:p>
      </dgm:t>
    </dgm:pt>
    <dgm:pt modelId="{72F4896A-4E13-40E5-ABE6-BE8BE1247F08}" type="sibTrans" cxnId="{DC7844D8-ADAB-47F8-B77E-B47B4495AB8E}">
      <dgm:prSet/>
      <dgm:spPr/>
      <dgm:t>
        <a:bodyPr/>
        <a:lstStyle/>
        <a:p>
          <a:endParaRPr lang="en-US"/>
        </a:p>
      </dgm:t>
    </dgm:pt>
    <dgm:pt modelId="{EC282B09-AD11-4F8B-A20D-DD9FE722276D}">
      <dgm:prSet/>
      <dgm:spPr/>
      <dgm:t>
        <a:bodyPr/>
        <a:lstStyle/>
        <a:p>
          <a:r>
            <a:rPr lang="en-US"/>
            <a:t>Recent advancements in machine learning and image recognition have significantly enhanced accuracy rates. For example, a study conducted in 2020 demonstrated a 95% accuracy rate in the identification of grape leaf diseases through the use of AI.</a:t>
          </a:r>
        </a:p>
      </dgm:t>
    </dgm:pt>
    <dgm:pt modelId="{E04794EA-CA3E-4C8C-B017-5C5F1853F21A}" type="parTrans" cxnId="{174C5AD5-13E9-4D10-926F-478C09E37C67}">
      <dgm:prSet/>
      <dgm:spPr/>
      <dgm:t>
        <a:bodyPr/>
        <a:lstStyle/>
        <a:p>
          <a:endParaRPr lang="en-US"/>
        </a:p>
      </dgm:t>
    </dgm:pt>
    <dgm:pt modelId="{D33F9CFD-215E-4C66-908F-789DBD1869D1}" type="sibTrans" cxnId="{174C5AD5-13E9-4D10-926F-478C09E37C67}">
      <dgm:prSet/>
      <dgm:spPr/>
      <dgm:t>
        <a:bodyPr/>
        <a:lstStyle/>
        <a:p>
          <a:endParaRPr lang="en-US"/>
        </a:p>
      </dgm:t>
    </dgm:pt>
    <dgm:pt modelId="{6531BC4A-ABFC-4A69-92AC-EA48F8D00D95}" type="pres">
      <dgm:prSet presAssocID="{9A7C764F-2651-435C-B395-F326EE64C921}" presName="linear" presStyleCnt="0">
        <dgm:presLayoutVars>
          <dgm:animLvl val="lvl"/>
          <dgm:resizeHandles val="exact"/>
        </dgm:presLayoutVars>
      </dgm:prSet>
      <dgm:spPr/>
    </dgm:pt>
    <dgm:pt modelId="{91F32F25-C1D6-4814-9E96-DDD8693EB147}" type="pres">
      <dgm:prSet presAssocID="{34BD965C-20F2-440A-970F-F4DAB67E6E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7AA24D-9FA0-4512-A3DE-D78A6763C5CE}" type="pres">
      <dgm:prSet presAssocID="{8DAD9B48-CC85-4253-8BF8-5288D9C4806D}" presName="spacer" presStyleCnt="0"/>
      <dgm:spPr/>
    </dgm:pt>
    <dgm:pt modelId="{90215D44-64AC-4F63-AA7B-1731069F527C}" type="pres">
      <dgm:prSet presAssocID="{96001062-A5EC-400A-9A77-7D923C686A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2D9B3-49DA-401D-8E8E-A01D95862136}" type="pres">
      <dgm:prSet presAssocID="{72F4896A-4E13-40E5-ABE6-BE8BE1247F08}" presName="spacer" presStyleCnt="0"/>
      <dgm:spPr/>
    </dgm:pt>
    <dgm:pt modelId="{A2BB74E6-D3D9-4BD8-90C1-C34D83455BB1}" type="pres">
      <dgm:prSet presAssocID="{EC282B09-AD11-4F8B-A20D-DD9FE72227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998B1E-9DDF-471A-9965-36CDE8FB9D2F}" type="presOf" srcId="{9A7C764F-2651-435C-B395-F326EE64C921}" destId="{6531BC4A-ABFC-4A69-92AC-EA48F8D00D95}" srcOrd="0" destOrd="0" presId="urn:microsoft.com/office/officeart/2005/8/layout/vList2"/>
    <dgm:cxn modelId="{375E8B3C-BBBB-48F3-9B3D-5C9EC8F48493}" type="presOf" srcId="{34BD965C-20F2-440A-970F-F4DAB67E6EA9}" destId="{91F32F25-C1D6-4814-9E96-DDD8693EB147}" srcOrd="0" destOrd="0" presId="urn:microsoft.com/office/officeart/2005/8/layout/vList2"/>
    <dgm:cxn modelId="{21DEFE4D-1686-44F9-A584-A2081D611547}" srcId="{9A7C764F-2651-435C-B395-F326EE64C921}" destId="{34BD965C-20F2-440A-970F-F4DAB67E6EA9}" srcOrd="0" destOrd="0" parTransId="{6B45CDD1-0A80-4B6A-B88D-CFA482584B26}" sibTransId="{8DAD9B48-CC85-4253-8BF8-5288D9C4806D}"/>
    <dgm:cxn modelId="{06C302B2-957A-47D4-8533-3D3B78E4CE97}" type="presOf" srcId="{96001062-A5EC-400A-9A77-7D923C686A01}" destId="{90215D44-64AC-4F63-AA7B-1731069F527C}" srcOrd="0" destOrd="0" presId="urn:microsoft.com/office/officeart/2005/8/layout/vList2"/>
    <dgm:cxn modelId="{174C5AD5-13E9-4D10-926F-478C09E37C67}" srcId="{9A7C764F-2651-435C-B395-F326EE64C921}" destId="{EC282B09-AD11-4F8B-A20D-DD9FE722276D}" srcOrd="2" destOrd="0" parTransId="{E04794EA-CA3E-4C8C-B017-5C5F1853F21A}" sibTransId="{D33F9CFD-215E-4C66-908F-789DBD1869D1}"/>
    <dgm:cxn modelId="{DC7844D8-ADAB-47F8-B77E-B47B4495AB8E}" srcId="{9A7C764F-2651-435C-B395-F326EE64C921}" destId="{96001062-A5EC-400A-9A77-7D923C686A01}" srcOrd="1" destOrd="0" parTransId="{87B19CCD-CE89-410F-A50C-166B5F0B9C8B}" sibTransId="{72F4896A-4E13-40E5-ABE6-BE8BE1247F08}"/>
    <dgm:cxn modelId="{A5BADFFB-FAE8-4B7A-93D8-F34D2BC42941}" type="presOf" srcId="{EC282B09-AD11-4F8B-A20D-DD9FE722276D}" destId="{A2BB74E6-D3D9-4BD8-90C1-C34D83455BB1}" srcOrd="0" destOrd="0" presId="urn:microsoft.com/office/officeart/2005/8/layout/vList2"/>
    <dgm:cxn modelId="{DF6F6140-4496-4A98-8B65-D8512969437D}" type="presParOf" srcId="{6531BC4A-ABFC-4A69-92AC-EA48F8D00D95}" destId="{91F32F25-C1D6-4814-9E96-DDD8693EB147}" srcOrd="0" destOrd="0" presId="urn:microsoft.com/office/officeart/2005/8/layout/vList2"/>
    <dgm:cxn modelId="{CDC8E375-BECC-403A-AF20-84B9DB188F68}" type="presParOf" srcId="{6531BC4A-ABFC-4A69-92AC-EA48F8D00D95}" destId="{217AA24D-9FA0-4512-A3DE-D78A6763C5CE}" srcOrd="1" destOrd="0" presId="urn:microsoft.com/office/officeart/2005/8/layout/vList2"/>
    <dgm:cxn modelId="{52A4B30C-715A-4C3E-9E6D-C19B116A9320}" type="presParOf" srcId="{6531BC4A-ABFC-4A69-92AC-EA48F8D00D95}" destId="{90215D44-64AC-4F63-AA7B-1731069F527C}" srcOrd="2" destOrd="0" presId="urn:microsoft.com/office/officeart/2005/8/layout/vList2"/>
    <dgm:cxn modelId="{F5D9C548-9A43-46BE-8CE8-362C889FA26A}" type="presParOf" srcId="{6531BC4A-ABFC-4A69-92AC-EA48F8D00D95}" destId="{9812D9B3-49DA-401D-8E8E-A01D95862136}" srcOrd="3" destOrd="0" presId="urn:microsoft.com/office/officeart/2005/8/layout/vList2"/>
    <dgm:cxn modelId="{049257D3-9785-4BA4-BA7B-82F38AFE0390}" type="presParOf" srcId="{6531BC4A-ABFC-4A69-92AC-EA48F8D00D95}" destId="{A2BB74E6-D3D9-4BD8-90C1-C34D83455B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46441-4D14-463C-8051-19947CC5F3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1D5972-E182-49FD-87D0-6A5CA3506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main goal of this research initiative is to develop a classifier capable of accurately assessing a plant's health status using image data. </a:t>
          </a:r>
        </a:p>
      </dgm:t>
    </dgm:pt>
    <dgm:pt modelId="{F86BF1BE-799B-46AF-B9E8-4D104E467D7C}" type="parTrans" cxnId="{520B2A32-FDE1-471E-B42F-3FC12ACA89B9}">
      <dgm:prSet/>
      <dgm:spPr/>
      <dgm:t>
        <a:bodyPr/>
        <a:lstStyle/>
        <a:p>
          <a:endParaRPr lang="en-US"/>
        </a:p>
      </dgm:t>
    </dgm:pt>
    <dgm:pt modelId="{30E3C0AF-2F98-4650-AD61-29365C9B6CA0}" type="sibTrans" cxnId="{520B2A32-FDE1-471E-B42F-3FC12ACA89B9}">
      <dgm:prSet/>
      <dgm:spPr/>
      <dgm:t>
        <a:bodyPr/>
        <a:lstStyle/>
        <a:p>
          <a:endParaRPr lang="en-US"/>
        </a:p>
      </dgm:t>
    </dgm:pt>
    <dgm:pt modelId="{06D8CACD-7D25-4D31-86DB-6340ABD26B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State-of-the-art image recognition technology can rapidly categorize the health of crops. In a recent experiment, a system scanned a 10-acre field within just 3 hours, a task that would typically require several days for humans to complete. </a:t>
          </a:r>
        </a:p>
      </dgm:t>
    </dgm:pt>
    <dgm:pt modelId="{01B9AE87-B1C2-46C4-98E8-F1229C3E8641}" type="parTrans" cxnId="{46E968F0-0E08-4933-A81D-EBD001382604}">
      <dgm:prSet/>
      <dgm:spPr/>
      <dgm:t>
        <a:bodyPr/>
        <a:lstStyle/>
        <a:p>
          <a:endParaRPr lang="en-US"/>
        </a:p>
      </dgm:t>
    </dgm:pt>
    <dgm:pt modelId="{DCD3157E-4403-465B-A83E-E08C5D625D22}" type="sibTrans" cxnId="{46E968F0-0E08-4933-A81D-EBD001382604}">
      <dgm:prSet/>
      <dgm:spPr/>
      <dgm:t>
        <a:bodyPr/>
        <a:lstStyle/>
        <a:p>
          <a:endParaRPr lang="en-US"/>
        </a:p>
      </dgm:t>
    </dgm:pt>
    <dgm:pt modelId="{BF331351-0B66-402D-8EAE-B1901AE08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Adoption of these AI systems resulted in significant benefits for farms in California, including a reported 10% increase in crop yield and a 15% reduction in pesticide usage in 2022. </a:t>
          </a:r>
        </a:p>
      </dgm:t>
    </dgm:pt>
    <dgm:pt modelId="{96FE453A-C682-47CD-AC7B-D91986CFE962}" type="parTrans" cxnId="{1CFECC6B-AB6B-4DC8-9710-A915B3A1AE09}">
      <dgm:prSet/>
      <dgm:spPr/>
      <dgm:t>
        <a:bodyPr/>
        <a:lstStyle/>
        <a:p>
          <a:endParaRPr lang="en-US"/>
        </a:p>
      </dgm:t>
    </dgm:pt>
    <dgm:pt modelId="{6399CDFA-D341-4FA0-9CED-A00CB0821DEA}" type="sibTrans" cxnId="{1CFECC6B-AB6B-4DC8-9710-A915B3A1AE09}">
      <dgm:prSet/>
      <dgm:spPr/>
      <dgm:t>
        <a:bodyPr/>
        <a:lstStyle/>
        <a:p>
          <a:endParaRPr lang="en-US"/>
        </a:p>
      </dgm:t>
    </dgm:pt>
    <dgm:pt modelId="{B6678F28-B110-4DDD-AEE3-C7222486E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Classifier should distinguish a leaf into one of 38 distinct categories. Examples of these categories include "Healthy Strawberry," "Late Blight Tomato," "Cedar Apple Rust Apple," and "Healthy Soybean."</a:t>
          </a:r>
        </a:p>
      </dgm:t>
    </dgm:pt>
    <dgm:pt modelId="{EEA47EC5-74FE-4AB4-8BB4-69FCADF54591}" type="parTrans" cxnId="{2C552E85-ECB8-450B-93F8-5ADDC813A303}">
      <dgm:prSet/>
      <dgm:spPr/>
      <dgm:t>
        <a:bodyPr/>
        <a:lstStyle/>
        <a:p>
          <a:endParaRPr lang="en-US"/>
        </a:p>
      </dgm:t>
    </dgm:pt>
    <dgm:pt modelId="{ECD7CCE7-69D4-4539-AC79-B85C9C7073CE}" type="sibTrans" cxnId="{2C552E85-ECB8-450B-93F8-5ADDC813A303}">
      <dgm:prSet/>
      <dgm:spPr/>
      <dgm:t>
        <a:bodyPr/>
        <a:lstStyle/>
        <a:p>
          <a:endParaRPr lang="en-US"/>
        </a:p>
      </dgm:t>
    </dgm:pt>
    <dgm:pt modelId="{8D3B3CEF-96F3-459D-9DE9-0D5A21375C1C}" type="pres">
      <dgm:prSet presAssocID="{03D46441-4D14-463C-8051-19947CC5F30A}" presName="root" presStyleCnt="0">
        <dgm:presLayoutVars>
          <dgm:dir/>
          <dgm:resizeHandles val="exact"/>
        </dgm:presLayoutVars>
      </dgm:prSet>
      <dgm:spPr/>
    </dgm:pt>
    <dgm:pt modelId="{2888E927-4829-4071-8231-5D13DFAEDDB8}" type="pres">
      <dgm:prSet presAssocID="{DB1D5972-E182-49FD-87D0-6A5CA3506EB1}" presName="compNode" presStyleCnt="0"/>
      <dgm:spPr/>
    </dgm:pt>
    <dgm:pt modelId="{F64FAE74-63D8-407A-88FB-5A05C18BF0E0}" type="pres">
      <dgm:prSet presAssocID="{DB1D5972-E182-49FD-87D0-6A5CA3506EB1}" presName="bgRect" presStyleLbl="bgShp" presStyleIdx="0" presStyleCnt="4"/>
      <dgm:spPr/>
    </dgm:pt>
    <dgm:pt modelId="{FC92DF13-5B5A-40D3-B584-13591FD64FC3}" type="pres">
      <dgm:prSet presAssocID="{DB1D5972-E182-49FD-87D0-6A5CA3506E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B331EC9-17E1-41AC-B02D-13D7A12A6136}" type="pres">
      <dgm:prSet presAssocID="{DB1D5972-E182-49FD-87D0-6A5CA3506EB1}" presName="spaceRect" presStyleCnt="0"/>
      <dgm:spPr/>
    </dgm:pt>
    <dgm:pt modelId="{0E160CAB-FBD6-406F-AB1F-405C33FA7111}" type="pres">
      <dgm:prSet presAssocID="{DB1D5972-E182-49FD-87D0-6A5CA3506EB1}" presName="parTx" presStyleLbl="revTx" presStyleIdx="0" presStyleCnt="4">
        <dgm:presLayoutVars>
          <dgm:chMax val="0"/>
          <dgm:chPref val="0"/>
        </dgm:presLayoutVars>
      </dgm:prSet>
      <dgm:spPr/>
    </dgm:pt>
    <dgm:pt modelId="{E1D95BBB-7E62-4882-A1A2-19E1A809F069}" type="pres">
      <dgm:prSet presAssocID="{30E3C0AF-2F98-4650-AD61-29365C9B6CA0}" presName="sibTrans" presStyleCnt="0"/>
      <dgm:spPr/>
    </dgm:pt>
    <dgm:pt modelId="{5500CA98-8AAD-4353-BE53-FF3C7E4C2487}" type="pres">
      <dgm:prSet presAssocID="{06D8CACD-7D25-4D31-86DB-6340ABD26BE3}" presName="compNode" presStyleCnt="0"/>
      <dgm:spPr/>
    </dgm:pt>
    <dgm:pt modelId="{1EA409AB-18B2-4B45-9956-2B5CD82429BA}" type="pres">
      <dgm:prSet presAssocID="{06D8CACD-7D25-4D31-86DB-6340ABD26BE3}" presName="bgRect" presStyleLbl="bgShp" presStyleIdx="1" presStyleCnt="4"/>
      <dgm:spPr/>
    </dgm:pt>
    <dgm:pt modelId="{423B9C60-434D-4856-BDF4-CF99E1974242}" type="pres">
      <dgm:prSet presAssocID="{06D8CACD-7D25-4D31-86DB-6340ABD26B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DF9FCEB-8B3F-464A-8B4D-423C3C3375C8}" type="pres">
      <dgm:prSet presAssocID="{06D8CACD-7D25-4D31-86DB-6340ABD26BE3}" presName="spaceRect" presStyleCnt="0"/>
      <dgm:spPr/>
    </dgm:pt>
    <dgm:pt modelId="{659CD42E-84EE-4BFF-AF54-E282F38553E1}" type="pres">
      <dgm:prSet presAssocID="{06D8CACD-7D25-4D31-86DB-6340ABD26BE3}" presName="parTx" presStyleLbl="revTx" presStyleIdx="1" presStyleCnt="4">
        <dgm:presLayoutVars>
          <dgm:chMax val="0"/>
          <dgm:chPref val="0"/>
        </dgm:presLayoutVars>
      </dgm:prSet>
      <dgm:spPr/>
    </dgm:pt>
    <dgm:pt modelId="{5B589493-8D25-4F1A-8A3E-529EBFDE6879}" type="pres">
      <dgm:prSet presAssocID="{DCD3157E-4403-465B-A83E-E08C5D625D22}" presName="sibTrans" presStyleCnt="0"/>
      <dgm:spPr/>
    </dgm:pt>
    <dgm:pt modelId="{4C214142-76F3-4D4B-8430-D5C298269601}" type="pres">
      <dgm:prSet presAssocID="{BF331351-0B66-402D-8EAE-B1901AE08490}" presName="compNode" presStyleCnt="0"/>
      <dgm:spPr/>
    </dgm:pt>
    <dgm:pt modelId="{91FCAEDD-FE91-4247-89CB-862480FACCF7}" type="pres">
      <dgm:prSet presAssocID="{BF331351-0B66-402D-8EAE-B1901AE08490}" presName="bgRect" presStyleLbl="bgShp" presStyleIdx="2" presStyleCnt="4"/>
      <dgm:spPr/>
    </dgm:pt>
    <dgm:pt modelId="{3988DAFB-D92A-4E44-A96B-9D6E44630FB0}" type="pres">
      <dgm:prSet presAssocID="{BF331351-0B66-402D-8EAE-B1901AE084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C3D7BB08-E92D-4FFE-9840-8AE9847C42A4}" type="pres">
      <dgm:prSet presAssocID="{BF331351-0B66-402D-8EAE-B1901AE08490}" presName="spaceRect" presStyleCnt="0"/>
      <dgm:spPr/>
    </dgm:pt>
    <dgm:pt modelId="{479EE632-B665-40D3-BC56-2DD69BF05EFE}" type="pres">
      <dgm:prSet presAssocID="{BF331351-0B66-402D-8EAE-B1901AE08490}" presName="parTx" presStyleLbl="revTx" presStyleIdx="2" presStyleCnt="4">
        <dgm:presLayoutVars>
          <dgm:chMax val="0"/>
          <dgm:chPref val="0"/>
        </dgm:presLayoutVars>
      </dgm:prSet>
      <dgm:spPr/>
    </dgm:pt>
    <dgm:pt modelId="{5FFF666A-DE99-4E69-8E4C-DFD085402BA6}" type="pres">
      <dgm:prSet presAssocID="{6399CDFA-D341-4FA0-9CED-A00CB0821DEA}" presName="sibTrans" presStyleCnt="0"/>
      <dgm:spPr/>
    </dgm:pt>
    <dgm:pt modelId="{E7910DBF-4806-4AFD-A86A-B82B958FA0DC}" type="pres">
      <dgm:prSet presAssocID="{B6678F28-B110-4DDD-AEE3-C7222486E140}" presName="compNode" presStyleCnt="0"/>
      <dgm:spPr/>
    </dgm:pt>
    <dgm:pt modelId="{4B3A9985-3A57-41F0-A9CE-38B8CDC00396}" type="pres">
      <dgm:prSet presAssocID="{B6678F28-B110-4DDD-AEE3-C7222486E140}" presName="bgRect" presStyleLbl="bgShp" presStyleIdx="3" presStyleCnt="4"/>
      <dgm:spPr/>
    </dgm:pt>
    <dgm:pt modelId="{D42C13FB-E3D9-473D-93C4-0B97CA76D3FF}" type="pres">
      <dgm:prSet presAssocID="{B6678F28-B110-4DDD-AEE3-C7222486E1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ies"/>
        </a:ext>
      </dgm:extLst>
    </dgm:pt>
    <dgm:pt modelId="{3E98E993-1D0D-4B51-BDAB-F63C5F295E47}" type="pres">
      <dgm:prSet presAssocID="{B6678F28-B110-4DDD-AEE3-C7222486E140}" presName="spaceRect" presStyleCnt="0"/>
      <dgm:spPr/>
    </dgm:pt>
    <dgm:pt modelId="{42468D11-6C65-4060-97A0-92616705E824}" type="pres">
      <dgm:prSet presAssocID="{B6678F28-B110-4DDD-AEE3-C7222486E1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F14C17-1C99-48C6-BD40-7E334EA2F9E1}" type="presOf" srcId="{BF331351-0B66-402D-8EAE-B1901AE08490}" destId="{479EE632-B665-40D3-BC56-2DD69BF05EFE}" srcOrd="0" destOrd="0" presId="urn:microsoft.com/office/officeart/2018/2/layout/IconVerticalSolidList"/>
    <dgm:cxn modelId="{520B2A32-FDE1-471E-B42F-3FC12ACA89B9}" srcId="{03D46441-4D14-463C-8051-19947CC5F30A}" destId="{DB1D5972-E182-49FD-87D0-6A5CA3506EB1}" srcOrd="0" destOrd="0" parTransId="{F86BF1BE-799B-46AF-B9E8-4D104E467D7C}" sibTransId="{30E3C0AF-2F98-4650-AD61-29365C9B6CA0}"/>
    <dgm:cxn modelId="{1CFECC6B-AB6B-4DC8-9710-A915B3A1AE09}" srcId="{03D46441-4D14-463C-8051-19947CC5F30A}" destId="{BF331351-0B66-402D-8EAE-B1901AE08490}" srcOrd="2" destOrd="0" parTransId="{96FE453A-C682-47CD-AC7B-D91986CFE962}" sibTransId="{6399CDFA-D341-4FA0-9CED-A00CB0821DEA}"/>
    <dgm:cxn modelId="{2C552E85-ECB8-450B-93F8-5ADDC813A303}" srcId="{03D46441-4D14-463C-8051-19947CC5F30A}" destId="{B6678F28-B110-4DDD-AEE3-C7222486E140}" srcOrd="3" destOrd="0" parTransId="{EEA47EC5-74FE-4AB4-8BB4-69FCADF54591}" sibTransId="{ECD7CCE7-69D4-4539-AC79-B85C9C7073CE}"/>
    <dgm:cxn modelId="{A419798D-359C-4FD7-89FB-360A211A1572}" type="presOf" srcId="{B6678F28-B110-4DDD-AEE3-C7222486E140}" destId="{42468D11-6C65-4060-97A0-92616705E824}" srcOrd="0" destOrd="0" presId="urn:microsoft.com/office/officeart/2018/2/layout/IconVerticalSolidList"/>
    <dgm:cxn modelId="{236879A7-4695-4D6D-A53A-1ED8E5C5BB0F}" type="presOf" srcId="{DB1D5972-E182-49FD-87D0-6A5CA3506EB1}" destId="{0E160CAB-FBD6-406F-AB1F-405C33FA7111}" srcOrd="0" destOrd="0" presId="urn:microsoft.com/office/officeart/2018/2/layout/IconVerticalSolidList"/>
    <dgm:cxn modelId="{F41D17AF-53D2-4EC6-94B0-7E527843A961}" type="presOf" srcId="{06D8CACD-7D25-4D31-86DB-6340ABD26BE3}" destId="{659CD42E-84EE-4BFF-AF54-E282F38553E1}" srcOrd="0" destOrd="0" presId="urn:microsoft.com/office/officeart/2018/2/layout/IconVerticalSolidList"/>
    <dgm:cxn modelId="{A327A4C0-48B6-405E-94C2-486FAADF0A20}" type="presOf" srcId="{03D46441-4D14-463C-8051-19947CC5F30A}" destId="{8D3B3CEF-96F3-459D-9DE9-0D5A21375C1C}" srcOrd="0" destOrd="0" presId="urn:microsoft.com/office/officeart/2018/2/layout/IconVerticalSolidList"/>
    <dgm:cxn modelId="{46E968F0-0E08-4933-A81D-EBD001382604}" srcId="{03D46441-4D14-463C-8051-19947CC5F30A}" destId="{06D8CACD-7D25-4D31-86DB-6340ABD26BE3}" srcOrd="1" destOrd="0" parTransId="{01B9AE87-B1C2-46C4-98E8-F1229C3E8641}" sibTransId="{DCD3157E-4403-465B-A83E-E08C5D625D22}"/>
    <dgm:cxn modelId="{B5D685A3-F00F-4169-B82D-A259878506FE}" type="presParOf" srcId="{8D3B3CEF-96F3-459D-9DE9-0D5A21375C1C}" destId="{2888E927-4829-4071-8231-5D13DFAEDDB8}" srcOrd="0" destOrd="0" presId="urn:microsoft.com/office/officeart/2018/2/layout/IconVerticalSolidList"/>
    <dgm:cxn modelId="{CA3A023C-BFD2-47FD-AA56-AD1A01D0A53B}" type="presParOf" srcId="{2888E927-4829-4071-8231-5D13DFAEDDB8}" destId="{F64FAE74-63D8-407A-88FB-5A05C18BF0E0}" srcOrd="0" destOrd="0" presId="urn:microsoft.com/office/officeart/2018/2/layout/IconVerticalSolidList"/>
    <dgm:cxn modelId="{16E7CDF9-FA3F-4928-B664-D459A064831D}" type="presParOf" srcId="{2888E927-4829-4071-8231-5D13DFAEDDB8}" destId="{FC92DF13-5B5A-40D3-B584-13591FD64FC3}" srcOrd="1" destOrd="0" presId="urn:microsoft.com/office/officeart/2018/2/layout/IconVerticalSolidList"/>
    <dgm:cxn modelId="{3FA5F956-1F48-449C-A189-A823820A056F}" type="presParOf" srcId="{2888E927-4829-4071-8231-5D13DFAEDDB8}" destId="{4B331EC9-17E1-41AC-B02D-13D7A12A6136}" srcOrd="2" destOrd="0" presId="urn:microsoft.com/office/officeart/2018/2/layout/IconVerticalSolidList"/>
    <dgm:cxn modelId="{CB520C1B-9AEE-4415-8C02-A815961D3896}" type="presParOf" srcId="{2888E927-4829-4071-8231-5D13DFAEDDB8}" destId="{0E160CAB-FBD6-406F-AB1F-405C33FA7111}" srcOrd="3" destOrd="0" presId="urn:microsoft.com/office/officeart/2018/2/layout/IconVerticalSolidList"/>
    <dgm:cxn modelId="{B4340547-1DA0-435A-AE28-6BB12F1A4CC3}" type="presParOf" srcId="{8D3B3CEF-96F3-459D-9DE9-0D5A21375C1C}" destId="{E1D95BBB-7E62-4882-A1A2-19E1A809F069}" srcOrd="1" destOrd="0" presId="urn:microsoft.com/office/officeart/2018/2/layout/IconVerticalSolidList"/>
    <dgm:cxn modelId="{14C02741-3FEE-4A2D-AD07-DAA423B827A0}" type="presParOf" srcId="{8D3B3CEF-96F3-459D-9DE9-0D5A21375C1C}" destId="{5500CA98-8AAD-4353-BE53-FF3C7E4C2487}" srcOrd="2" destOrd="0" presId="urn:microsoft.com/office/officeart/2018/2/layout/IconVerticalSolidList"/>
    <dgm:cxn modelId="{7534CE23-7BBC-4D7C-9996-C011FE019DD7}" type="presParOf" srcId="{5500CA98-8AAD-4353-BE53-FF3C7E4C2487}" destId="{1EA409AB-18B2-4B45-9956-2B5CD82429BA}" srcOrd="0" destOrd="0" presId="urn:microsoft.com/office/officeart/2018/2/layout/IconVerticalSolidList"/>
    <dgm:cxn modelId="{B3797D80-7B65-46FF-9CA2-88F86B2438F6}" type="presParOf" srcId="{5500CA98-8AAD-4353-BE53-FF3C7E4C2487}" destId="{423B9C60-434D-4856-BDF4-CF99E1974242}" srcOrd="1" destOrd="0" presId="urn:microsoft.com/office/officeart/2018/2/layout/IconVerticalSolidList"/>
    <dgm:cxn modelId="{35990159-EA70-4C34-8ACD-5FDC859D8A55}" type="presParOf" srcId="{5500CA98-8AAD-4353-BE53-FF3C7E4C2487}" destId="{CDF9FCEB-8B3F-464A-8B4D-423C3C3375C8}" srcOrd="2" destOrd="0" presId="urn:microsoft.com/office/officeart/2018/2/layout/IconVerticalSolidList"/>
    <dgm:cxn modelId="{2720D2AC-76FE-46B5-86FF-5EECE4C648D4}" type="presParOf" srcId="{5500CA98-8AAD-4353-BE53-FF3C7E4C2487}" destId="{659CD42E-84EE-4BFF-AF54-E282F38553E1}" srcOrd="3" destOrd="0" presId="urn:microsoft.com/office/officeart/2018/2/layout/IconVerticalSolidList"/>
    <dgm:cxn modelId="{47F65FCE-E64E-4D0E-B5DF-A908A451572E}" type="presParOf" srcId="{8D3B3CEF-96F3-459D-9DE9-0D5A21375C1C}" destId="{5B589493-8D25-4F1A-8A3E-529EBFDE6879}" srcOrd="3" destOrd="0" presId="urn:microsoft.com/office/officeart/2018/2/layout/IconVerticalSolidList"/>
    <dgm:cxn modelId="{53F67E34-5404-4992-9991-631663FA256A}" type="presParOf" srcId="{8D3B3CEF-96F3-459D-9DE9-0D5A21375C1C}" destId="{4C214142-76F3-4D4B-8430-D5C298269601}" srcOrd="4" destOrd="0" presId="urn:microsoft.com/office/officeart/2018/2/layout/IconVerticalSolidList"/>
    <dgm:cxn modelId="{B7C6554D-EB58-4D5C-B46D-311DE8D72415}" type="presParOf" srcId="{4C214142-76F3-4D4B-8430-D5C298269601}" destId="{91FCAEDD-FE91-4247-89CB-862480FACCF7}" srcOrd="0" destOrd="0" presId="urn:microsoft.com/office/officeart/2018/2/layout/IconVerticalSolidList"/>
    <dgm:cxn modelId="{097FAAFE-E71E-4CDF-826A-4EC87B2FDE88}" type="presParOf" srcId="{4C214142-76F3-4D4B-8430-D5C298269601}" destId="{3988DAFB-D92A-4E44-A96B-9D6E44630FB0}" srcOrd="1" destOrd="0" presId="urn:microsoft.com/office/officeart/2018/2/layout/IconVerticalSolidList"/>
    <dgm:cxn modelId="{B874DBFF-9F79-439F-99C8-79C456FEF5C7}" type="presParOf" srcId="{4C214142-76F3-4D4B-8430-D5C298269601}" destId="{C3D7BB08-E92D-4FFE-9840-8AE9847C42A4}" srcOrd="2" destOrd="0" presId="urn:microsoft.com/office/officeart/2018/2/layout/IconVerticalSolidList"/>
    <dgm:cxn modelId="{B6508055-3A08-48D6-8997-51E7FA2B24B7}" type="presParOf" srcId="{4C214142-76F3-4D4B-8430-D5C298269601}" destId="{479EE632-B665-40D3-BC56-2DD69BF05EFE}" srcOrd="3" destOrd="0" presId="urn:microsoft.com/office/officeart/2018/2/layout/IconVerticalSolidList"/>
    <dgm:cxn modelId="{4C3B9151-7C98-4048-A97F-989795080DE6}" type="presParOf" srcId="{8D3B3CEF-96F3-459D-9DE9-0D5A21375C1C}" destId="{5FFF666A-DE99-4E69-8E4C-DFD085402BA6}" srcOrd="5" destOrd="0" presId="urn:microsoft.com/office/officeart/2018/2/layout/IconVerticalSolidList"/>
    <dgm:cxn modelId="{3F9D3D5B-4C0F-4449-B164-7F9ADFF9BA09}" type="presParOf" srcId="{8D3B3CEF-96F3-459D-9DE9-0D5A21375C1C}" destId="{E7910DBF-4806-4AFD-A86A-B82B958FA0DC}" srcOrd="6" destOrd="0" presId="urn:microsoft.com/office/officeart/2018/2/layout/IconVerticalSolidList"/>
    <dgm:cxn modelId="{4578FBCB-DDFA-4CF8-B048-78B40D97CE8C}" type="presParOf" srcId="{E7910DBF-4806-4AFD-A86A-B82B958FA0DC}" destId="{4B3A9985-3A57-41F0-A9CE-38B8CDC00396}" srcOrd="0" destOrd="0" presId="urn:microsoft.com/office/officeart/2018/2/layout/IconVerticalSolidList"/>
    <dgm:cxn modelId="{74E25970-FFEF-4455-9E34-575EDB8E0355}" type="presParOf" srcId="{E7910DBF-4806-4AFD-A86A-B82B958FA0DC}" destId="{D42C13FB-E3D9-473D-93C4-0B97CA76D3FF}" srcOrd="1" destOrd="0" presId="urn:microsoft.com/office/officeart/2018/2/layout/IconVerticalSolidList"/>
    <dgm:cxn modelId="{BF9C9A53-C340-42A3-A36F-D63818AC6FAB}" type="presParOf" srcId="{E7910DBF-4806-4AFD-A86A-B82B958FA0DC}" destId="{3E98E993-1D0D-4B51-BDAB-F63C5F295E47}" srcOrd="2" destOrd="0" presId="urn:microsoft.com/office/officeart/2018/2/layout/IconVerticalSolidList"/>
    <dgm:cxn modelId="{8B9D318B-7869-4117-8ECA-37104C62DDFC}" type="presParOf" srcId="{E7910DBF-4806-4AFD-A86A-B82B958FA0DC}" destId="{42468D11-6C65-4060-97A0-92616705E8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80CF-5567-4422-B409-C363CA1E86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5309F5-087C-4654-A912-2229F780999C}">
      <dgm:prSet/>
      <dgm:spPr/>
      <dgm:t>
        <a:bodyPr/>
        <a:lstStyle/>
        <a:p>
          <a:r>
            <a:rPr lang="en-US"/>
            <a:t>Dataset Size: Approximately 87,000 RGB images are included, offering a diverse range of healthy and diseased crop leaves.</a:t>
          </a:r>
        </a:p>
      </dgm:t>
    </dgm:pt>
    <dgm:pt modelId="{83BC063A-B32A-478B-9BB7-7770CDCC6836}" type="parTrans" cxnId="{0E4367A4-932E-4669-B8B5-84531ADB18A6}">
      <dgm:prSet/>
      <dgm:spPr/>
      <dgm:t>
        <a:bodyPr/>
        <a:lstStyle/>
        <a:p>
          <a:endParaRPr lang="en-US"/>
        </a:p>
      </dgm:t>
    </dgm:pt>
    <dgm:pt modelId="{66FF54C3-C420-4DB3-B423-0A807EAF095A}" type="sibTrans" cxnId="{0E4367A4-932E-4669-B8B5-84531ADB18A6}">
      <dgm:prSet/>
      <dgm:spPr/>
      <dgm:t>
        <a:bodyPr/>
        <a:lstStyle/>
        <a:p>
          <a:endParaRPr lang="en-US"/>
        </a:p>
      </dgm:t>
    </dgm:pt>
    <dgm:pt modelId="{618E3B30-B005-420D-BCF8-AFC6D680E220}">
      <dgm:prSet/>
      <dgm:spPr/>
      <dgm:t>
        <a:bodyPr/>
        <a:lstStyle/>
        <a:p>
          <a:r>
            <a:rPr lang="en-US"/>
            <a:t>Image Categories: The dataset encompasses 38 different classes representing various plant species and diseases. </a:t>
          </a:r>
        </a:p>
      </dgm:t>
    </dgm:pt>
    <dgm:pt modelId="{CBCF0894-F3F6-4FFA-A057-3FFAAFB27A20}" type="parTrans" cxnId="{9267BE59-D821-4BA2-8310-0067EE42224A}">
      <dgm:prSet/>
      <dgm:spPr/>
      <dgm:t>
        <a:bodyPr/>
        <a:lstStyle/>
        <a:p>
          <a:endParaRPr lang="en-US"/>
        </a:p>
      </dgm:t>
    </dgm:pt>
    <dgm:pt modelId="{15A35D52-81B3-4BC3-95C3-048563181F4B}" type="sibTrans" cxnId="{9267BE59-D821-4BA2-8310-0067EE42224A}">
      <dgm:prSet/>
      <dgm:spPr/>
      <dgm:t>
        <a:bodyPr/>
        <a:lstStyle/>
        <a:p>
          <a:endParaRPr lang="en-US"/>
        </a:p>
      </dgm:t>
    </dgm:pt>
    <dgm:pt modelId="{ACB19E54-5E42-4124-8E06-A2A56D21965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Kaggle Source</a:t>
          </a:r>
          <a:endParaRPr lang="en-US"/>
        </a:p>
      </dgm:t>
    </dgm:pt>
    <dgm:pt modelId="{A99EA8D3-794F-4081-99A7-2A9A893FA495}" type="parTrans" cxnId="{A8326F50-80A3-4B16-8D4E-713D9D9C8F7B}">
      <dgm:prSet/>
      <dgm:spPr/>
      <dgm:t>
        <a:bodyPr/>
        <a:lstStyle/>
        <a:p>
          <a:endParaRPr lang="en-US"/>
        </a:p>
      </dgm:t>
    </dgm:pt>
    <dgm:pt modelId="{2454DA37-F742-4407-9A58-62E7A23CEE24}" type="sibTrans" cxnId="{A8326F50-80A3-4B16-8D4E-713D9D9C8F7B}">
      <dgm:prSet/>
      <dgm:spPr/>
      <dgm:t>
        <a:bodyPr/>
        <a:lstStyle/>
        <a:p>
          <a:endParaRPr lang="en-US"/>
        </a:p>
      </dgm:t>
    </dgm:pt>
    <dgm:pt modelId="{A84B1EE7-7CF8-499C-8559-A2C78AA50D1A}" type="pres">
      <dgm:prSet presAssocID="{ED2480CF-5567-4422-B409-C363CA1E86CB}" presName="root" presStyleCnt="0">
        <dgm:presLayoutVars>
          <dgm:dir/>
          <dgm:resizeHandles val="exact"/>
        </dgm:presLayoutVars>
      </dgm:prSet>
      <dgm:spPr/>
    </dgm:pt>
    <dgm:pt modelId="{58529ED6-E032-4E60-AE57-1D53FC3F2195}" type="pres">
      <dgm:prSet presAssocID="{745309F5-087C-4654-A912-2229F780999C}" presName="compNode" presStyleCnt="0"/>
      <dgm:spPr/>
    </dgm:pt>
    <dgm:pt modelId="{86A5E6F3-246F-4986-BEDE-FFBC8CC2FCDE}" type="pres">
      <dgm:prSet presAssocID="{745309F5-087C-4654-A912-2229F780999C}" presName="bgRect" presStyleLbl="bgShp" presStyleIdx="0" presStyleCnt="3"/>
      <dgm:spPr/>
    </dgm:pt>
    <dgm:pt modelId="{B27FDEA0-2BA5-4B99-A773-6744FEDE5067}" type="pres">
      <dgm:prSet presAssocID="{745309F5-087C-4654-A912-2229F780999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996EFF1-C093-40B4-8C64-502B76F385C0}" type="pres">
      <dgm:prSet presAssocID="{745309F5-087C-4654-A912-2229F780999C}" presName="spaceRect" presStyleCnt="0"/>
      <dgm:spPr/>
    </dgm:pt>
    <dgm:pt modelId="{78AE83EA-3FDA-44E4-93E4-FF071B28E1B2}" type="pres">
      <dgm:prSet presAssocID="{745309F5-087C-4654-A912-2229F780999C}" presName="parTx" presStyleLbl="revTx" presStyleIdx="0" presStyleCnt="3">
        <dgm:presLayoutVars>
          <dgm:chMax val="0"/>
          <dgm:chPref val="0"/>
        </dgm:presLayoutVars>
      </dgm:prSet>
      <dgm:spPr/>
    </dgm:pt>
    <dgm:pt modelId="{2FA8E4C6-C46C-482B-8819-5C21F5F2C601}" type="pres">
      <dgm:prSet presAssocID="{66FF54C3-C420-4DB3-B423-0A807EAF095A}" presName="sibTrans" presStyleCnt="0"/>
      <dgm:spPr/>
    </dgm:pt>
    <dgm:pt modelId="{BD4C0C03-F4AF-4F58-8DAA-78C950647110}" type="pres">
      <dgm:prSet presAssocID="{618E3B30-B005-420D-BCF8-AFC6D680E220}" presName="compNode" presStyleCnt="0"/>
      <dgm:spPr/>
    </dgm:pt>
    <dgm:pt modelId="{564F1293-5664-4833-B51F-C8113E25F30D}" type="pres">
      <dgm:prSet presAssocID="{618E3B30-B005-420D-BCF8-AFC6D680E220}" presName="bgRect" presStyleLbl="bgShp" presStyleIdx="1" presStyleCnt="3"/>
      <dgm:spPr/>
    </dgm:pt>
    <dgm:pt modelId="{474D97EB-46CA-4690-94CE-FFBDBA130246}" type="pres">
      <dgm:prSet presAssocID="{618E3B30-B005-420D-BCF8-AFC6D680E2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AA52D8-9339-4FEF-A3A3-1C07F16588E7}" type="pres">
      <dgm:prSet presAssocID="{618E3B30-B005-420D-BCF8-AFC6D680E220}" presName="spaceRect" presStyleCnt="0"/>
      <dgm:spPr/>
    </dgm:pt>
    <dgm:pt modelId="{3367D900-C537-4E39-BF0D-20E42BA15A8C}" type="pres">
      <dgm:prSet presAssocID="{618E3B30-B005-420D-BCF8-AFC6D680E220}" presName="parTx" presStyleLbl="revTx" presStyleIdx="1" presStyleCnt="3">
        <dgm:presLayoutVars>
          <dgm:chMax val="0"/>
          <dgm:chPref val="0"/>
        </dgm:presLayoutVars>
      </dgm:prSet>
      <dgm:spPr/>
    </dgm:pt>
    <dgm:pt modelId="{CBFDD983-894C-47B0-AAF4-F12A18A8749F}" type="pres">
      <dgm:prSet presAssocID="{15A35D52-81B3-4BC3-95C3-048563181F4B}" presName="sibTrans" presStyleCnt="0"/>
      <dgm:spPr/>
    </dgm:pt>
    <dgm:pt modelId="{4EA5F634-43B3-4A2D-870B-331021A4F2A5}" type="pres">
      <dgm:prSet presAssocID="{ACB19E54-5E42-4124-8E06-A2A56D219652}" presName="compNode" presStyleCnt="0"/>
      <dgm:spPr/>
    </dgm:pt>
    <dgm:pt modelId="{6D2233D0-8537-4903-9D1A-218D8E66CBE6}" type="pres">
      <dgm:prSet presAssocID="{ACB19E54-5E42-4124-8E06-A2A56D219652}" presName="bgRect" presStyleLbl="bgShp" presStyleIdx="2" presStyleCnt="3"/>
      <dgm:spPr/>
    </dgm:pt>
    <dgm:pt modelId="{14BE3250-8162-478D-B855-8FBFA6DF786D}" type="pres">
      <dgm:prSet presAssocID="{ACB19E54-5E42-4124-8E06-A2A56D21965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EE704D-FD8B-4CE3-A2A4-648DB7E37FE3}" type="pres">
      <dgm:prSet presAssocID="{ACB19E54-5E42-4124-8E06-A2A56D219652}" presName="spaceRect" presStyleCnt="0"/>
      <dgm:spPr/>
    </dgm:pt>
    <dgm:pt modelId="{D3648995-79BA-4B55-A0DE-584308CE665E}" type="pres">
      <dgm:prSet presAssocID="{ACB19E54-5E42-4124-8E06-A2A56D2196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80971C-E166-49F0-B3AA-11F826FA4977}" type="presOf" srcId="{ACB19E54-5E42-4124-8E06-A2A56D219652}" destId="{D3648995-79BA-4B55-A0DE-584308CE665E}" srcOrd="0" destOrd="0" presId="urn:microsoft.com/office/officeart/2018/2/layout/IconVerticalSolidList"/>
    <dgm:cxn modelId="{5B50725B-E6E5-43FD-A5F8-5519BA70DA0D}" type="presOf" srcId="{745309F5-087C-4654-A912-2229F780999C}" destId="{78AE83EA-3FDA-44E4-93E4-FF071B28E1B2}" srcOrd="0" destOrd="0" presId="urn:microsoft.com/office/officeart/2018/2/layout/IconVerticalSolidList"/>
    <dgm:cxn modelId="{A8326F50-80A3-4B16-8D4E-713D9D9C8F7B}" srcId="{ED2480CF-5567-4422-B409-C363CA1E86CB}" destId="{ACB19E54-5E42-4124-8E06-A2A56D219652}" srcOrd="2" destOrd="0" parTransId="{A99EA8D3-794F-4081-99A7-2A9A893FA495}" sibTransId="{2454DA37-F742-4407-9A58-62E7A23CEE24}"/>
    <dgm:cxn modelId="{9267BE59-D821-4BA2-8310-0067EE42224A}" srcId="{ED2480CF-5567-4422-B409-C363CA1E86CB}" destId="{618E3B30-B005-420D-BCF8-AFC6D680E220}" srcOrd="1" destOrd="0" parTransId="{CBCF0894-F3F6-4FFA-A057-3FFAAFB27A20}" sibTransId="{15A35D52-81B3-4BC3-95C3-048563181F4B}"/>
    <dgm:cxn modelId="{9285A795-5BE9-4EEF-BCAF-0EE4A47C9233}" type="presOf" srcId="{618E3B30-B005-420D-BCF8-AFC6D680E220}" destId="{3367D900-C537-4E39-BF0D-20E42BA15A8C}" srcOrd="0" destOrd="0" presId="urn:microsoft.com/office/officeart/2018/2/layout/IconVerticalSolidList"/>
    <dgm:cxn modelId="{0E4367A4-932E-4669-B8B5-84531ADB18A6}" srcId="{ED2480CF-5567-4422-B409-C363CA1E86CB}" destId="{745309F5-087C-4654-A912-2229F780999C}" srcOrd="0" destOrd="0" parTransId="{83BC063A-B32A-478B-9BB7-7770CDCC6836}" sibTransId="{66FF54C3-C420-4DB3-B423-0A807EAF095A}"/>
    <dgm:cxn modelId="{DC039CD0-EB2F-4503-A976-06E4F968087A}" type="presOf" srcId="{ED2480CF-5567-4422-B409-C363CA1E86CB}" destId="{A84B1EE7-7CF8-499C-8559-A2C78AA50D1A}" srcOrd="0" destOrd="0" presId="urn:microsoft.com/office/officeart/2018/2/layout/IconVerticalSolidList"/>
    <dgm:cxn modelId="{A39EC62D-59B0-4165-86AB-941F5A3E91E2}" type="presParOf" srcId="{A84B1EE7-7CF8-499C-8559-A2C78AA50D1A}" destId="{58529ED6-E032-4E60-AE57-1D53FC3F2195}" srcOrd="0" destOrd="0" presId="urn:microsoft.com/office/officeart/2018/2/layout/IconVerticalSolidList"/>
    <dgm:cxn modelId="{4FAE0D1B-563E-48B0-B9BC-894A7FC1EED3}" type="presParOf" srcId="{58529ED6-E032-4E60-AE57-1D53FC3F2195}" destId="{86A5E6F3-246F-4986-BEDE-FFBC8CC2FCDE}" srcOrd="0" destOrd="0" presId="urn:microsoft.com/office/officeart/2018/2/layout/IconVerticalSolidList"/>
    <dgm:cxn modelId="{4E5262A1-3C0A-4473-933F-EF4EA5F503B3}" type="presParOf" srcId="{58529ED6-E032-4E60-AE57-1D53FC3F2195}" destId="{B27FDEA0-2BA5-4B99-A773-6744FEDE5067}" srcOrd="1" destOrd="0" presId="urn:microsoft.com/office/officeart/2018/2/layout/IconVerticalSolidList"/>
    <dgm:cxn modelId="{900539F4-9451-4614-B6B0-D9DDBC80152D}" type="presParOf" srcId="{58529ED6-E032-4E60-AE57-1D53FC3F2195}" destId="{8996EFF1-C093-40B4-8C64-502B76F385C0}" srcOrd="2" destOrd="0" presId="urn:microsoft.com/office/officeart/2018/2/layout/IconVerticalSolidList"/>
    <dgm:cxn modelId="{454021B0-FF31-446C-A06E-FE87C91CA7CD}" type="presParOf" srcId="{58529ED6-E032-4E60-AE57-1D53FC3F2195}" destId="{78AE83EA-3FDA-44E4-93E4-FF071B28E1B2}" srcOrd="3" destOrd="0" presId="urn:microsoft.com/office/officeart/2018/2/layout/IconVerticalSolidList"/>
    <dgm:cxn modelId="{4131156D-7CA7-48F9-A9EE-F4CAA9A1713E}" type="presParOf" srcId="{A84B1EE7-7CF8-499C-8559-A2C78AA50D1A}" destId="{2FA8E4C6-C46C-482B-8819-5C21F5F2C601}" srcOrd="1" destOrd="0" presId="urn:microsoft.com/office/officeart/2018/2/layout/IconVerticalSolidList"/>
    <dgm:cxn modelId="{C1C89062-72CD-4D4F-991E-0B7A62BFC85C}" type="presParOf" srcId="{A84B1EE7-7CF8-499C-8559-A2C78AA50D1A}" destId="{BD4C0C03-F4AF-4F58-8DAA-78C950647110}" srcOrd="2" destOrd="0" presId="urn:microsoft.com/office/officeart/2018/2/layout/IconVerticalSolidList"/>
    <dgm:cxn modelId="{F507EC4C-5425-4DC7-9897-A5AA32A60326}" type="presParOf" srcId="{BD4C0C03-F4AF-4F58-8DAA-78C950647110}" destId="{564F1293-5664-4833-B51F-C8113E25F30D}" srcOrd="0" destOrd="0" presId="urn:microsoft.com/office/officeart/2018/2/layout/IconVerticalSolidList"/>
    <dgm:cxn modelId="{6004021A-77DE-455B-A921-655F9C685561}" type="presParOf" srcId="{BD4C0C03-F4AF-4F58-8DAA-78C950647110}" destId="{474D97EB-46CA-4690-94CE-FFBDBA130246}" srcOrd="1" destOrd="0" presId="urn:microsoft.com/office/officeart/2018/2/layout/IconVerticalSolidList"/>
    <dgm:cxn modelId="{09F75345-5047-44B4-AFF5-41E93E6042CD}" type="presParOf" srcId="{BD4C0C03-F4AF-4F58-8DAA-78C950647110}" destId="{31AA52D8-9339-4FEF-A3A3-1C07F16588E7}" srcOrd="2" destOrd="0" presId="urn:microsoft.com/office/officeart/2018/2/layout/IconVerticalSolidList"/>
    <dgm:cxn modelId="{B99962F6-B82B-4364-BEEC-C3C26F949FB2}" type="presParOf" srcId="{BD4C0C03-F4AF-4F58-8DAA-78C950647110}" destId="{3367D900-C537-4E39-BF0D-20E42BA15A8C}" srcOrd="3" destOrd="0" presId="urn:microsoft.com/office/officeart/2018/2/layout/IconVerticalSolidList"/>
    <dgm:cxn modelId="{E0C95866-E63E-44FD-B9E2-28555666AC6A}" type="presParOf" srcId="{A84B1EE7-7CF8-499C-8559-A2C78AA50D1A}" destId="{CBFDD983-894C-47B0-AAF4-F12A18A8749F}" srcOrd="3" destOrd="0" presId="urn:microsoft.com/office/officeart/2018/2/layout/IconVerticalSolidList"/>
    <dgm:cxn modelId="{DF151A36-C9DE-493A-A1C9-49D5DE95974B}" type="presParOf" srcId="{A84B1EE7-7CF8-499C-8559-A2C78AA50D1A}" destId="{4EA5F634-43B3-4A2D-870B-331021A4F2A5}" srcOrd="4" destOrd="0" presId="urn:microsoft.com/office/officeart/2018/2/layout/IconVerticalSolidList"/>
    <dgm:cxn modelId="{A23C3F67-0F67-4A3B-9380-14FA3B619268}" type="presParOf" srcId="{4EA5F634-43B3-4A2D-870B-331021A4F2A5}" destId="{6D2233D0-8537-4903-9D1A-218D8E66CBE6}" srcOrd="0" destOrd="0" presId="urn:microsoft.com/office/officeart/2018/2/layout/IconVerticalSolidList"/>
    <dgm:cxn modelId="{E690CB8B-2890-4AEA-8626-D90EFB3B296C}" type="presParOf" srcId="{4EA5F634-43B3-4A2D-870B-331021A4F2A5}" destId="{14BE3250-8162-478D-B855-8FBFA6DF786D}" srcOrd="1" destOrd="0" presId="urn:microsoft.com/office/officeart/2018/2/layout/IconVerticalSolidList"/>
    <dgm:cxn modelId="{E6D82709-888B-4B72-B1AF-8E425424F781}" type="presParOf" srcId="{4EA5F634-43B3-4A2D-870B-331021A4F2A5}" destId="{C0EE704D-FD8B-4CE3-A2A4-648DB7E37FE3}" srcOrd="2" destOrd="0" presId="urn:microsoft.com/office/officeart/2018/2/layout/IconVerticalSolidList"/>
    <dgm:cxn modelId="{1F3F8F7A-75B7-4189-88EB-4A64AE889259}" type="presParOf" srcId="{4EA5F634-43B3-4A2D-870B-331021A4F2A5}" destId="{D3648995-79BA-4B55-A0DE-584308CE66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32F25-C1D6-4814-9E96-DDD8693EB147}">
      <dsp:nvSpPr>
        <dsp:cNvPr id="0" name=""/>
        <dsp:cNvSpPr/>
      </dsp:nvSpPr>
      <dsp:spPr>
        <a:xfrm>
          <a:off x="0" y="113202"/>
          <a:ext cx="6311900" cy="1558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agricultural industry, comprising more than 570 million farms globally, has historically relied on manual inspections. As an illustration, in a study conducted in 2010, it required a team of five specialists two weeks to inspect a 50-acre farm. </a:t>
          </a:r>
        </a:p>
      </dsp:txBody>
      <dsp:txXfrm>
        <a:off x="76077" y="189279"/>
        <a:ext cx="6159746" cy="1406285"/>
      </dsp:txXfrm>
    </dsp:sp>
    <dsp:sp modelId="{90215D44-64AC-4F63-AA7B-1731069F527C}">
      <dsp:nvSpPr>
        <dsp:cNvPr id="0" name=""/>
        <dsp:cNvSpPr/>
      </dsp:nvSpPr>
      <dsp:spPr>
        <a:xfrm>
          <a:off x="0" y="1723482"/>
          <a:ext cx="6311900" cy="1558439"/>
        </a:xfrm>
        <a:prstGeom prst="roundRect">
          <a:avLst/>
        </a:prstGeom>
        <a:solidFill>
          <a:schemeClr val="accent5">
            <a:hueOff val="-764406"/>
            <a:satOff val="34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India, where approximately 60% of its 1.3 billion inhabitants are engaged in agriculture, manual inspections can be time-consuming, leading to delays in essential crop management tasks. </a:t>
          </a:r>
        </a:p>
      </dsp:txBody>
      <dsp:txXfrm>
        <a:off x="76077" y="1799559"/>
        <a:ext cx="6159746" cy="1406285"/>
      </dsp:txXfrm>
    </dsp:sp>
    <dsp:sp modelId="{A2BB74E6-D3D9-4BD8-90C1-C34D83455BB1}">
      <dsp:nvSpPr>
        <dsp:cNvPr id="0" name=""/>
        <dsp:cNvSpPr/>
      </dsp:nvSpPr>
      <dsp:spPr>
        <a:xfrm>
          <a:off x="0" y="3333762"/>
          <a:ext cx="6311900" cy="1558439"/>
        </a:xfrm>
        <a:prstGeom prst="roundRect">
          <a:avLst/>
        </a:prstGeom>
        <a:solidFill>
          <a:schemeClr val="accent5">
            <a:hueOff val="-1528813"/>
            <a:satOff val="683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Recent advancements in machine learning and image recognition have significantly enhanced accuracy rates. For example, a study conducted in 2020 demonstrated a 95% accuracy rate in the identification of grape leaf diseases through the use of AI.</a:t>
          </a:r>
        </a:p>
      </dsp:txBody>
      <dsp:txXfrm>
        <a:off x="76077" y="3409839"/>
        <a:ext cx="6159746" cy="1406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FAE74-63D8-407A-88FB-5A05C18BF0E0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2DF13-5B5A-40D3-B584-13591FD64FC3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60CAB-FBD6-406F-AB1F-405C33FA7111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main goal of this research initiative is to develop a classifier capable of accurately assessing a plant's health status using image data. </a:t>
          </a:r>
        </a:p>
      </dsp:txBody>
      <dsp:txXfrm>
        <a:off x="1419739" y="2425"/>
        <a:ext cx="5584037" cy="1229211"/>
      </dsp:txXfrm>
    </dsp:sp>
    <dsp:sp modelId="{1EA409AB-18B2-4B45-9956-2B5CD82429BA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9C60-434D-4856-BDF4-CF99E1974242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CD42E-84EE-4BFF-AF54-E282F38553E1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State-of-the-art image recognition technology can rapidly categorize the health of crops. In a recent experiment, a system scanned a 10-acre field within just 3 hours, a task that would typically require several days for humans to complete. </a:t>
          </a:r>
        </a:p>
      </dsp:txBody>
      <dsp:txXfrm>
        <a:off x="1419739" y="1538939"/>
        <a:ext cx="5584037" cy="1229211"/>
      </dsp:txXfrm>
    </dsp:sp>
    <dsp:sp modelId="{91FCAEDD-FE91-4247-89CB-862480FACCF7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8DAFB-D92A-4E44-A96B-9D6E44630FB0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EE632-B665-40D3-BC56-2DD69BF05EFE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Adoption of these AI systems resulted in significant benefits for farms in California, including a reported 10% increase in crop yield and a 15% reduction in pesticide usage in 2022. </a:t>
          </a:r>
        </a:p>
      </dsp:txBody>
      <dsp:txXfrm>
        <a:off x="1419739" y="3075453"/>
        <a:ext cx="5584037" cy="1229211"/>
      </dsp:txXfrm>
    </dsp:sp>
    <dsp:sp modelId="{4B3A9985-3A57-41F0-A9CE-38B8CDC00396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C13FB-E3D9-473D-93C4-0B97CA76D3FF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68D11-6C65-4060-97A0-92616705E824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Classifier should distinguish a leaf into one of 38 distinct categories. Examples of these categories include "Healthy Strawberry," "Late Blight Tomato," "Cedar Apple Rust Apple," and "Healthy Soybean."</a:t>
          </a:r>
        </a:p>
      </dsp:txBody>
      <dsp:txXfrm>
        <a:off x="1419739" y="4611968"/>
        <a:ext cx="5584037" cy="1229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5E6F3-246F-4986-BEDE-FFBC8CC2FCDE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FDEA0-2BA5-4B99-A773-6744FEDE5067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83EA-3FDA-44E4-93E4-FF071B28E1B2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Size: Approximately 87,000 RGB images are included, offering a diverse range of healthy and diseased crop leaves.</a:t>
          </a:r>
        </a:p>
      </dsp:txBody>
      <dsp:txXfrm>
        <a:off x="1927918" y="713"/>
        <a:ext cx="5075858" cy="1669193"/>
      </dsp:txXfrm>
    </dsp:sp>
    <dsp:sp modelId="{564F1293-5664-4833-B51F-C8113E25F30D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D97EB-46CA-4690-94CE-FFBDBA130246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7D900-C537-4E39-BF0D-20E42BA15A8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Image Categories: The dataset encompasses 38 different classes representing various plant species and diseases. </a:t>
          </a:r>
        </a:p>
      </dsp:txBody>
      <dsp:txXfrm>
        <a:off x="1927918" y="2087205"/>
        <a:ext cx="5075858" cy="1669193"/>
      </dsp:txXfrm>
    </dsp:sp>
    <dsp:sp modelId="{6D2233D0-8537-4903-9D1A-218D8E66CBE6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E3250-8162-478D-B855-8FBFA6DF786D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48995-79BA-4B55-A0DE-584308CE665E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7"/>
            </a:rPr>
            <a:t>Kaggle Source</a:t>
          </a:r>
          <a:endParaRPr lang="en-US" sz="2300" kern="1200"/>
        </a:p>
      </dsp:txBody>
      <dsp:txXfrm>
        <a:off x="1927918" y="4173697"/>
        <a:ext cx="5075858" cy="166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73" r:id="rId8"/>
    <p:sldLayoutId id="2147483774" r:id="rId9"/>
    <p:sldLayoutId id="2147483775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22DB3-1769-E120-C9CB-94B6A0EC6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Deep Learning Powered Plant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A59F-FC3B-4B98-5580-22298FD7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3789471"/>
            <a:ext cx="4323375" cy="249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Sowmith Kola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Neha </a:t>
            </a:r>
            <a:r>
              <a:rPr lang="en-US" sz="2200" dirty="0" err="1"/>
              <a:t>Vunnam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Mourya Sashank Sure</a:t>
            </a:r>
          </a:p>
        </p:txBody>
      </p:sp>
      <p:pic>
        <p:nvPicPr>
          <p:cNvPr id="4" name="Picture 3" descr="Plants in a glass tube">
            <a:extLst>
              <a:ext uri="{FF2B5EF4-FFF2-40B4-BE49-F238E27FC236}">
                <a16:creationId xmlns:a16="http://schemas.microsoft.com/office/drawing/2014/main" id="{1248FBE1-B51F-78A6-150E-E5C59A043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78" b="-2"/>
          <a:stretch/>
        </p:blipFill>
        <p:spPr>
          <a:xfrm>
            <a:off x="603229" y="1151314"/>
            <a:ext cx="6402214" cy="45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EDF46B-C80B-1313-6523-6B147B9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IN" sz="4000"/>
              <a:t>Introduction</a:t>
            </a:r>
            <a:endParaRPr lang="en-US" sz="40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EEDA914-3B13-2D4C-B0FF-2B61A0DA5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40917"/>
              </p:ext>
            </p:extLst>
          </p:nvPr>
        </p:nvGraphicFramePr>
        <p:xfrm>
          <a:off x="4946524" y="926297"/>
          <a:ext cx="6311900" cy="500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5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5E9E76-56C3-A862-B000-87A5047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IN" sz="4000"/>
              <a:t>Objective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6C8411-5086-8B20-CB6F-32D9F88D9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29322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30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08DF6E-C6D7-D404-54BC-B4A277B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18" y="511165"/>
            <a:ext cx="2603499" cy="5577934"/>
          </a:xfrm>
        </p:spPr>
        <p:txBody>
          <a:bodyPr>
            <a:normAutofit/>
          </a:bodyPr>
          <a:lstStyle/>
          <a:p>
            <a:r>
              <a:rPr lang="en-IN" sz="4000" dirty="0"/>
              <a:t>Dataset</a:t>
            </a:r>
            <a:endParaRPr lang="en-US" sz="4000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3E5C4149-F9C0-AFDB-432A-EF9B89761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2018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26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AF9628-D5D9-4168-8B12-76D677F3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5478DE6-7863-4224-94C7-1D0E3644C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AA88016-E5F1-45EB-BD12-9CD22727E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2C5870-D760-C2F6-E637-E8B78EDA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76" y="304801"/>
            <a:ext cx="9601200" cy="174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Dataset Images</a:t>
            </a:r>
          </a:p>
        </p:txBody>
      </p:sp>
      <p:pic>
        <p:nvPicPr>
          <p:cNvPr id="9" name="Picture 8" descr="A close-up of a leaf&#10;&#10;Description automatically generated">
            <a:extLst>
              <a:ext uri="{FF2B5EF4-FFF2-40B4-BE49-F238E27FC236}">
                <a16:creationId xmlns:a16="http://schemas.microsoft.com/office/drawing/2014/main" id="{F6B7E237-EF3F-B893-AE26-3387F03E1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7" y="2832233"/>
            <a:ext cx="2411696" cy="2801938"/>
          </a:xfrm>
          <a:prstGeom prst="rect">
            <a:avLst/>
          </a:prstGeom>
        </p:spPr>
      </p:pic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72F5B977-B973-9C45-4246-DF12485B3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29" y="2832233"/>
            <a:ext cx="2758830" cy="2801938"/>
          </a:xfrm>
          <a:prstGeom prst="rect">
            <a:avLst/>
          </a:prstGeom>
        </p:spPr>
      </p:pic>
      <p:pic>
        <p:nvPicPr>
          <p:cNvPr id="11" name="Picture 10" descr="A close-up of a leaf&#10;&#10;Description automatically generated">
            <a:extLst>
              <a:ext uri="{FF2B5EF4-FFF2-40B4-BE49-F238E27FC236}">
                <a16:creationId xmlns:a16="http://schemas.microsoft.com/office/drawing/2014/main" id="{4E11F625-D5B6-85ED-3179-5A4ADFECD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50" y="2832233"/>
            <a:ext cx="2768382" cy="2801938"/>
          </a:xfrm>
          <a:prstGeom prst="rect">
            <a:avLst/>
          </a:prstGeom>
        </p:spPr>
      </p:pic>
      <p:pic>
        <p:nvPicPr>
          <p:cNvPr id="5" name="Picture 4" descr="A green leaf with white grid&#10;&#10;Description automatically generated">
            <a:extLst>
              <a:ext uri="{FF2B5EF4-FFF2-40B4-BE49-F238E27FC236}">
                <a16:creationId xmlns:a16="http://schemas.microsoft.com/office/drawing/2014/main" id="{CADB9740-207C-F22A-851C-BBB1421F5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18" y="2829781"/>
            <a:ext cx="2817808" cy="27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00E4-41B9-A6A0-9936-C15DE33D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 of different types of plant diseases</a:t>
            </a:r>
            <a:endParaRPr lang="en-US" dirty="0"/>
          </a:p>
        </p:txBody>
      </p:sp>
      <p:pic>
        <p:nvPicPr>
          <p:cNvPr id="5" name="Picture 4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0C185174-6405-389D-4DCD-8130894D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1847544"/>
            <a:ext cx="1176501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CD7-D695-073C-21CB-A69B31AC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847" y="289560"/>
            <a:ext cx="5764306" cy="1325563"/>
          </a:xfrm>
        </p:spPr>
        <p:txBody>
          <a:bodyPr/>
          <a:lstStyle/>
          <a:p>
            <a:r>
              <a:rPr lang="en-IN" dirty="0"/>
              <a:t>Diseases of Each Plant</a:t>
            </a:r>
            <a:endParaRPr lang="en-US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FAD5BD7-84C2-CB70-144C-4A292026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1812623"/>
            <a:ext cx="865943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A2C6-C629-2AD0-60A1-85185144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097" y="2766218"/>
            <a:ext cx="2779806" cy="1325563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806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3"/>
      </a:accent1>
      <a:accent2>
        <a:srgbClr val="EB4E64"/>
      </a:accent2>
      <a:accent3>
        <a:srgbClr val="EE6EB6"/>
      </a:accent3>
      <a:accent4>
        <a:srgbClr val="EB4EE7"/>
      </a:accent4>
      <a:accent5>
        <a:srgbClr val="BC6EEE"/>
      </a:accent5>
      <a:accent6>
        <a:srgbClr val="6B4EEB"/>
      </a:accent6>
      <a:hlink>
        <a:srgbClr val="5D8A9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326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Deep Learning Powered Plant Disease Detection</vt:lpstr>
      <vt:lpstr>Introduction</vt:lpstr>
      <vt:lpstr>Objective</vt:lpstr>
      <vt:lpstr>Dataset</vt:lpstr>
      <vt:lpstr>Dataset Images</vt:lpstr>
      <vt:lpstr>Bar Graph of different types of plant diseases</vt:lpstr>
      <vt:lpstr>Diseases of Each Plant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Powered Plant Disease Detection</dc:title>
  <dc:creator>mourya sashank</dc:creator>
  <cp:lastModifiedBy>mourya sashank</cp:lastModifiedBy>
  <cp:revision>2</cp:revision>
  <dcterms:created xsi:type="dcterms:W3CDTF">2024-03-05T16:33:52Z</dcterms:created>
  <dcterms:modified xsi:type="dcterms:W3CDTF">2024-03-06T00:06:28Z</dcterms:modified>
</cp:coreProperties>
</file>