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ED5963-FB5B-4D85-9ADD-B482310EEB8D}" v="11" dt="2021-12-01T17:14:46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Pew" userId="57de5c48f32aaca3" providerId="LiveId" clId="{95ED5963-FB5B-4D85-9ADD-B482310EEB8D}"/>
    <pc:docChg chg="custSel addSld delSld modSld">
      <pc:chgData name="Kyle Pew" userId="57de5c48f32aaca3" providerId="LiveId" clId="{95ED5963-FB5B-4D85-9ADD-B482310EEB8D}" dt="2021-12-01T17:27:31.317" v="691" actId="1076"/>
      <pc:docMkLst>
        <pc:docMk/>
      </pc:docMkLst>
      <pc:sldChg chg="modSp mod">
        <pc:chgData name="Kyle Pew" userId="57de5c48f32aaca3" providerId="LiveId" clId="{95ED5963-FB5B-4D85-9ADD-B482310EEB8D}" dt="2021-12-01T17:27:31.317" v="691" actId="1076"/>
        <pc:sldMkLst>
          <pc:docMk/>
          <pc:sldMk cId="2510426697" sldId="289"/>
        </pc:sldMkLst>
        <pc:spChg chg="mod">
          <ac:chgData name="Kyle Pew" userId="57de5c48f32aaca3" providerId="LiveId" clId="{95ED5963-FB5B-4D85-9ADD-B482310EEB8D}" dt="2021-12-01T16:59:48.999" v="44" actId="20577"/>
          <ac:spMkLst>
            <pc:docMk/>
            <pc:sldMk cId="2510426697" sldId="289"/>
            <ac:spMk id="6" creationId="{2CA7F68E-D1B1-48AC-AF74-C768DE99A18F}"/>
          </ac:spMkLst>
        </pc:spChg>
        <pc:graphicFrameChg chg="mod modGraphic">
          <ac:chgData name="Kyle Pew" userId="57de5c48f32aaca3" providerId="LiveId" clId="{95ED5963-FB5B-4D85-9ADD-B482310EEB8D}" dt="2021-12-01T17:27:31.317" v="691" actId="1076"/>
          <ac:graphicFrameMkLst>
            <pc:docMk/>
            <pc:sldMk cId="2510426697" sldId="289"/>
            <ac:graphicFrameMk id="2" creationId="{C3CA61EE-F57D-4510-9051-F9B7B7035DA9}"/>
          </ac:graphicFrameMkLst>
        </pc:graphicFrameChg>
      </pc:sldChg>
      <pc:sldChg chg="addSp delSp modSp mod">
        <pc:chgData name="Kyle Pew" userId="57de5c48f32aaca3" providerId="LiveId" clId="{95ED5963-FB5B-4D85-9ADD-B482310EEB8D}" dt="2021-12-01T17:11:47.092" v="595" actId="1076"/>
        <pc:sldMkLst>
          <pc:docMk/>
          <pc:sldMk cId="3365918220" sldId="290"/>
        </pc:sldMkLst>
        <pc:spChg chg="mod">
          <ac:chgData name="Kyle Pew" userId="57de5c48f32aaca3" providerId="LiveId" clId="{95ED5963-FB5B-4D85-9ADD-B482310EEB8D}" dt="2021-12-01T17:07:25.116" v="577" actId="20577"/>
          <ac:spMkLst>
            <pc:docMk/>
            <pc:sldMk cId="3365918220" sldId="290"/>
            <ac:spMk id="6" creationId="{2CA7F68E-D1B1-48AC-AF74-C768DE99A18F}"/>
          </ac:spMkLst>
        </pc:spChg>
        <pc:picChg chg="add mod">
          <ac:chgData name="Kyle Pew" userId="57de5c48f32aaca3" providerId="LiveId" clId="{95ED5963-FB5B-4D85-9ADD-B482310EEB8D}" dt="2021-12-01T17:11:47.092" v="595" actId="1076"/>
          <ac:picMkLst>
            <pc:docMk/>
            <pc:sldMk cId="3365918220" sldId="290"/>
            <ac:picMk id="3" creationId="{40B1DAF0-43E9-41A6-B14B-1CAC353AF084}"/>
          </ac:picMkLst>
        </pc:picChg>
        <pc:picChg chg="del">
          <ac:chgData name="Kyle Pew" userId="57de5c48f32aaca3" providerId="LiveId" clId="{95ED5963-FB5B-4D85-9ADD-B482310EEB8D}" dt="2021-12-01T17:10:05.080" v="578" actId="478"/>
          <ac:picMkLst>
            <pc:docMk/>
            <pc:sldMk cId="3365918220" sldId="290"/>
            <ac:picMk id="4" creationId="{E835F010-6897-457B-AAE6-2B7FCD2671A4}"/>
          </ac:picMkLst>
        </pc:picChg>
      </pc:sldChg>
      <pc:sldChg chg="addSp delSp modSp add mod setBg">
        <pc:chgData name="Kyle Pew" userId="57de5c48f32aaca3" providerId="LiveId" clId="{95ED5963-FB5B-4D85-9ADD-B482310EEB8D}" dt="2021-12-01T17:11:39.348" v="593" actId="1076"/>
        <pc:sldMkLst>
          <pc:docMk/>
          <pc:sldMk cId="890049626" sldId="291"/>
        </pc:sldMkLst>
        <pc:spChg chg="mod">
          <ac:chgData name="Kyle Pew" userId="57de5c48f32aaca3" providerId="LiveId" clId="{95ED5963-FB5B-4D85-9ADD-B482310EEB8D}" dt="2021-12-01T17:10:22.614" v="586" actId="20577"/>
          <ac:spMkLst>
            <pc:docMk/>
            <pc:sldMk cId="890049626" sldId="291"/>
            <ac:spMk id="6" creationId="{2CA7F68E-D1B1-48AC-AF74-C768DE99A18F}"/>
          </ac:spMkLst>
        </pc:spChg>
        <pc:picChg chg="del">
          <ac:chgData name="Kyle Pew" userId="57de5c48f32aaca3" providerId="LiveId" clId="{95ED5963-FB5B-4D85-9ADD-B482310EEB8D}" dt="2021-12-01T17:10:26.422" v="587" actId="478"/>
          <ac:picMkLst>
            <pc:docMk/>
            <pc:sldMk cId="890049626" sldId="291"/>
            <ac:picMk id="3" creationId="{40B1DAF0-43E9-41A6-B14B-1CAC353AF084}"/>
          </ac:picMkLst>
        </pc:picChg>
        <pc:picChg chg="add mod">
          <ac:chgData name="Kyle Pew" userId="57de5c48f32aaca3" providerId="LiveId" clId="{95ED5963-FB5B-4D85-9ADD-B482310EEB8D}" dt="2021-12-01T17:11:39.348" v="593" actId="1076"/>
          <ac:picMkLst>
            <pc:docMk/>
            <pc:sldMk cId="890049626" sldId="291"/>
            <ac:picMk id="4" creationId="{69A4F329-80FF-48AF-A620-C3D141FC688E}"/>
          </ac:picMkLst>
        </pc:picChg>
      </pc:sldChg>
      <pc:sldChg chg="del">
        <pc:chgData name="Kyle Pew" userId="57de5c48f32aaca3" providerId="LiveId" clId="{95ED5963-FB5B-4D85-9ADD-B482310EEB8D}" dt="2021-12-01T17:00:06.564" v="53" actId="47"/>
        <pc:sldMkLst>
          <pc:docMk/>
          <pc:sldMk cId="3844463904" sldId="291"/>
        </pc:sldMkLst>
      </pc:sldChg>
      <pc:sldChg chg="del">
        <pc:chgData name="Kyle Pew" userId="57de5c48f32aaca3" providerId="LiveId" clId="{95ED5963-FB5B-4D85-9ADD-B482310EEB8D}" dt="2021-12-01T17:00:06.564" v="53" actId="47"/>
        <pc:sldMkLst>
          <pc:docMk/>
          <pc:sldMk cId="2505106747" sldId="292"/>
        </pc:sldMkLst>
      </pc:sldChg>
      <pc:sldChg chg="addSp delSp modSp add mod">
        <pc:chgData name="Kyle Pew" userId="57de5c48f32aaca3" providerId="LiveId" clId="{95ED5963-FB5B-4D85-9ADD-B482310EEB8D}" dt="2021-12-01T17:12:43.437" v="604" actId="1440"/>
        <pc:sldMkLst>
          <pc:docMk/>
          <pc:sldMk cId="3280305363" sldId="292"/>
        </pc:sldMkLst>
        <pc:spChg chg="mod">
          <ac:chgData name="Kyle Pew" userId="57de5c48f32aaca3" providerId="LiveId" clId="{95ED5963-FB5B-4D85-9ADD-B482310EEB8D}" dt="2021-12-01T17:11:58.007" v="599" actId="20577"/>
          <ac:spMkLst>
            <pc:docMk/>
            <pc:sldMk cId="3280305363" sldId="292"/>
            <ac:spMk id="6" creationId="{2CA7F68E-D1B1-48AC-AF74-C768DE99A18F}"/>
          </ac:spMkLst>
        </pc:spChg>
        <pc:picChg chg="add mod">
          <ac:chgData name="Kyle Pew" userId="57de5c48f32aaca3" providerId="LiveId" clId="{95ED5963-FB5B-4D85-9ADD-B482310EEB8D}" dt="2021-12-01T17:12:43.437" v="604" actId="1440"/>
          <ac:picMkLst>
            <pc:docMk/>
            <pc:sldMk cId="3280305363" sldId="292"/>
            <ac:picMk id="3" creationId="{C2FC1CE8-79ED-4649-B912-A37D2805162C}"/>
          </ac:picMkLst>
        </pc:picChg>
        <pc:picChg chg="del">
          <ac:chgData name="Kyle Pew" userId="57de5c48f32aaca3" providerId="LiveId" clId="{95ED5963-FB5B-4D85-9ADD-B482310EEB8D}" dt="2021-12-01T17:12:02.134" v="600" actId="478"/>
          <ac:picMkLst>
            <pc:docMk/>
            <pc:sldMk cId="3280305363" sldId="292"/>
            <ac:picMk id="4" creationId="{69A4F329-80FF-48AF-A620-C3D141FC688E}"/>
          </ac:picMkLst>
        </pc:picChg>
      </pc:sldChg>
      <pc:sldChg chg="del">
        <pc:chgData name="Kyle Pew" userId="57de5c48f32aaca3" providerId="LiveId" clId="{95ED5963-FB5B-4D85-9ADD-B482310EEB8D}" dt="2021-12-01T17:00:06.564" v="53" actId="47"/>
        <pc:sldMkLst>
          <pc:docMk/>
          <pc:sldMk cId="1450196720" sldId="293"/>
        </pc:sldMkLst>
      </pc:sldChg>
      <pc:sldChg chg="addSp delSp modSp add mod">
        <pc:chgData name="Kyle Pew" userId="57de5c48f32aaca3" providerId="LiveId" clId="{95ED5963-FB5B-4D85-9ADD-B482310EEB8D}" dt="2021-12-01T17:14:02.668" v="618" actId="1440"/>
        <pc:sldMkLst>
          <pc:docMk/>
          <pc:sldMk cId="3023724785" sldId="293"/>
        </pc:sldMkLst>
        <pc:spChg chg="mod">
          <ac:chgData name="Kyle Pew" userId="57de5c48f32aaca3" providerId="LiveId" clId="{95ED5963-FB5B-4D85-9ADD-B482310EEB8D}" dt="2021-12-01T17:12:51.829" v="609" actId="20577"/>
          <ac:spMkLst>
            <pc:docMk/>
            <pc:sldMk cId="3023724785" sldId="293"/>
            <ac:spMk id="6" creationId="{2CA7F68E-D1B1-48AC-AF74-C768DE99A18F}"/>
          </ac:spMkLst>
        </pc:spChg>
        <pc:picChg chg="del">
          <ac:chgData name="Kyle Pew" userId="57de5c48f32aaca3" providerId="LiveId" clId="{95ED5963-FB5B-4D85-9ADD-B482310EEB8D}" dt="2021-12-01T17:12:58.904" v="614" actId="478"/>
          <ac:picMkLst>
            <pc:docMk/>
            <pc:sldMk cId="3023724785" sldId="293"/>
            <ac:picMk id="3" creationId="{C2FC1CE8-79ED-4649-B912-A37D2805162C}"/>
          </ac:picMkLst>
        </pc:picChg>
        <pc:picChg chg="add mod">
          <ac:chgData name="Kyle Pew" userId="57de5c48f32aaca3" providerId="LiveId" clId="{95ED5963-FB5B-4D85-9ADD-B482310EEB8D}" dt="2021-12-01T17:14:02.668" v="618" actId="1440"/>
          <ac:picMkLst>
            <pc:docMk/>
            <pc:sldMk cId="3023724785" sldId="293"/>
            <ac:picMk id="4" creationId="{699D88C4-BEDE-490C-B831-ABACFD3DC8F0}"/>
          </ac:picMkLst>
        </pc:picChg>
      </pc:sldChg>
      <pc:sldChg chg="addSp delSp modSp add mod">
        <pc:chgData name="Kyle Pew" userId="57de5c48f32aaca3" providerId="LiveId" clId="{95ED5963-FB5B-4D85-9ADD-B482310EEB8D}" dt="2021-12-01T17:14:31.524" v="622" actId="1076"/>
        <pc:sldMkLst>
          <pc:docMk/>
          <pc:sldMk cId="1426694862" sldId="294"/>
        </pc:sldMkLst>
        <pc:spChg chg="mod">
          <ac:chgData name="Kyle Pew" userId="57de5c48f32aaca3" providerId="LiveId" clId="{95ED5963-FB5B-4D85-9ADD-B482310EEB8D}" dt="2021-12-01T17:12:55.833" v="612" actId="20577"/>
          <ac:spMkLst>
            <pc:docMk/>
            <pc:sldMk cId="1426694862" sldId="294"/>
            <ac:spMk id="6" creationId="{2CA7F68E-D1B1-48AC-AF74-C768DE99A18F}"/>
          </ac:spMkLst>
        </pc:spChg>
        <pc:picChg chg="del">
          <ac:chgData name="Kyle Pew" userId="57de5c48f32aaca3" providerId="LiveId" clId="{95ED5963-FB5B-4D85-9ADD-B482310EEB8D}" dt="2021-12-01T17:12:57.560" v="613" actId="478"/>
          <ac:picMkLst>
            <pc:docMk/>
            <pc:sldMk cId="1426694862" sldId="294"/>
            <ac:picMk id="3" creationId="{C2FC1CE8-79ED-4649-B912-A37D2805162C}"/>
          </ac:picMkLst>
        </pc:picChg>
        <pc:picChg chg="add mod">
          <ac:chgData name="Kyle Pew" userId="57de5c48f32aaca3" providerId="LiveId" clId="{95ED5963-FB5B-4D85-9ADD-B482310EEB8D}" dt="2021-12-01T17:14:31.524" v="622" actId="1076"/>
          <ac:picMkLst>
            <pc:docMk/>
            <pc:sldMk cId="1426694862" sldId="294"/>
            <ac:picMk id="4" creationId="{9594748C-A0B1-459E-B94B-805FE29D6DD3}"/>
          </ac:picMkLst>
        </pc:picChg>
      </pc:sldChg>
      <pc:sldChg chg="del">
        <pc:chgData name="Kyle Pew" userId="57de5c48f32aaca3" providerId="LiveId" clId="{95ED5963-FB5B-4D85-9ADD-B482310EEB8D}" dt="2021-12-01T17:00:06.564" v="53" actId="47"/>
        <pc:sldMkLst>
          <pc:docMk/>
          <pc:sldMk cId="4009851606" sldId="294"/>
        </pc:sldMkLst>
      </pc:sldChg>
      <pc:sldChg chg="del">
        <pc:chgData name="Kyle Pew" userId="57de5c48f32aaca3" providerId="LiveId" clId="{95ED5963-FB5B-4D85-9ADD-B482310EEB8D}" dt="2021-12-01T17:00:06.564" v="53" actId="47"/>
        <pc:sldMkLst>
          <pc:docMk/>
          <pc:sldMk cId="146762068" sldId="295"/>
        </pc:sldMkLst>
      </pc:sldChg>
      <pc:sldChg chg="addSp delSp modSp add mod">
        <pc:chgData name="Kyle Pew" userId="57de5c48f32aaca3" providerId="LiveId" clId="{95ED5963-FB5B-4D85-9ADD-B482310EEB8D}" dt="2021-12-01T17:21:10.429" v="662" actId="1440"/>
        <pc:sldMkLst>
          <pc:docMk/>
          <pc:sldMk cId="3546713294" sldId="295"/>
        </pc:sldMkLst>
        <pc:spChg chg="mod">
          <ac:chgData name="Kyle Pew" userId="57de5c48f32aaca3" providerId="LiveId" clId="{95ED5963-FB5B-4D85-9ADD-B482310EEB8D}" dt="2021-12-01T17:15:14.679" v="645" actId="20577"/>
          <ac:spMkLst>
            <pc:docMk/>
            <pc:sldMk cId="3546713294" sldId="295"/>
            <ac:spMk id="6" creationId="{2CA7F68E-D1B1-48AC-AF74-C768DE99A18F}"/>
          </ac:spMkLst>
        </pc:spChg>
        <pc:picChg chg="add del mod">
          <ac:chgData name="Kyle Pew" userId="57de5c48f32aaca3" providerId="LiveId" clId="{95ED5963-FB5B-4D85-9ADD-B482310EEB8D}" dt="2021-12-01T17:17:33.032" v="649" actId="478"/>
          <ac:picMkLst>
            <pc:docMk/>
            <pc:sldMk cId="3546713294" sldId="295"/>
            <ac:picMk id="3" creationId="{B1E043CF-37B3-43A8-BD07-319200766385}"/>
          </ac:picMkLst>
        </pc:picChg>
        <pc:picChg chg="del">
          <ac:chgData name="Kyle Pew" userId="57de5c48f32aaca3" providerId="LiveId" clId="{95ED5963-FB5B-4D85-9ADD-B482310EEB8D}" dt="2021-12-01T17:14:55.029" v="629" actId="478"/>
          <ac:picMkLst>
            <pc:docMk/>
            <pc:sldMk cId="3546713294" sldId="295"/>
            <ac:picMk id="4" creationId="{9594748C-A0B1-459E-B94B-805FE29D6DD3}"/>
          </ac:picMkLst>
        </pc:picChg>
        <pc:picChg chg="add mod">
          <ac:chgData name="Kyle Pew" userId="57de5c48f32aaca3" providerId="LiveId" clId="{95ED5963-FB5B-4D85-9ADD-B482310EEB8D}" dt="2021-12-01T17:21:10.429" v="662" actId="1440"/>
          <ac:picMkLst>
            <pc:docMk/>
            <pc:sldMk cId="3546713294" sldId="295"/>
            <ac:picMk id="7" creationId="{C7DCC114-CACD-4416-96FF-4EABA3F1F30D}"/>
          </ac:picMkLst>
        </pc:picChg>
        <pc:picChg chg="add mod">
          <ac:chgData name="Kyle Pew" userId="57de5c48f32aaca3" providerId="LiveId" clId="{95ED5963-FB5B-4D85-9ADD-B482310EEB8D}" dt="2021-12-01T17:21:10.429" v="662" actId="1440"/>
          <ac:picMkLst>
            <pc:docMk/>
            <pc:sldMk cId="3546713294" sldId="295"/>
            <ac:picMk id="9" creationId="{E2D10A83-6FDB-4802-8E5F-FDA4E2653E54}"/>
          </ac:picMkLst>
        </pc:picChg>
      </pc:sldChg>
      <pc:sldChg chg="del">
        <pc:chgData name="Kyle Pew" userId="57de5c48f32aaca3" providerId="LiveId" clId="{95ED5963-FB5B-4D85-9ADD-B482310EEB8D}" dt="2021-12-01T17:00:06.564" v="53" actId="47"/>
        <pc:sldMkLst>
          <pc:docMk/>
          <pc:sldMk cId="825438936" sldId="296"/>
        </pc:sldMkLst>
      </pc:sldChg>
      <pc:sldChg chg="addSp delSp modSp add mod">
        <pc:chgData name="Kyle Pew" userId="57de5c48f32aaca3" providerId="LiveId" clId="{95ED5963-FB5B-4D85-9ADD-B482310EEB8D}" dt="2021-12-01T17:21:21.160" v="674" actId="20577"/>
        <pc:sldMkLst>
          <pc:docMk/>
          <pc:sldMk cId="2375947963" sldId="296"/>
        </pc:sldMkLst>
        <pc:spChg chg="mod">
          <ac:chgData name="Kyle Pew" userId="57de5c48f32aaca3" providerId="LiveId" clId="{95ED5963-FB5B-4D85-9ADD-B482310EEB8D}" dt="2021-12-01T17:21:21.160" v="674" actId="20577"/>
          <ac:spMkLst>
            <pc:docMk/>
            <pc:sldMk cId="2375947963" sldId="296"/>
            <ac:spMk id="6" creationId="{2CA7F68E-D1B1-48AC-AF74-C768DE99A18F}"/>
          </ac:spMkLst>
        </pc:spChg>
        <pc:picChg chg="add mod">
          <ac:chgData name="Kyle Pew" userId="57de5c48f32aaca3" providerId="LiveId" clId="{95ED5963-FB5B-4D85-9ADD-B482310EEB8D}" dt="2021-12-01T17:21:02.350" v="661" actId="1440"/>
          <ac:picMkLst>
            <pc:docMk/>
            <pc:sldMk cId="2375947963" sldId="296"/>
            <ac:picMk id="3" creationId="{93FC07C4-7B03-48F9-ACA7-C8ACDB83FE9C}"/>
          </ac:picMkLst>
        </pc:picChg>
        <pc:picChg chg="del">
          <ac:chgData name="Kyle Pew" userId="57de5c48f32aaca3" providerId="LiveId" clId="{95ED5963-FB5B-4D85-9ADD-B482310EEB8D}" dt="2021-12-01T17:14:58.220" v="631" actId="478"/>
          <ac:picMkLst>
            <pc:docMk/>
            <pc:sldMk cId="2375947963" sldId="296"/>
            <ac:picMk id="4" creationId="{9594748C-A0B1-459E-B94B-805FE29D6DD3}"/>
          </ac:picMkLst>
        </pc:picChg>
      </pc:sldChg>
      <pc:sldChg chg="del">
        <pc:chgData name="Kyle Pew" userId="57de5c48f32aaca3" providerId="LiveId" clId="{95ED5963-FB5B-4D85-9ADD-B482310EEB8D}" dt="2021-12-01T17:00:06.564" v="53" actId="47"/>
        <pc:sldMkLst>
          <pc:docMk/>
          <pc:sldMk cId="163796034" sldId="297"/>
        </pc:sldMkLst>
      </pc:sldChg>
      <pc:sldChg chg="delSp modSp add del mod">
        <pc:chgData name="Kyle Pew" userId="57de5c48f32aaca3" providerId="LiveId" clId="{95ED5963-FB5B-4D85-9ADD-B482310EEB8D}" dt="2021-12-01T17:27:07.511" v="689" actId="47"/>
        <pc:sldMkLst>
          <pc:docMk/>
          <pc:sldMk cId="3389505803" sldId="297"/>
        </pc:sldMkLst>
        <pc:spChg chg="mod">
          <ac:chgData name="Kyle Pew" userId="57de5c48f32aaca3" providerId="LiveId" clId="{95ED5963-FB5B-4D85-9ADD-B482310EEB8D}" dt="2021-12-01T17:21:49.559" v="678" actId="20577"/>
          <ac:spMkLst>
            <pc:docMk/>
            <pc:sldMk cId="3389505803" sldId="297"/>
            <ac:spMk id="6" creationId="{2CA7F68E-D1B1-48AC-AF74-C768DE99A18F}"/>
          </ac:spMkLst>
        </pc:spChg>
        <pc:picChg chg="del">
          <ac:chgData name="Kyle Pew" userId="57de5c48f32aaca3" providerId="LiveId" clId="{95ED5963-FB5B-4D85-9ADD-B482310EEB8D}" dt="2021-12-01T17:15:00.389" v="633" actId="478"/>
          <ac:picMkLst>
            <pc:docMk/>
            <pc:sldMk cId="3389505803" sldId="297"/>
            <ac:picMk id="4" creationId="{9594748C-A0B1-459E-B94B-805FE29D6DD3}"/>
          </ac:picMkLst>
        </pc:picChg>
      </pc:sldChg>
      <pc:sldChg chg="del">
        <pc:chgData name="Kyle Pew" userId="57de5c48f32aaca3" providerId="LiveId" clId="{95ED5963-FB5B-4D85-9ADD-B482310EEB8D}" dt="2021-12-01T17:00:06.564" v="53" actId="47"/>
        <pc:sldMkLst>
          <pc:docMk/>
          <pc:sldMk cId="3336305247" sldId="298"/>
        </pc:sldMkLst>
      </pc:sldChg>
      <pc:sldChg chg="addSp delSp modSp add mod">
        <pc:chgData name="Kyle Pew" userId="57de5c48f32aaca3" providerId="LiveId" clId="{95ED5963-FB5B-4D85-9ADD-B482310EEB8D}" dt="2021-12-01T17:25:51.948" v="687" actId="1440"/>
        <pc:sldMkLst>
          <pc:docMk/>
          <pc:sldMk cId="3803779203" sldId="298"/>
        </pc:sldMkLst>
        <pc:spChg chg="mod">
          <ac:chgData name="Kyle Pew" userId="57de5c48f32aaca3" providerId="LiveId" clId="{95ED5963-FB5B-4D85-9ADD-B482310EEB8D}" dt="2021-12-01T17:25:43.765" v="685" actId="20577"/>
          <ac:spMkLst>
            <pc:docMk/>
            <pc:sldMk cId="3803779203" sldId="298"/>
            <ac:spMk id="6" creationId="{2CA7F68E-D1B1-48AC-AF74-C768DE99A18F}"/>
          </ac:spMkLst>
        </pc:spChg>
        <pc:picChg chg="add mod">
          <ac:chgData name="Kyle Pew" userId="57de5c48f32aaca3" providerId="LiveId" clId="{95ED5963-FB5B-4D85-9ADD-B482310EEB8D}" dt="2021-12-01T17:25:51.948" v="687" actId="1440"/>
          <ac:picMkLst>
            <pc:docMk/>
            <pc:sldMk cId="3803779203" sldId="298"/>
            <ac:picMk id="3" creationId="{1DD4AF9D-CAAC-4018-925B-1A79571A46E2}"/>
          </ac:picMkLst>
        </pc:picChg>
        <pc:picChg chg="del">
          <ac:chgData name="Kyle Pew" userId="57de5c48f32aaca3" providerId="LiveId" clId="{95ED5963-FB5B-4D85-9ADD-B482310EEB8D}" dt="2021-12-01T17:15:02.806" v="635" actId="478"/>
          <ac:picMkLst>
            <pc:docMk/>
            <pc:sldMk cId="3803779203" sldId="298"/>
            <ac:picMk id="4" creationId="{9594748C-A0B1-459E-B94B-805FE29D6DD3}"/>
          </ac:picMkLst>
        </pc:picChg>
      </pc:sldChg>
      <pc:sldChg chg="delSp modSp add del mod">
        <pc:chgData name="Kyle Pew" userId="57de5c48f32aaca3" providerId="LiveId" clId="{95ED5963-FB5B-4D85-9ADD-B482310EEB8D}" dt="2021-12-01T17:21:46.226" v="675" actId="47"/>
        <pc:sldMkLst>
          <pc:docMk/>
          <pc:sldMk cId="1516957899" sldId="299"/>
        </pc:sldMkLst>
        <pc:spChg chg="mod">
          <ac:chgData name="Kyle Pew" userId="57de5c48f32aaca3" providerId="LiveId" clId="{95ED5963-FB5B-4D85-9ADD-B482310EEB8D}" dt="2021-12-01T17:15:05.558" v="636" actId="6549"/>
          <ac:spMkLst>
            <pc:docMk/>
            <pc:sldMk cId="1516957899" sldId="299"/>
            <ac:spMk id="6" creationId="{2CA7F68E-D1B1-48AC-AF74-C768DE99A18F}"/>
          </ac:spMkLst>
        </pc:spChg>
        <pc:picChg chg="del">
          <ac:chgData name="Kyle Pew" userId="57de5c48f32aaca3" providerId="LiveId" clId="{95ED5963-FB5B-4D85-9ADD-B482310EEB8D}" dt="2021-12-01T17:15:06.101" v="637" actId="478"/>
          <ac:picMkLst>
            <pc:docMk/>
            <pc:sldMk cId="1516957899" sldId="299"/>
            <ac:picMk id="4" creationId="{9594748C-A0B1-459E-B94B-805FE29D6DD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FD70-4CD1-4F6D-9EDE-48FA4541A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D95A8-005C-40E3-B1BE-D68A070DC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AAF77-57D0-4D90-BC5E-3409D9E1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0465-18BC-44F9-BE8F-19AE70C8360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F84F9-91D7-40DC-B0DD-B9FB7AB2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DE0CD-51F5-4003-9680-FBE23465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97A9-81A3-4080-8FF1-60CE5108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190B-FEDC-415A-B496-CD64F346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65E5E-E60D-42B2-9D4A-95E479FE8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E3207-60E1-4CC3-8181-58524754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0465-18BC-44F9-BE8F-19AE70C8360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67ADB-CC1F-4D88-B860-2FCDF6C3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6485F-5032-4937-B001-F78835B1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97A9-81A3-4080-8FF1-60CE5108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8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A66E4A-51FD-4A22-86B1-724616168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CBFE8-4035-41E8-9A7E-613D228A7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F7205-06B6-4213-AC70-9C0112FC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0465-18BC-44F9-BE8F-19AE70C8360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FCCA-8D65-4846-9593-0E70D6EF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240F3-092B-4F8B-8DC6-E0162A59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97A9-81A3-4080-8FF1-60CE5108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2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2C2C-35C0-402B-B6D6-6920173B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55009-006F-4C27-9A87-B9058B80B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850D3-D3D4-4C7C-90AA-35004C4F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0465-18BC-44F9-BE8F-19AE70C8360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CE314-0D09-4895-8762-D50FA9DA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ED38A-DEFD-44A7-96CB-B854EAEC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97A9-81A3-4080-8FF1-60CE5108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6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DF49-C798-4789-8E7B-9C4436B6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AC6AC-70F4-4A29-A9D0-763EA0E27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AE8C2-77E3-4717-B88A-4F9341B1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0465-18BC-44F9-BE8F-19AE70C8360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28550-8459-42B6-9CE3-112C5622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BD135-63FE-4897-B22E-0352E173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97A9-81A3-4080-8FF1-60CE5108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0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D382-2B53-40AD-9C10-BA2D8DAC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F4CE7-A347-4B31-9E52-4FA96FD7E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2642F-2929-4FA6-8DC2-9C507F2B2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10D4A-3E62-4927-A817-9AD02CF1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0465-18BC-44F9-BE8F-19AE70C8360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3442B-C1C7-440D-8C0D-CE963B03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531E6-24E5-4260-8BBF-9EFCA07F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97A9-81A3-4080-8FF1-60CE5108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9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BA06-7157-4FAA-A30C-E2582446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53772-4FDF-4C11-87F1-FB5A16B14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B2CA5-A470-4A60-A866-7926C058A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AB2D3-C2CF-433B-886D-0BDB06032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EA958-62F1-48C6-8267-31998FBB6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41554-BEDF-4738-9672-86A8DE55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0465-18BC-44F9-BE8F-19AE70C8360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ACC65-F93C-4920-A6CA-B1DF4719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706E1-3C7D-4960-B224-8F773405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97A9-81A3-4080-8FF1-60CE5108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8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076D-2940-4991-8A88-7AE87EBC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20252-BFF0-4E58-B1FD-B07EC8EC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0465-18BC-44F9-BE8F-19AE70C8360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25AAD-1B75-467C-BA5D-EC9EB103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8F0C6-C713-48B9-A2C1-D212C693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97A9-81A3-4080-8FF1-60CE5108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F6BC6-C651-44AF-A1FA-58F48F50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0465-18BC-44F9-BE8F-19AE70C8360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6953F-30AF-4B6F-A16F-8EF2FAF6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AE712-248A-4926-B102-E779B8A3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97A9-81A3-4080-8FF1-60CE5108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3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B5FD-3BBC-4187-88D9-6765C6D9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42BD1-B2E1-41F6-8B86-C9DB7352C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69A1B-979D-4D7E-BBEB-898D164E2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7C1BD-755D-41BE-93BC-D3C35C7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0465-18BC-44F9-BE8F-19AE70C8360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BC7EA-2CFB-4433-9F0F-2D144A2D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87FAE-ED76-4067-9B39-09027E7F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97A9-81A3-4080-8FF1-60CE5108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883D-0D5A-46E6-B688-C2BA3A466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70988-7F3F-4D3C-8AAF-924DCE77F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83B34-A957-464D-BD64-96E630690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B2A82-A9A0-4A60-BAF8-4AB185BA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0465-18BC-44F9-BE8F-19AE70C8360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CC1FD-D332-415D-99C8-F785588D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5C751-7984-483C-9666-D0B3C888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97A9-81A3-4080-8FF1-60CE5108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2195D-2AD0-4E1F-96A3-2489776B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2F35A-1991-421F-9E14-9E4760EB6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41B95-2277-45A7-B5DC-A73880043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70465-18BC-44F9-BE8F-19AE70C8360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DB60-066A-4942-9D81-EB98BC19A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45D5D-3DE5-43B0-ABB8-3358A35E3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A97A9-81A3-4080-8FF1-60CE5108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2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A7F68E-D1B1-48AC-AF74-C768DE99A18F}"/>
              </a:ext>
            </a:extLst>
          </p:cNvPr>
          <p:cNvSpPr txBox="1"/>
          <p:nvPr/>
        </p:nvSpPr>
        <p:spPr>
          <a:xfrm>
            <a:off x="1155440" y="588609"/>
            <a:ext cx="100117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MySQL AGGREGATE FUNCTIONS</a:t>
            </a:r>
            <a:endParaRPr lang="en-US" sz="5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3CA61EE-F57D-4510-9051-F9B7B7035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727801"/>
              </p:ext>
            </p:extLst>
          </p:nvPr>
        </p:nvGraphicFramePr>
        <p:xfrm>
          <a:off x="2097313" y="1783080"/>
          <a:ext cx="8128000" cy="3291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335894">
                  <a:extLst>
                    <a:ext uri="{9D8B030D-6E8A-4147-A177-3AD203B41FA5}">
                      <a16:colId xmlns:a16="http://schemas.microsoft.com/office/drawing/2014/main" val="3102700957"/>
                    </a:ext>
                  </a:extLst>
                </a:gridCol>
                <a:gridCol w="5792106">
                  <a:extLst>
                    <a:ext uri="{9D8B030D-6E8A-4147-A177-3AD203B41FA5}">
                      <a16:colId xmlns:a16="http://schemas.microsoft.com/office/drawing/2014/main" val="3238422117"/>
                    </a:ext>
                  </a:extLst>
                </a:gridCol>
              </a:tblGrid>
              <a:tr h="306738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387461"/>
                  </a:ext>
                </a:extLst>
              </a:tr>
              <a:tr h="306738">
                <a:tc>
                  <a:txBody>
                    <a:bodyPr/>
                    <a:lstStyle/>
                    <a:p>
                      <a:r>
                        <a:rPr lang="en-US" dirty="0"/>
                        <a:t>AVG()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Calculates the AVERAGE of a set of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751927"/>
                  </a:ext>
                </a:extLst>
              </a:tr>
              <a:tr h="306738">
                <a:tc>
                  <a:txBody>
                    <a:bodyPr/>
                    <a:lstStyle/>
                    <a:p>
                      <a:r>
                        <a:rPr lang="en-US" dirty="0"/>
                        <a:t>COUNT()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total number of values in a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35254"/>
                  </a:ext>
                </a:extLst>
              </a:tr>
              <a:tr h="306738">
                <a:tc>
                  <a:txBody>
                    <a:bodyPr/>
                    <a:lstStyle/>
                    <a:p>
                      <a:r>
                        <a:rPr lang="en-US" dirty="0"/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SUM of a set of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045198"/>
                  </a:ext>
                </a:extLst>
              </a:tr>
              <a:tr h="306738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MAXIMUM value in a set of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56179"/>
                  </a:ext>
                </a:extLst>
              </a:tr>
              <a:tr h="306738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MINIMUM value in a set of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419267"/>
                  </a:ext>
                </a:extLst>
              </a:tr>
              <a:tr h="306738">
                <a:tc>
                  <a:txBody>
                    <a:bodyPr/>
                    <a:lstStyle/>
                    <a:p>
                      <a:r>
                        <a:rPr lang="en-US" dirty="0"/>
                        <a:t>DISTINCT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number of unique values in a set of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08977"/>
                  </a:ext>
                </a:extLst>
              </a:tr>
              <a:tr h="306738">
                <a:tc>
                  <a:txBody>
                    <a:bodyPr/>
                    <a:lstStyle/>
                    <a:p>
                      <a:r>
                        <a:rPr lang="en-US" dirty="0"/>
                        <a:t>GROUP_CONCAT()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</a:t>
                      </a:r>
                      <a:r>
                        <a:rPr lang="en-US" dirty="0" err="1"/>
                        <a:t>concat</a:t>
                      </a:r>
                      <a:r>
                        <a:rPr lang="en-US" dirty="0"/>
                        <a:t>/combine a string of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90134"/>
                  </a:ext>
                </a:extLst>
              </a:tr>
              <a:tr h="306738">
                <a:tc>
                  <a:txBody>
                    <a:bodyPr/>
                    <a:lstStyle/>
                    <a:p>
                      <a:r>
                        <a:rPr lang="en-US" dirty="0"/>
                        <a:t>STDDEV()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population 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01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426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A7F68E-D1B1-48AC-AF74-C768DE99A18F}"/>
              </a:ext>
            </a:extLst>
          </p:cNvPr>
          <p:cNvSpPr txBox="1"/>
          <p:nvPr/>
        </p:nvSpPr>
        <p:spPr>
          <a:xfrm>
            <a:off x="1155440" y="588609"/>
            <a:ext cx="100117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AVG() FUNCTION</a:t>
            </a:r>
            <a:endParaRPr lang="en-US" sz="5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B1DAF0-43E9-41A6-B14B-1CAC353AF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426" y="1620303"/>
            <a:ext cx="8349148" cy="36173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65918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A7F68E-D1B1-48AC-AF74-C768DE99A18F}"/>
              </a:ext>
            </a:extLst>
          </p:cNvPr>
          <p:cNvSpPr txBox="1"/>
          <p:nvPr/>
        </p:nvSpPr>
        <p:spPr>
          <a:xfrm>
            <a:off x="1155440" y="588609"/>
            <a:ext cx="100117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COUNT() FUNCTION</a:t>
            </a:r>
            <a:endParaRPr lang="en-US" sz="5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4F329-80FF-48AF-A620-C3D141FC6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695" y="1542716"/>
            <a:ext cx="7151235" cy="37797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90049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A7F68E-D1B1-48AC-AF74-C768DE99A18F}"/>
              </a:ext>
            </a:extLst>
          </p:cNvPr>
          <p:cNvSpPr txBox="1"/>
          <p:nvPr/>
        </p:nvSpPr>
        <p:spPr>
          <a:xfrm>
            <a:off x="1155440" y="588609"/>
            <a:ext cx="100117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SUM() FUNCTION</a:t>
            </a:r>
            <a:endParaRPr lang="en-US" sz="5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FC1CE8-79ED-4649-B912-A37D2805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113" y="1580469"/>
            <a:ext cx="8851774" cy="36970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80305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A7F68E-D1B1-48AC-AF74-C768DE99A18F}"/>
              </a:ext>
            </a:extLst>
          </p:cNvPr>
          <p:cNvSpPr txBox="1"/>
          <p:nvPr/>
        </p:nvSpPr>
        <p:spPr>
          <a:xfrm>
            <a:off x="1155440" y="588609"/>
            <a:ext cx="100117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MIN() FUNCTION</a:t>
            </a:r>
            <a:endParaRPr lang="en-US" sz="5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D88C4-BEDE-490C-B831-ABACFD3DC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432" y="1655920"/>
            <a:ext cx="7203135" cy="35461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23724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A7F68E-D1B1-48AC-AF74-C768DE99A18F}"/>
              </a:ext>
            </a:extLst>
          </p:cNvPr>
          <p:cNvSpPr txBox="1"/>
          <p:nvPr/>
        </p:nvSpPr>
        <p:spPr>
          <a:xfrm>
            <a:off x="1155440" y="588609"/>
            <a:ext cx="100117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MAX() FUNCTION</a:t>
            </a:r>
            <a:endParaRPr lang="en-US" sz="5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4748C-A0B1-459E-B94B-805FE29D6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857" y="1613054"/>
            <a:ext cx="8448286" cy="36318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26694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A7F68E-D1B1-48AC-AF74-C768DE99A18F}"/>
              </a:ext>
            </a:extLst>
          </p:cNvPr>
          <p:cNvSpPr txBox="1"/>
          <p:nvPr/>
        </p:nvSpPr>
        <p:spPr>
          <a:xfrm>
            <a:off x="1155440" y="588609"/>
            <a:ext cx="100117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DISTINCT() FUNCTION</a:t>
            </a:r>
            <a:endParaRPr lang="en-US" sz="5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DCC114-CACD-4416-96FF-4EABA3F1F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23" y="1739868"/>
            <a:ext cx="4243706" cy="31120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D10A83-6FDB-4802-8E5F-FDA4E2653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739868"/>
            <a:ext cx="4460168" cy="12609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46713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A7F68E-D1B1-48AC-AF74-C768DE99A18F}"/>
              </a:ext>
            </a:extLst>
          </p:cNvPr>
          <p:cNvSpPr txBox="1"/>
          <p:nvPr/>
        </p:nvSpPr>
        <p:spPr>
          <a:xfrm>
            <a:off x="1155440" y="588609"/>
            <a:ext cx="100117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GROUP_CONCAT() FUNCTION</a:t>
            </a:r>
            <a:endParaRPr lang="en-US" sz="5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C07C4-7B03-48F9-ACA7-C8ACDB83F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14" y="2658025"/>
            <a:ext cx="7946571" cy="1541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75947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A7F68E-D1B1-48AC-AF74-C768DE99A18F}"/>
              </a:ext>
            </a:extLst>
          </p:cNvPr>
          <p:cNvSpPr txBox="1"/>
          <p:nvPr/>
        </p:nvSpPr>
        <p:spPr>
          <a:xfrm>
            <a:off x="1155440" y="588609"/>
            <a:ext cx="100117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STDDEV() FUNCTION</a:t>
            </a:r>
            <a:endParaRPr lang="en-US" sz="5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D4AF9D-CAAC-4018-925B-1A79571A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513" y="2047875"/>
            <a:ext cx="8991600" cy="2762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03779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116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Pew</dc:creator>
  <cp:lastModifiedBy>Kyle Pew</cp:lastModifiedBy>
  <cp:revision>2</cp:revision>
  <dcterms:created xsi:type="dcterms:W3CDTF">2021-11-24T01:36:50Z</dcterms:created>
  <dcterms:modified xsi:type="dcterms:W3CDTF">2021-12-01T17:27:33Z</dcterms:modified>
</cp:coreProperties>
</file>