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Pew" userId="57de5c48f32aaca3" providerId="LiveId" clId="{63B2883A-6FEC-4677-BB4F-826AD37C19DC}"/>
    <pc:docChg chg="delSld">
      <pc:chgData name="Kyle Pew" userId="57de5c48f32aaca3" providerId="LiveId" clId="{63B2883A-6FEC-4677-BB4F-826AD37C19DC}" dt="2021-12-31T04:07:59.645" v="1" actId="47"/>
      <pc:docMkLst>
        <pc:docMk/>
      </pc:docMkLst>
      <pc:sldChg chg="del">
        <pc:chgData name="Kyle Pew" userId="57de5c48f32aaca3" providerId="LiveId" clId="{63B2883A-6FEC-4677-BB4F-826AD37C19DC}" dt="2021-12-31T04:07:55.395" v="0" actId="47"/>
        <pc:sldMkLst>
          <pc:docMk/>
          <pc:sldMk cId="2567277773" sldId="257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2918645825" sldId="265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295600624" sldId="267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592430984" sldId="268"/>
        </pc:sldMkLst>
      </pc:sldChg>
      <pc:sldChg chg="del">
        <pc:chgData name="Kyle Pew" userId="57de5c48f32aaca3" providerId="LiveId" clId="{63B2883A-6FEC-4677-BB4F-826AD37C19DC}" dt="2021-12-31T04:07:59.645" v="1" actId="47"/>
        <pc:sldMkLst>
          <pc:docMk/>
          <pc:sldMk cId="2078160429" sldId="269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3429070278" sldId="270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600969820" sldId="271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827583819" sldId="272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3642435742" sldId="273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1918970458" sldId="274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1176422088" sldId="275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1104774344" sldId="276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1922757301" sldId="277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2749981904" sldId="278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2908324983" sldId="279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1867288892" sldId="280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2514421265" sldId="281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1829269250" sldId="282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2247758508" sldId="283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3623755209" sldId="284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2925535184" sldId="289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2711748690" sldId="290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3777953922" sldId="291"/>
        </pc:sldMkLst>
      </pc:sldChg>
      <pc:sldChg chg="del">
        <pc:chgData name="Kyle Pew" userId="57de5c48f32aaca3" providerId="LiveId" clId="{63B2883A-6FEC-4677-BB4F-826AD37C19DC}" dt="2021-12-31T04:07:55.395" v="0" actId="47"/>
        <pc:sldMkLst>
          <pc:docMk/>
          <pc:sldMk cId="1066977516" sldId="29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2CAA7-70A4-4C80-A029-989BD00CDC7C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85F9C-8441-4B66-BA00-090E9DC9B1AD}">
      <dgm:prSet phldrT="[Text]" custT="1"/>
      <dgm:spPr>
        <a:solidFill>
          <a:srgbClr val="ED7D31">
            <a:alpha val="50196"/>
          </a:srgbClr>
        </a:solidFill>
        <a:ln w="38100">
          <a:solidFill>
            <a:schemeClr val="bg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Impact" panose="020B0806030902050204" pitchFamily="34" charset="0"/>
            </a:rPr>
            <a:t>EMPLOYEE</a:t>
          </a:r>
          <a:endParaRPr lang="en-US" sz="3000" dirty="0">
            <a:solidFill>
              <a:schemeClr val="bg1"/>
            </a:solidFill>
            <a:latin typeface="Impact" panose="020B0806030902050204" pitchFamily="34" charset="0"/>
          </a:endParaRPr>
        </a:p>
      </dgm:t>
    </dgm:pt>
    <dgm:pt modelId="{89D39B7C-7133-4116-949F-39419EC4888A}" type="parTrans" cxnId="{C5D6B6D0-A1E1-4107-86FD-C3A0A7B987A9}">
      <dgm:prSet/>
      <dgm:spPr/>
      <dgm:t>
        <a:bodyPr/>
        <a:lstStyle/>
        <a:p>
          <a:endParaRPr lang="en-US"/>
        </a:p>
      </dgm:t>
    </dgm:pt>
    <dgm:pt modelId="{6F4FE8A5-DD1B-4FD2-8512-40002DE4097C}" type="sibTrans" cxnId="{C5D6B6D0-A1E1-4107-86FD-C3A0A7B987A9}">
      <dgm:prSet/>
      <dgm:spPr/>
      <dgm:t>
        <a:bodyPr/>
        <a:lstStyle/>
        <a:p>
          <a:endParaRPr lang="en-US"/>
        </a:p>
      </dgm:t>
    </dgm:pt>
    <dgm:pt modelId="{C05DA964-6B4C-4471-AFC7-5236833A1FED}">
      <dgm:prSet phldrT="[Text]" custT="1"/>
      <dgm:spPr>
        <a:solidFill>
          <a:srgbClr val="ED7D31">
            <a:alpha val="50196"/>
          </a:srgbClr>
        </a:solidFill>
        <a:ln w="38100">
          <a:solidFill>
            <a:schemeClr val="bg1"/>
          </a:solidFill>
        </a:ln>
      </dgm:spPr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Impact" panose="020B0806030902050204" pitchFamily="34" charset="0"/>
              <a:ea typeface="+mn-ea"/>
              <a:cs typeface="+mn-cs"/>
            </a:rPr>
            <a:t>CUSTOMERS</a:t>
          </a:r>
          <a:endParaRPr lang="en-US" sz="2400" kern="1200" dirty="0">
            <a:solidFill>
              <a:prstClr val="white"/>
            </a:solidFill>
            <a:latin typeface="Impact" panose="020B0806030902050204" pitchFamily="34" charset="0"/>
            <a:ea typeface="+mn-ea"/>
            <a:cs typeface="+mn-cs"/>
          </a:endParaRPr>
        </a:p>
      </dgm:t>
    </dgm:pt>
    <dgm:pt modelId="{833975B5-6207-41AC-ACF2-2A55F09D34C7}" type="parTrans" cxnId="{83E75F79-5EB6-4D79-9C1F-782C34CCF74A}">
      <dgm:prSet/>
      <dgm:spPr/>
      <dgm:t>
        <a:bodyPr/>
        <a:lstStyle/>
        <a:p>
          <a:endParaRPr lang="en-US"/>
        </a:p>
      </dgm:t>
    </dgm:pt>
    <dgm:pt modelId="{2B04CDEC-A411-4797-ADA3-9A53B6F958B9}" type="sibTrans" cxnId="{83E75F79-5EB6-4D79-9C1F-782C34CCF74A}">
      <dgm:prSet/>
      <dgm:spPr/>
      <dgm:t>
        <a:bodyPr/>
        <a:lstStyle/>
        <a:p>
          <a:endParaRPr lang="en-US"/>
        </a:p>
      </dgm:t>
    </dgm:pt>
    <dgm:pt modelId="{011DC4A0-A5F3-49F2-88A9-0279C88940F9}" type="pres">
      <dgm:prSet presAssocID="{7302CAA7-70A4-4C80-A029-989BD00CDC7C}" presName="Name0" presStyleCnt="0">
        <dgm:presLayoutVars>
          <dgm:dir/>
          <dgm:resizeHandles val="exact"/>
        </dgm:presLayoutVars>
      </dgm:prSet>
      <dgm:spPr/>
    </dgm:pt>
    <dgm:pt modelId="{66E41B42-7687-4D2D-AB80-26DB15AFDC6F}" type="pres">
      <dgm:prSet presAssocID="{ACD85F9C-8441-4B66-BA00-090E9DC9B1AD}" presName="Name5" presStyleLbl="vennNode1" presStyleIdx="0" presStyleCnt="2" custLinFactNeighborX="-22921">
        <dgm:presLayoutVars>
          <dgm:bulletEnabled val="1"/>
        </dgm:presLayoutVars>
      </dgm:prSet>
      <dgm:spPr/>
    </dgm:pt>
    <dgm:pt modelId="{B2514111-C550-4D64-88CE-3F7466978600}" type="pres">
      <dgm:prSet presAssocID="{6F4FE8A5-DD1B-4FD2-8512-40002DE4097C}" presName="space" presStyleCnt="0"/>
      <dgm:spPr/>
    </dgm:pt>
    <dgm:pt modelId="{78676FEE-AF51-4B9E-A7A0-6D2A593A0A48}" type="pres">
      <dgm:prSet presAssocID="{C05DA964-6B4C-4471-AFC7-5236833A1FED}" presName="Name5" presStyleLbl="vennNode1" presStyleIdx="1" presStyleCnt="2" custLinFactX="36945" custLinFactNeighborX="100000">
        <dgm:presLayoutVars>
          <dgm:bulletEnabled val="1"/>
        </dgm:presLayoutVars>
      </dgm:prSet>
      <dgm:spPr/>
    </dgm:pt>
  </dgm:ptLst>
  <dgm:cxnLst>
    <dgm:cxn modelId="{83E75F79-5EB6-4D79-9C1F-782C34CCF74A}" srcId="{7302CAA7-70A4-4C80-A029-989BD00CDC7C}" destId="{C05DA964-6B4C-4471-AFC7-5236833A1FED}" srcOrd="1" destOrd="0" parTransId="{833975B5-6207-41AC-ACF2-2A55F09D34C7}" sibTransId="{2B04CDEC-A411-4797-ADA3-9A53B6F958B9}"/>
    <dgm:cxn modelId="{B80CBB9E-3A68-4720-9AAB-53F05C6EC2FF}" type="presOf" srcId="{ACD85F9C-8441-4B66-BA00-090E9DC9B1AD}" destId="{66E41B42-7687-4D2D-AB80-26DB15AFDC6F}" srcOrd="0" destOrd="0" presId="urn:microsoft.com/office/officeart/2005/8/layout/venn3"/>
    <dgm:cxn modelId="{5A89D3AE-C6F5-417E-B6B1-9B8801C95A1E}" type="presOf" srcId="{C05DA964-6B4C-4471-AFC7-5236833A1FED}" destId="{78676FEE-AF51-4B9E-A7A0-6D2A593A0A48}" srcOrd="0" destOrd="0" presId="urn:microsoft.com/office/officeart/2005/8/layout/venn3"/>
    <dgm:cxn modelId="{62E1C3C2-9F53-4BCA-91FC-357048B4542F}" type="presOf" srcId="{7302CAA7-70A4-4C80-A029-989BD00CDC7C}" destId="{011DC4A0-A5F3-49F2-88A9-0279C88940F9}" srcOrd="0" destOrd="0" presId="urn:microsoft.com/office/officeart/2005/8/layout/venn3"/>
    <dgm:cxn modelId="{C5D6B6D0-A1E1-4107-86FD-C3A0A7B987A9}" srcId="{7302CAA7-70A4-4C80-A029-989BD00CDC7C}" destId="{ACD85F9C-8441-4B66-BA00-090E9DC9B1AD}" srcOrd="0" destOrd="0" parTransId="{89D39B7C-7133-4116-949F-39419EC4888A}" sibTransId="{6F4FE8A5-DD1B-4FD2-8512-40002DE4097C}"/>
    <dgm:cxn modelId="{3FD388B5-DD5F-41C6-8DFE-1F33FE2D32CF}" type="presParOf" srcId="{011DC4A0-A5F3-49F2-88A9-0279C88940F9}" destId="{66E41B42-7687-4D2D-AB80-26DB15AFDC6F}" srcOrd="0" destOrd="0" presId="urn:microsoft.com/office/officeart/2005/8/layout/venn3"/>
    <dgm:cxn modelId="{D0D97BA0-BC07-43DA-842B-30B66E8FA87B}" type="presParOf" srcId="{011DC4A0-A5F3-49F2-88A9-0279C88940F9}" destId="{B2514111-C550-4D64-88CE-3F7466978600}" srcOrd="1" destOrd="0" presId="urn:microsoft.com/office/officeart/2005/8/layout/venn3"/>
    <dgm:cxn modelId="{1E405225-A036-43B1-933B-00A3C27BF2C4}" type="presParOf" srcId="{011DC4A0-A5F3-49F2-88A9-0279C88940F9}" destId="{78676FEE-AF51-4B9E-A7A0-6D2A593A0A48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2CAA7-70A4-4C80-A029-989BD00CDC7C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85F9C-8441-4B66-BA00-090E9DC9B1AD}">
      <dgm:prSet phldrT="[Text]" custT="1"/>
      <dgm:spPr>
        <a:solidFill>
          <a:srgbClr val="ED7D31"/>
        </a:solidFill>
        <a:ln w="38100">
          <a:solidFill>
            <a:schemeClr val="bg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Impact" panose="020B0806030902050204" pitchFamily="34" charset="0"/>
            </a:rPr>
            <a:t>EMPLOYEE</a:t>
          </a:r>
          <a:endParaRPr lang="en-US" sz="3000" dirty="0">
            <a:solidFill>
              <a:schemeClr val="bg1"/>
            </a:solidFill>
            <a:latin typeface="Impact" panose="020B0806030902050204" pitchFamily="34" charset="0"/>
          </a:endParaRPr>
        </a:p>
      </dgm:t>
    </dgm:pt>
    <dgm:pt modelId="{89D39B7C-7133-4116-949F-39419EC4888A}" type="parTrans" cxnId="{C5D6B6D0-A1E1-4107-86FD-C3A0A7B987A9}">
      <dgm:prSet/>
      <dgm:spPr/>
      <dgm:t>
        <a:bodyPr/>
        <a:lstStyle/>
        <a:p>
          <a:endParaRPr lang="en-US"/>
        </a:p>
      </dgm:t>
    </dgm:pt>
    <dgm:pt modelId="{6F4FE8A5-DD1B-4FD2-8512-40002DE4097C}" type="sibTrans" cxnId="{C5D6B6D0-A1E1-4107-86FD-C3A0A7B987A9}">
      <dgm:prSet/>
      <dgm:spPr/>
      <dgm:t>
        <a:bodyPr/>
        <a:lstStyle/>
        <a:p>
          <a:endParaRPr lang="en-US"/>
        </a:p>
      </dgm:t>
    </dgm:pt>
    <dgm:pt modelId="{C05DA964-6B4C-4471-AFC7-5236833A1FED}">
      <dgm:prSet phldrT="[Text]" custT="1"/>
      <dgm:spPr>
        <a:solidFill>
          <a:srgbClr val="ED7D31">
            <a:alpha val="50196"/>
          </a:srgbClr>
        </a:solidFill>
        <a:ln w="38100">
          <a:solidFill>
            <a:schemeClr val="bg1"/>
          </a:solidFill>
        </a:ln>
      </dgm:spPr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Impact" panose="020B0806030902050204" pitchFamily="34" charset="0"/>
              <a:ea typeface="+mn-ea"/>
              <a:cs typeface="+mn-cs"/>
            </a:rPr>
            <a:t>CUSTOMERS</a:t>
          </a:r>
          <a:endParaRPr lang="en-US" sz="2400" kern="1200" dirty="0">
            <a:solidFill>
              <a:prstClr val="white"/>
            </a:solidFill>
            <a:latin typeface="Impact" panose="020B0806030902050204" pitchFamily="34" charset="0"/>
            <a:ea typeface="+mn-ea"/>
            <a:cs typeface="+mn-cs"/>
          </a:endParaRPr>
        </a:p>
      </dgm:t>
    </dgm:pt>
    <dgm:pt modelId="{833975B5-6207-41AC-ACF2-2A55F09D34C7}" type="parTrans" cxnId="{83E75F79-5EB6-4D79-9C1F-782C34CCF74A}">
      <dgm:prSet/>
      <dgm:spPr/>
      <dgm:t>
        <a:bodyPr/>
        <a:lstStyle/>
        <a:p>
          <a:endParaRPr lang="en-US"/>
        </a:p>
      </dgm:t>
    </dgm:pt>
    <dgm:pt modelId="{2B04CDEC-A411-4797-ADA3-9A53B6F958B9}" type="sibTrans" cxnId="{83E75F79-5EB6-4D79-9C1F-782C34CCF74A}">
      <dgm:prSet/>
      <dgm:spPr/>
      <dgm:t>
        <a:bodyPr/>
        <a:lstStyle/>
        <a:p>
          <a:endParaRPr lang="en-US"/>
        </a:p>
      </dgm:t>
    </dgm:pt>
    <dgm:pt modelId="{011DC4A0-A5F3-49F2-88A9-0279C88940F9}" type="pres">
      <dgm:prSet presAssocID="{7302CAA7-70A4-4C80-A029-989BD00CDC7C}" presName="Name0" presStyleCnt="0">
        <dgm:presLayoutVars>
          <dgm:dir/>
          <dgm:resizeHandles val="exact"/>
        </dgm:presLayoutVars>
      </dgm:prSet>
      <dgm:spPr/>
    </dgm:pt>
    <dgm:pt modelId="{66E41B42-7687-4D2D-AB80-26DB15AFDC6F}" type="pres">
      <dgm:prSet presAssocID="{ACD85F9C-8441-4B66-BA00-090E9DC9B1AD}" presName="Name5" presStyleLbl="vennNode1" presStyleIdx="0" presStyleCnt="2" custLinFactNeighborX="-22921">
        <dgm:presLayoutVars>
          <dgm:bulletEnabled val="1"/>
        </dgm:presLayoutVars>
      </dgm:prSet>
      <dgm:spPr/>
    </dgm:pt>
    <dgm:pt modelId="{B2514111-C550-4D64-88CE-3F7466978600}" type="pres">
      <dgm:prSet presAssocID="{6F4FE8A5-DD1B-4FD2-8512-40002DE4097C}" presName="space" presStyleCnt="0"/>
      <dgm:spPr/>
    </dgm:pt>
    <dgm:pt modelId="{78676FEE-AF51-4B9E-A7A0-6D2A593A0A48}" type="pres">
      <dgm:prSet presAssocID="{C05DA964-6B4C-4471-AFC7-5236833A1FED}" presName="Name5" presStyleLbl="vennNode1" presStyleIdx="1" presStyleCnt="2" custLinFactX="36945" custLinFactNeighborX="100000">
        <dgm:presLayoutVars>
          <dgm:bulletEnabled val="1"/>
        </dgm:presLayoutVars>
      </dgm:prSet>
      <dgm:spPr/>
    </dgm:pt>
  </dgm:ptLst>
  <dgm:cxnLst>
    <dgm:cxn modelId="{83E75F79-5EB6-4D79-9C1F-782C34CCF74A}" srcId="{7302CAA7-70A4-4C80-A029-989BD00CDC7C}" destId="{C05DA964-6B4C-4471-AFC7-5236833A1FED}" srcOrd="1" destOrd="0" parTransId="{833975B5-6207-41AC-ACF2-2A55F09D34C7}" sibTransId="{2B04CDEC-A411-4797-ADA3-9A53B6F958B9}"/>
    <dgm:cxn modelId="{B80CBB9E-3A68-4720-9AAB-53F05C6EC2FF}" type="presOf" srcId="{ACD85F9C-8441-4B66-BA00-090E9DC9B1AD}" destId="{66E41B42-7687-4D2D-AB80-26DB15AFDC6F}" srcOrd="0" destOrd="0" presId="urn:microsoft.com/office/officeart/2005/8/layout/venn3"/>
    <dgm:cxn modelId="{5A89D3AE-C6F5-417E-B6B1-9B8801C95A1E}" type="presOf" srcId="{C05DA964-6B4C-4471-AFC7-5236833A1FED}" destId="{78676FEE-AF51-4B9E-A7A0-6D2A593A0A48}" srcOrd="0" destOrd="0" presId="urn:microsoft.com/office/officeart/2005/8/layout/venn3"/>
    <dgm:cxn modelId="{62E1C3C2-9F53-4BCA-91FC-357048B4542F}" type="presOf" srcId="{7302CAA7-70A4-4C80-A029-989BD00CDC7C}" destId="{011DC4A0-A5F3-49F2-88A9-0279C88940F9}" srcOrd="0" destOrd="0" presId="urn:microsoft.com/office/officeart/2005/8/layout/venn3"/>
    <dgm:cxn modelId="{C5D6B6D0-A1E1-4107-86FD-C3A0A7B987A9}" srcId="{7302CAA7-70A4-4C80-A029-989BD00CDC7C}" destId="{ACD85F9C-8441-4B66-BA00-090E9DC9B1AD}" srcOrd="0" destOrd="0" parTransId="{89D39B7C-7133-4116-949F-39419EC4888A}" sibTransId="{6F4FE8A5-DD1B-4FD2-8512-40002DE4097C}"/>
    <dgm:cxn modelId="{3FD388B5-DD5F-41C6-8DFE-1F33FE2D32CF}" type="presParOf" srcId="{011DC4A0-A5F3-49F2-88A9-0279C88940F9}" destId="{66E41B42-7687-4D2D-AB80-26DB15AFDC6F}" srcOrd="0" destOrd="0" presId="urn:microsoft.com/office/officeart/2005/8/layout/venn3"/>
    <dgm:cxn modelId="{D0D97BA0-BC07-43DA-842B-30B66E8FA87B}" type="presParOf" srcId="{011DC4A0-A5F3-49F2-88A9-0279C88940F9}" destId="{B2514111-C550-4D64-88CE-3F7466978600}" srcOrd="1" destOrd="0" presId="urn:microsoft.com/office/officeart/2005/8/layout/venn3"/>
    <dgm:cxn modelId="{1E405225-A036-43B1-933B-00A3C27BF2C4}" type="presParOf" srcId="{011DC4A0-A5F3-49F2-88A9-0279C88940F9}" destId="{78676FEE-AF51-4B9E-A7A0-6D2A593A0A48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41B42-7687-4D2D-AB80-26DB15AFDC6F}">
      <dsp:nvSpPr>
        <dsp:cNvPr id="0" name=""/>
        <dsp:cNvSpPr/>
      </dsp:nvSpPr>
      <dsp:spPr>
        <a:xfrm>
          <a:off x="0" y="101145"/>
          <a:ext cx="2474416" cy="2474416"/>
        </a:xfrm>
        <a:prstGeom prst="ellipse">
          <a:avLst/>
        </a:prstGeom>
        <a:solidFill>
          <a:srgbClr val="ED7D31">
            <a:alpha val="50196"/>
          </a:srgb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6175" tIns="25400" rIns="136175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Impact" panose="020B0806030902050204" pitchFamily="34" charset="0"/>
            </a:rPr>
            <a:t>EMPLOYEE</a:t>
          </a:r>
          <a:endParaRPr lang="en-US" sz="3000" kern="1200" dirty="0">
            <a:solidFill>
              <a:schemeClr val="bg1"/>
            </a:solidFill>
            <a:latin typeface="Impact" panose="020B0806030902050204" pitchFamily="34" charset="0"/>
          </a:endParaRPr>
        </a:p>
      </dsp:txBody>
      <dsp:txXfrm>
        <a:off x="362370" y="463515"/>
        <a:ext cx="1749676" cy="1749676"/>
      </dsp:txXfrm>
    </dsp:sp>
    <dsp:sp modelId="{78676FEE-AF51-4B9E-A7A0-6D2A593A0A48}">
      <dsp:nvSpPr>
        <dsp:cNvPr id="0" name=""/>
        <dsp:cNvSpPr/>
      </dsp:nvSpPr>
      <dsp:spPr>
        <a:xfrm>
          <a:off x="1986503" y="101145"/>
          <a:ext cx="2474416" cy="2474416"/>
        </a:xfrm>
        <a:prstGeom prst="ellipse">
          <a:avLst/>
        </a:prstGeom>
        <a:solidFill>
          <a:srgbClr val="ED7D31">
            <a:alpha val="50196"/>
          </a:srgb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6175" tIns="25400" rIns="136175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Impact" panose="020B0806030902050204" pitchFamily="34" charset="0"/>
              <a:ea typeface="+mn-ea"/>
              <a:cs typeface="+mn-cs"/>
            </a:rPr>
            <a:t>CUSTOMERS</a:t>
          </a:r>
          <a:endParaRPr lang="en-US" sz="2400" kern="1200" dirty="0">
            <a:solidFill>
              <a:prstClr val="white"/>
            </a:solidFill>
            <a:latin typeface="Impact" panose="020B0806030902050204" pitchFamily="34" charset="0"/>
            <a:ea typeface="+mn-ea"/>
            <a:cs typeface="+mn-cs"/>
          </a:endParaRPr>
        </a:p>
      </dsp:txBody>
      <dsp:txXfrm>
        <a:off x="2348873" y="463515"/>
        <a:ext cx="1749676" cy="1749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41B42-7687-4D2D-AB80-26DB15AFDC6F}">
      <dsp:nvSpPr>
        <dsp:cNvPr id="0" name=""/>
        <dsp:cNvSpPr/>
      </dsp:nvSpPr>
      <dsp:spPr>
        <a:xfrm>
          <a:off x="0" y="101145"/>
          <a:ext cx="2474416" cy="2474416"/>
        </a:xfrm>
        <a:prstGeom prst="ellipse">
          <a:avLst/>
        </a:prstGeom>
        <a:solidFill>
          <a:srgbClr val="ED7D31"/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6175" tIns="25400" rIns="136175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Impact" panose="020B0806030902050204" pitchFamily="34" charset="0"/>
            </a:rPr>
            <a:t>EMPLOYEE</a:t>
          </a:r>
          <a:endParaRPr lang="en-US" sz="3000" kern="1200" dirty="0">
            <a:solidFill>
              <a:schemeClr val="bg1"/>
            </a:solidFill>
            <a:latin typeface="Impact" panose="020B0806030902050204" pitchFamily="34" charset="0"/>
          </a:endParaRPr>
        </a:p>
      </dsp:txBody>
      <dsp:txXfrm>
        <a:off x="362370" y="463515"/>
        <a:ext cx="1749676" cy="1749676"/>
      </dsp:txXfrm>
    </dsp:sp>
    <dsp:sp modelId="{78676FEE-AF51-4B9E-A7A0-6D2A593A0A48}">
      <dsp:nvSpPr>
        <dsp:cNvPr id="0" name=""/>
        <dsp:cNvSpPr/>
      </dsp:nvSpPr>
      <dsp:spPr>
        <a:xfrm>
          <a:off x="1986503" y="101145"/>
          <a:ext cx="2474416" cy="2474416"/>
        </a:xfrm>
        <a:prstGeom prst="ellipse">
          <a:avLst/>
        </a:prstGeom>
        <a:solidFill>
          <a:srgbClr val="ED7D31">
            <a:alpha val="50196"/>
          </a:srgbClr>
        </a:solid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6175" tIns="25400" rIns="136175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Impact" panose="020B0806030902050204" pitchFamily="34" charset="0"/>
              <a:ea typeface="+mn-ea"/>
              <a:cs typeface="+mn-cs"/>
            </a:rPr>
            <a:t>CUSTOMERS</a:t>
          </a:r>
          <a:endParaRPr lang="en-US" sz="2400" kern="1200" dirty="0">
            <a:solidFill>
              <a:prstClr val="white"/>
            </a:solidFill>
            <a:latin typeface="Impact" panose="020B0806030902050204" pitchFamily="34" charset="0"/>
            <a:ea typeface="+mn-ea"/>
            <a:cs typeface="+mn-cs"/>
          </a:endParaRPr>
        </a:p>
      </dsp:txBody>
      <dsp:txXfrm>
        <a:off x="2348873" y="463515"/>
        <a:ext cx="1749676" cy="1749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8C16-2869-4FBF-954E-B5ACE8DD2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A04B-3677-4C31-9897-9ABDA52FF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0FDE4-8A9E-4656-BD52-97A11593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BA7E-09A3-4370-AB83-F850B2A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AA1F3-CB82-4186-813F-C6A0E7A3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6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CEFA-0B93-40A4-8B29-DC0420AC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B03A8-BF0D-4018-AAD1-B3E50B301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7468-C994-4F0F-A7B3-B2D09072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F90C6-251B-4430-8881-19156CC4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31B7-B53A-44E6-9323-5612B4FF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6FD0-98BB-4782-AC1B-1FF8765A2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91896-4D0F-4338-A7E5-EE61868E0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0246-7471-4C63-A77D-DA320B9E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1BAFC-18E3-46C5-A428-AE371C2A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0E837-88A3-4270-B3D0-EFA71E4D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A027-3927-4811-8009-E1847EC0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23D6-CF2B-4720-962C-C9138B56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6FD6-2C28-4FF3-B280-2D0596E1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8264C-F152-43D7-BCB2-1AEF31A8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3F7EC-2745-4BD0-A63D-7DE6E2B7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6AF7-0B9C-4B19-B1D4-EA3BF892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D2A93-3013-47BD-A14D-FEB627731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70DCE-1A30-4E3F-98D2-0992A484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83D5-32D8-4E22-88B8-479E5FFB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592F-5FF5-4573-8024-FA708242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B894-E285-4824-98BE-59A1F4F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CBC6-4C56-4FE2-8BFE-ED9F317CD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CC739-106C-48BF-93AC-D2E03D4D8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056F9-131D-4C88-97D8-015D6261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EB56-8900-4B3F-8A5C-9B7CBBF1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D56C8-832E-46B2-9309-55D68674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AD6C-FAFB-4DCE-8E20-8A782824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3F111-0BF6-46DC-9629-B70AB74A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464FB-C114-4EA2-AC73-0D6C861AF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B989D-1DFA-4A5F-A08B-09D1FBABF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45C99-3187-49ED-889B-FBEB0BB5B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75C3D-2CE3-4BE0-9F78-4AB24326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7036F-103A-4470-82FD-6543E259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30C24-8BA0-402F-AB47-C91E5F85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A03F-2B74-419E-969C-1DBB2235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745AC-6D35-4C2F-A29B-6EAEE6F2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7DBE7-6B1D-47E7-AF51-5D3CA03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A4D6A-6E2A-4D37-AFCD-2C5F2D8C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8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CC735-E467-42C6-88E7-01FC72D0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630F0-4849-478E-B6ED-B76E05C0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00738-5B3B-4034-AB6E-C79B1B27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7593-CD90-4B58-874B-D6328159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A750-735C-4774-B577-BDBA02F7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99601-48C5-456F-8EA1-7B15B1B7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FE054-4DAB-40FE-BEB6-17E33D33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BD7B6-0294-44D2-B1B2-A233FDC1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F438A-B3C9-4EA0-9D06-F4DE27CA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0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DA36-8BEA-4F98-81E9-5108DC50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5307A-48F4-423C-A008-02FDB8CA6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4AD83-0E71-45A0-9FFB-FF74A08CC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0172B-3C38-4BE8-9ACC-9B3F7D9E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1D720-0FAF-4496-B3CC-69DF195C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EA0E5-49C5-4451-B91C-0950BD0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9CC1D-7DF6-467C-BD54-CAA3EF50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DAB3E-4B5C-406A-BF57-BFCA09576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79B1A-BB76-4DA7-8532-7C42B56A0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A9A4-4845-461A-97C8-B0983BCF802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1B152-9311-4919-ABF9-56F753E9E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E333-77AF-4C70-8BD4-C17834B2F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A0CF-9F47-44CB-9CD6-1654CCBFB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004" y="312998"/>
            <a:ext cx="10014857" cy="148522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Intro to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644A1-9877-436D-8D31-312C71EA6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127" y="2093819"/>
            <a:ext cx="1405247" cy="43811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Kyle Pew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026A07-33DA-48DE-8AC9-57C6317A3E12}"/>
              </a:ext>
            </a:extLst>
          </p:cNvPr>
          <p:cNvSpPr txBox="1">
            <a:spLocks/>
          </p:cNvSpPr>
          <p:nvPr/>
        </p:nvSpPr>
        <p:spPr>
          <a:xfrm>
            <a:off x="1129003" y="1796512"/>
            <a:ext cx="6744462" cy="438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Impact" panose="020B0806030902050204" pitchFamily="34" charset="0"/>
              </a:rPr>
              <a:t>Become a SQL Guru by Learning the Building Blocks of Working with SQL using MySQL</a:t>
            </a:r>
          </a:p>
        </p:txBody>
      </p:sp>
    </p:spTree>
    <p:extLst>
      <p:ext uri="{BB962C8B-B14F-4D97-AF65-F5344CB8AC3E}">
        <p14:creationId xmlns:p14="http://schemas.microsoft.com/office/powerpoint/2010/main" val="58657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874359"/>
            <a:ext cx="100117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SQL TABLE JOINS</a:t>
            </a:r>
            <a:endParaRPr lang="en-US" sz="6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4A4F84-8606-4EB2-9F29-743E4578DA73}"/>
              </a:ext>
            </a:extLst>
          </p:cNvPr>
          <p:cNvSpPr txBox="1"/>
          <p:nvPr/>
        </p:nvSpPr>
        <p:spPr>
          <a:xfrm>
            <a:off x="1155440" y="2890391"/>
            <a:ext cx="93955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SELECT table1.column1, table2.column1, table2.column2</a:t>
            </a:r>
          </a:p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FROM table1</a:t>
            </a:r>
          </a:p>
          <a:p>
            <a:r>
              <a:rPr lang="en-US" sz="3200" dirty="0">
                <a:solidFill>
                  <a:schemeClr val="accent2"/>
                </a:solidFill>
                <a:latin typeface="Impact" panose="020B0806030902050204" pitchFamily="34" charset="0"/>
              </a:rPr>
              <a:t>INNER JOIN </a:t>
            </a: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table2 </a:t>
            </a:r>
            <a:r>
              <a:rPr lang="en-US" sz="3200" dirty="0">
                <a:solidFill>
                  <a:schemeClr val="accent2"/>
                </a:solidFill>
                <a:latin typeface="Impact" panose="020B0806030902050204" pitchFamily="34" charset="0"/>
              </a:rPr>
              <a:t>ON </a:t>
            </a:r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table1.id = table2.FKid;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59CB56-CAC2-46D8-ADA4-31DCEC96980C}"/>
              </a:ext>
            </a:extLst>
          </p:cNvPr>
          <p:cNvSpPr txBox="1"/>
          <p:nvPr/>
        </p:nvSpPr>
        <p:spPr>
          <a:xfrm>
            <a:off x="1155440" y="2015150"/>
            <a:ext cx="7205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SQL Table Joins allow multiple related tables to be query.</a:t>
            </a:r>
          </a:p>
        </p:txBody>
      </p:sp>
    </p:spTree>
    <p:extLst>
      <p:ext uri="{BB962C8B-B14F-4D97-AF65-F5344CB8AC3E}">
        <p14:creationId xmlns:p14="http://schemas.microsoft.com/office/powerpoint/2010/main" val="1049034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874359"/>
            <a:ext cx="100117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SQL INNER JOIN</a:t>
            </a:r>
            <a:endParaRPr lang="en-US" sz="60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A01758-B9C4-436A-823B-BB925BF8C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0668845"/>
              </p:ext>
            </p:extLst>
          </p:nvPr>
        </p:nvGraphicFramePr>
        <p:xfrm>
          <a:off x="6161313" y="2435650"/>
          <a:ext cx="4460920" cy="2676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508FEF-6487-4F57-BFB8-1F1F4B69B742}"/>
              </a:ext>
            </a:extLst>
          </p:cNvPr>
          <p:cNvSpPr txBox="1"/>
          <p:nvPr/>
        </p:nvSpPr>
        <p:spPr>
          <a:xfrm>
            <a:off x="1163976" y="1829606"/>
            <a:ext cx="7338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Returns records that have matching values in both tables.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B6EA5-57DE-40EE-B950-B82AEF13B247}"/>
              </a:ext>
            </a:extLst>
          </p:cNvPr>
          <p:cNvSpPr txBox="1"/>
          <p:nvPr/>
        </p:nvSpPr>
        <p:spPr>
          <a:xfrm>
            <a:off x="1423858" y="2989174"/>
            <a:ext cx="3940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EMP ID in Employees table Matches EMP ID in Customers table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18F45AF-B64D-473D-A3FD-837A5571E6C5}"/>
              </a:ext>
            </a:extLst>
          </p:cNvPr>
          <p:cNvSpPr/>
          <p:nvPr/>
        </p:nvSpPr>
        <p:spPr>
          <a:xfrm>
            <a:off x="8158888" y="3069852"/>
            <a:ext cx="465348" cy="1412538"/>
          </a:xfrm>
          <a:custGeom>
            <a:avLst/>
            <a:gdLst>
              <a:gd name="connsiteX0" fmla="*/ 173255 w 394636"/>
              <a:gd name="connsiteY0" fmla="*/ 49 h 1337961"/>
              <a:gd name="connsiteX1" fmla="*/ 144379 w 394636"/>
              <a:gd name="connsiteY1" fmla="*/ 48176 h 1337961"/>
              <a:gd name="connsiteX2" fmla="*/ 134754 w 394636"/>
              <a:gd name="connsiteY2" fmla="*/ 77052 h 1337961"/>
              <a:gd name="connsiteX3" fmla="*/ 105878 w 394636"/>
              <a:gd name="connsiteY3" fmla="*/ 115553 h 1337961"/>
              <a:gd name="connsiteX4" fmla="*/ 86627 w 394636"/>
              <a:gd name="connsiteY4" fmla="*/ 221431 h 1337961"/>
              <a:gd name="connsiteX5" fmla="*/ 67377 w 394636"/>
              <a:gd name="connsiteY5" fmla="*/ 269557 h 1337961"/>
              <a:gd name="connsiteX6" fmla="*/ 57752 w 394636"/>
              <a:gd name="connsiteY6" fmla="*/ 298433 h 1337961"/>
              <a:gd name="connsiteX7" fmla="*/ 28876 w 394636"/>
              <a:gd name="connsiteY7" fmla="*/ 365809 h 1337961"/>
              <a:gd name="connsiteX8" fmla="*/ 19251 w 394636"/>
              <a:gd name="connsiteY8" fmla="*/ 442812 h 1337961"/>
              <a:gd name="connsiteX9" fmla="*/ 9625 w 394636"/>
              <a:gd name="connsiteY9" fmla="*/ 471687 h 1337961"/>
              <a:gd name="connsiteX10" fmla="*/ 0 w 394636"/>
              <a:gd name="connsiteY10" fmla="*/ 548689 h 1337961"/>
              <a:gd name="connsiteX11" fmla="*/ 9625 w 394636"/>
              <a:gd name="connsiteY11" fmla="*/ 731569 h 1337961"/>
              <a:gd name="connsiteX12" fmla="*/ 28876 w 394636"/>
              <a:gd name="connsiteY12" fmla="*/ 847073 h 1337961"/>
              <a:gd name="connsiteX13" fmla="*/ 48126 w 394636"/>
              <a:gd name="connsiteY13" fmla="*/ 962576 h 1337961"/>
              <a:gd name="connsiteX14" fmla="*/ 57752 w 394636"/>
              <a:gd name="connsiteY14" fmla="*/ 1020327 h 1337961"/>
              <a:gd name="connsiteX15" fmla="*/ 77002 w 394636"/>
              <a:gd name="connsiteY15" fmla="*/ 1058828 h 1337961"/>
              <a:gd name="connsiteX16" fmla="*/ 96253 w 394636"/>
              <a:gd name="connsiteY16" fmla="*/ 1155081 h 1337961"/>
              <a:gd name="connsiteX17" fmla="*/ 115503 w 394636"/>
              <a:gd name="connsiteY17" fmla="*/ 1193582 h 1337961"/>
              <a:gd name="connsiteX18" fmla="*/ 134754 w 394636"/>
              <a:gd name="connsiteY18" fmla="*/ 1251334 h 1337961"/>
              <a:gd name="connsiteX19" fmla="*/ 154004 w 394636"/>
              <a:gd name="connsiteY19" fmla="*/ 1299460 h 1337961"/>
              <a:gd name="connsiteX20" fmla="*/ 163629 w 394636"/>
              <a:gd name="connsiteY20" fmla="*/ 1328336 h 1337961"/>
              <a:gd name="connsiteX21" fmla="*/ 192505 w 394636"/>
              <a:gd name="connsiteY21" fmla="*/ 1337961 h 1337961"/>
              <a:gd name="connsiteX22" fmla="*/ 221381 w 394636"/>
              <a:gd name="connsiteY22" fmla="*/ 1251334 h 1337961"/>
              <a:gd name="connsiteX23" fmla="*/ 259882 w 394636"/>
              <a:gd name="connsiteY23" fmla="*/ 1193582 h 1337961"/>
              <a:gd name="connsiteX24" fmla="*/ 298383 w 394636"/>
              <a:gd name="connsiteY24" fmla="*/ 1097329 h 1337961"/>
              <a:gd name="connsiteX25" fmla="*/ 317634 w 394636"/>
              <a:gd name="connsiteY25" fmla="*/ 1058828 h 1337961"/>
              <a:gd name="connsiteX26" fmla="*/ 356135 w 394636"/>
              <a:gd name="connsiteY26" fmla="*/ 972201 h 1337961"/>
              <a:gd name="connsiteX27" fmla="*/ 375385 w 394636"/>
              <a:gd name="connsiteY27" fmla="*/ 885574 h 1337961"/>
              <a:gd name="connsiteX28" fmla="*/ 385011 w 394636"/>
              <a:gd name="connsiteY28" fmla="*/ 798946 h 1337961"/>
              <a:gd name="connsiteX29" fmla="*/ 394636 w 394636"/>
              <a:gd name="connsiteY29" fmla="*/ 731569 h 1337961"/>
              <a:gd name="connsiteX30" fmla="*/ 385011 w 394636"/>
              <a:gd name="connsiteY30" fmla="*/ 539064 h 1337961"/>
              <a:gd name="connsiteX31" fmla="*/ 375385 w 394636"/>
              <a:gd name="connsiteY31" fmla="*/ 500563 h 1337961"/>
              <a:gd name="connsiteX32" fmla="*/ 365760 w 394636"/>
              <a:gd name="connsiteY32" fmla="*/ 442812 h 1337961"/>
              <a:gd name="connsiteX33" fmla="*/ 346509 w 394636"/>
              <a:gd name="connsiteY33" fmla="*/ 394685 h 1337961"/>
              <a:gd name="connsiteX34" fmla="*/ 327259 w 394636"/>
              <a:gd name="connsiteY34" fmla="*/ 308058 h 1337961"/>
              <a:gd name="connsiteX35" fmla="*/ 308008 w 394636"/>
              <a:gd name="connsiteY35" fmla="*/ 279182 h 1337961"/>
              <a:gd name="connsiteX36" fmla="*/ 288758 w 394636"/>
              <a:gd name="connsiteY36" fmla="*/ 231056 h 1337961"/>
              <a:gd name="connsiteX37" fmla="*/ 279133 w 394636"/>
              <a:gd name="connsiteY37" fmla="*/ 192555 h 1337961"/>
              <a:gd name="connsiteX38" fmla="*/ 250257 w 394636"/>
              <a:gd name="connsiteY38" fmla="*/ 154054 h 1337961"/>
              <a:gd name="connsiteX39" fmla="*/ 211756 w 394636"/>
              <a:gd name="connsiteY39" fmla="*/ 86677 h 1337961"/>
              <a:gd name="connsiteX40" fmla="*/ 202131 w 394636"/>
              <a:gd name="connsiteY40" fmla="*/ 48176 h 1337961"/>
              <a:gd name="connsiteX41" fmla="*/ 173255 w 394636"/>
              <a:gd name="connsiteY41" fmla="*/ 38551 h 1337961"/>
              <a:gd name="connsiteX42" fmla="*/ 173255 w 394636"/>
              <a:gd name="connsiteY42" fmla="*/ 49 h 1337961"/>
              <a:gd name="connsiteX0" fmla="*/ 173255 w 394636"/>
              <a:gd name="connsiteY0" fmla="*/ 1624 h 1339536"/>
              <a:gd name="connsiteX1" fmla="*/ 144379 w 394636"/>
              <a:gd name="connsiteY1" fmla="*/ 49751 h 1339536"/>
              <a:gd name="connsiteX2" fmla="*/ 134754 w 394636"/>
              <a:gd name="connsiteY2" fmla="*/ 78627 h 1339536"/>
              <a:gd name="connsiteX3" fmla="*/ 105878 w 394636"/>
              <a:gd name="connsiteY3" fmla="*/ 117128 h 1339536"/>
              <a:gd name="connsiteX4" fmla="*/ 86627 w 394636"/>
              <a:gd name="connsiteY4" fmla="*/ 223006 h 1339536"/>
              <a:gd name="connsiteX5" fmla="*/ 67377 w 394636"/>
              <a:gd name="connsiteY5" fmla="*/ 271132 h 1339536"/>
              <a:gd name="connsiteX6" fmla="*/ 57752 w 394636"/>
              <a:gd name="connsiteY6" fmla="*/ 300008 h 1339536"/>
              <a:gd name="connsiteX7" fmla="*/ 28876 w 394636"/>
              <a:gd name="connsiteY7" fmla="*/ 367384 h 1339536"/>
              <a:gd name="connsiteX8" fmla="*/ 19251 w 394636"/>
              <a:gd name="connsiteY8" fmla="*/ 444387 h 1339536"/>
              <a:gd name="connsiteX9" fmla="*/ 9625 w 394636"/>
              <a:gd name="connsiteY9" fmla="*/ 473262 h 1339536"/>
              <a:gd name="connsiteX10" fmla="*/ 0 w 394636"/>
              <a:gd name="connsiteY10" fmla="*/ 550264 h 1339536"/>
              <a:gd name="connsiteX11" fmla="*/ 9625 w 394636"/>
              <a:gd name="connsiteY11" fmla="*/ 733144 h 1339536"/>
              <a:gd name="connsiteX12" fmla="*/ 28876 w 394636"/>
              <a:gd name="connsiteY12" fmla="*/ 848648 h 1339536"/>
              <a:gd name="connsiteX13" fmla="*/ 48126 w 394636"/>
              <a:gd name="connsiteY13" fmla="*/ 964151 h 1339536"/>
              <a:gd name="connsiteX14" fmla="*/ 57752 w 394636"/>
              <a:gd name="connsiteY14" fmla="*/ 1021902 h 1339536"/>
              <a:gd name="connsiteX15" fmla="*/ 77002 w 394636"/>
              <a:gd name="connsiteY15" fmla="*/ 1060403 h 1339536"/>
              <a:gd name="connsiteX16" fmla="*/ 96253 w 394636"/>
              <a:gd name="connsiteY16" fmla="*/ 1156656 h 1339536"/>
              <a:gd name="connsiteX17" fmla="*/ 115503 w 394636"/>
              <a:gd name="connsiteY17" fmla="*/ 1195157 h 1339536"/>
              <a:gd name="connsiteX18" fmla="*/ 134754 w 394636"/>
              <a:gd name="connsiteY18" fmla="*/ 1252909 h 1339536"/>
              <a:gd name="connsiteX19" fmla="*/ 154004 w 394636"/>
              <a:gd name="connsiteY19" fmla="*/ 1301035 h 1339536"/>
              <a:gd name="connsiteX20" fmla="*/ 163629 w 394636"/>
              <a:gd name="connsiteY20" fmla="*/ 1329911 h 1339536"/>
              <a:gd name="connsiteX21" fmla="*/ 192505 w 394636"/>
              <a:gd name="connsiteY21" fmla="*/ 1339536 h 1339536"/>
              <a:gd name="connsiteX22" fmla="*/ 221381 w 394636"/>
              <a:gd name="connsiteY22" fmla="*/ 1252909 h 1339536"/>
              <a:gd name="connsiteX23" fmla="*/ 259882 w 394636"/>
              <a:gd name="connsiteY23" fmla="*/ 1195157 h 1339536"/>
              <a:gd name="connsiteX24" fmla="*/ 298383 w 394636"/>
              <a:gd name="connsiteY24" fmla="*/ 1098904 h 1339536"/>
              <a:gd name="connsiteX25" fmla="*/ 317634 w 394636"/>
              <a:gd name="connsiteY25" fmla="*/ 1060403 h 1339536"/>
              <a:gd name="connsiteX26" fmla="*/ 356135 w 394636"/>
              <a:gd name="connsiteY26" fmla="*/ 973776 h 1339536"/>
              <a:gd name="connsiteX27" fmla="*/ 375385 w 394636"/>
              <a:gd name="connsiteY27" fmla="*/ 887149 h 1339536"/>
              <a:gd name="connsiteX28" fmla="*/ 385011 w 394636"/>
              <a:gd name="connsiteY28" fmla="*/ 800521 h 1339536"/>
              <a:gd name="connsiteX29" fmla="*/ 394636 w 394636"/>
              <a:gd name="connsiteY29" fmla="*/ 733144 h 1339536"/>
              <a:gd name="connsiteX30" fmla="*/ 385011 w 394636"/>
              <a:gd name="connsiteY30" fmla="*/ 540639 h 1339536"/>
              <a:gd name="connsiteX31" fmla="*/ 375385 w 394636"/>
              <a:gd name="connsiteY31" fmla="*/ 502138 h 1339536"/>
              <a:gd name="connsiteX32" fmla="*/ 365760 w 394636"/>
              <a:gd name="connsiteY32" fmla="*/ 444387 h 1339536"/>
              <a:gd name="connsiteX33" fmla="*/ 346509 w 394636"/>
              <a:gd name="connsiteY33" fmla="*/ 396260 h 1339536"/>
              <a:gd name="connsiteX34" fmla="*/ 327259 w 394636"/>
              <a:gd name="connsiteY34" fmla="*/ 309633 h 1339536"/>
              <a:gd name="connsiteX35" fmla="*/ 308008 w 394636"/>
              <a:gd name="connsiteY35" fmla="*/ 280757 h 1339536"/>
              <a:gd name="connsiteX36" fmla="*/ 288758 w 394636"/>
              <a:gd name="connsiteY36" fmla="*/ 232631 h 1339536"/>
              <a:gd name="connsiteX37" fmla="*/ 279133 w 394636"/>
              <a:gd name="connsiteY37" fmla="*/ 194130 h 1339536"/>
              <a:gd name="connsiteX38" fmla="*/ 250257 w 394636"/>
              <a:gd name="connsiteY38" fmla="*/ 155629 h 1339536"/>
              <a:gd name="connsiteX39" fmla="*/ 211756 w 394636"/>
              <a:gd name="connsiteY39" fmla="*/ 88252 h 1339536"/>
              <a:gd name="connsiteX40" fmla="*/ 202131 w 394636"/>
              <a:gd name="connsiteY40" fmla="*/ 49751 h 1339536"/>
              <a:gd name="connsiteX41" fmla="*/ 209867 w 394636"/>
              <a:gd name="connsiteY41" fmla="*/ 11551 h 1339536"/>
              <a:gd name="connsiteX42" fmla="*/ 173255 w 394636"/>
              <a:gd name="connsiteY42" fmla="*/ 1624 h 1339536"/>
              <a:gd name="connsiteX0" fmla="*/ 193595 w 394636"/>
              <a:gd name="connsiteY0" fmla="*/ 807 h 1357769"/>
              <a:gd name="connsiteX1" fmla="*/ 144379 w 394636"/>
              <a:gd name="connsiteY1" fmla="*/ 67984 h 1357769"/>
              <a:gd name="connsiteX2" fmla="*/ 134754 w 394636"/>
              <a:gd name="connsiteY2" fmla="*/ 96860 h 1357769"/>
              <a:gd name="connsiteX3" fmla="*/ 105878 w 394636"/>
              <a:gd name="connsiteY3" fmla="*/ 135361 h 1357769"/>
              <a:gd name="connsiteX4" fmla="*/ 86627 w 394636"/>
              <a:gd name="connsiteY4" fmla="*/ 241239 h 1357769"/>
              <a:gd name="connsiteX5" fmla="*/ 67377 w 394636"/>
              <a:gd name="connsiteY5" fmla="*/ 289365 h 1357769"/>
              <a:gd name="connsiteX6" fmla="*/ 57752 w 394636"/>
              <a:gd name="connsiteY6" fmla="*/ 318241 h 1357769"/>
              <a:gd name="connsiteX7" fmla="*/ 28876 w 394636"/>
              <a:gd name="connsiteY7" fmla="*/ 385617 h 1357769"/>
              <a:gd name="connsiteX8" fmla="*/ 19251 w 394636"/>
              <a:gd name="connsiteY8" fmla="*/ 462620 h 1357769"/>
              <a:gd name="connsiteX9" fmla="*/ 9625 w 394636"/>
              <a:gd name="connsiteY9" fmla="*/ 491495 h 1357769"/>
              <a:gd name="connsiteX10" fmla="*/ 0 w 394636"/>
              <a:gd name="connsiteY10" fmla="*/ 568497 h 1357769"/>
              <a:gd name="connsiteX11" fmla="*/ 9625 w 394636"/>
              <a:gd name="connsiteY11" fmla="*/ 751377 h 1357769"/>
              <a:gd name="connsiteX12" fmla="*/ 28876 w 394636"/>
              <a:gd name="connsiteY12" fmla="*/ 866881 h 1357769"/>
              <a:gd name="connsiteX13" fmla="*/ 48126 w 394636"/>
              <a:gd name="connsiteY13" fmla="*/ 982384 h 1357769"/>
              <a:gd name="connsiteX14" fmla="*/ 57752 w 394636"/>
              <a:gd name="connsiteY14" fmla="*/ 1040135 h 1357769"/>
              <a:gd name="connsiteX15" fmla="*/ 77002 w 394636"/>
              <a:gd name="connsiteY15" fmla="*/ 1078636 h 1357769"/>
              <a:gd name="connsiteX16" fmla="*/ 96253 w 394636"/>
              <a:gd name="connsiteY16" fmla="*/ 1174889 h 1357769"/>
              <a:gd name="connsiteX17" fmla="*/ 115503 w 394636"/>
              <a:gd name="connsiteY17" fmla="*/ 1213390 h 1357769"/>
              <a:gd name="connsiteX18" fmla="*/ 134754 w 394636"/>
              <a:gd name="connsiteY18" fmla="*/ 1271142 h 1357769"/>
              <a:gd name="connsiteX19" fmla="*/ 154004 w 394636"/>
              <a:gd name="connsiteY19" fmla="*/ 1319268 h 1357769"/>
              <a:gd name="connsiteX20" fmla="*/ 163629 w 394636"/>
              <a:gd name="connsiteY20" fmla="*/ 1348144 h 1357769"/>
              <a:gd name="connsiteX21" fmla="*/ 192505 w 394636"/>
              <a:gd name="connsiteY21" fmla="*/ 1357769 h 1357769"/>
              <a:gd name="connsiteX22" fmla="*/ 221381 w 394636"/>
              <a:gd name="connsiteY22" fmla="*/ 1271142 h 1357769"/>
              <a:gd name="connsiteX23" fmla="*/ 259882 w 394636"/>
              <a:gd name="connsiteY23" fmla="*/ 1213390 h 1357769"/>
              <a:gd name="connsiteX24" fmla="*/ 298383 w 394636"/>
              <a:gd name="connsiteY24" fmla="*/ 1117137 h 1357769"/>
              <a:gd name="connsiteX25" fmla="*/ 317634 w 394636"/>
              <a:gd name="connsiteY25" fmla="*/ 1078636 h 1357769"/>
              <a:gd name="connsiteX26" fmla="*/ 356135 w 394636"/>
              <a:gd name="connsiteY26" fmla="*/ 992009 h 1357769"/>
              <a:gd name="connsiteX27" fmla="*/ 375385 w 394636"/>
              <a:gd name="connsiteY27" fmla="*/ 905382 h 1357769"/>
              <a:gd name="connsiteX28" fmla="*/ 385011 w 394636"/>
              <a:gd name="connsiteY28" fmla="*/ 818754 h 1357769"/>
              <a:gd name="connsiteX29" fmla="*/ 394636 w 394636"/>
              <a:gd name="connsiteY29" fmla="*/ 751377 h 1357769"/>
              <a:gd name="connsiteX30" fmla="*/ 385011 w 394636"/>
              <a:gd name="connsiteY30" fmla="*/ 558872 h 1357769"/>
              <a:gd name="connsiteX31" fmla="*/ 375385 w 394636"/>
              <a:gd name="connsiteY31" fmla="*/ 520371 h 1357769"/>
              <a:gd name="connsiteX32" fmla="*/ 365760 w 394636"/>
              <a:gd name="connsiteY32" fmla="*/ 462620 h 1357769"/>
              <a:gd name="connsiteX33" fmla="*/ 346509 w 394636"/>
              <a:gd name="connsiteY33" fmla="*/ 414493 h 1357769"/>
              <a:gd name="connsiteX34" fmla="*/ 327259 w 394636"/>
              <a:gd name="connsiteY34" fmla="*/ 327866 h 1357769"/>
              <a:gd name="connsiteX35" fmla="*/ 308008 w 394636"/>
              <a:gd name="connsiteY35" fmla="*/ 298990 h 1357769"/>
              <a:gd name="connsiteX36" fmla="*/ 288758 w 394636"/>
              <a:gd name="connsiteY36" fmla="*/ 250864 h 1357769"/>
              <a:gd name="connsiteX37" fmla="*/ 279133 w 394636"/>
              <a:gd name="connsiteY37" fmla="*/ 212363 h 1357769"/>
              <a:gd name="connsiteX38" fmla="*/ 250257 w 394636"/>
              <a:gd name="connsiteY38" fmla="*/ 173862 h 1357769"/>
              <a:gd name="connsiteX39" fmla="*/ 211756 w 394636"/>
              <a:gd name="connsiteY39" fmla="*/ 106485 h 1357769"/>
              <a:gd name="connsiteX40" fmla="*/ 202131 w 394636"/>
              <a:gd name="connsiteY40" fmla="*/ 67984 h 1357769"/>
              <a:gd name="connsiteX41" fmla="*/ 209867 w 394636"/>
              <a:gd name="connsiteY41" fmla="*/ 29784 h 1357769"/>
              <a:gd name="connsiteX42" fmla="*/ 193595 w 394636"/>
              <a:gd name="connsiteY42" fmla="*/ 807 h 1357769"/>
              <a:gd name="connsiteX0" fmla="*/ 193595 w 394636"/>
              <a:gd name="connsiteY0" fmla="*/ 807 h 1357769"/>
              <a:gd name="connsiteX1" fmla="*/ 144379 w 394636"/>
              <a:gd name="connsiteY1" fmla="*/ 67984 h 1357769"/>
              <a:gd name="connsiteX2" fmla="*/ 134754 w 394636"/>
              <a:gd name="connsiteY2" fmla="*/ 96860 h 1357769"/>
              <a:gd name="connsiteX3" fmla="*/ 105878 w 394636"/>
              <a:gd name="connsiteY3" fmla="*/ 135361 h 1357769"/>
              <a:gd name="connsiteX4" fmla="*/ 86627 w 394636"/>
              <a:gd name="connsiteY4" fmla="*/ 241239 h 1357769"/>
              <a:gd name="connsiteX5" fmla="*/ 67377 w 394636"/>
              <a:gd name="connsiteY5" fmla="*/ 289365 h 1357769"/>
              <a:gd name="connsiteX6" fmla="*/ 57752 w 394636"/>
              <a:gd name="connsiteY6" fmla="*/ 318241 h 1357769"/>
              <a:gd name="connsiteX7" fmla="*/ 28876 w 394636"/>
              <a:gd name="connsiteY7" fmla="*/ 385617 h 1357769"/>
              <a:gd name="connsiteX8" fmla="*/ 19251 w 394636"/>
              <a:gd name="connsiteY8" fmla="*/ 462620 h 1357769"/>
              <a:gd name="connsiteX9" fmla="*/ 9625 w 394636"/>
              <a:gd name="connsiteY9" fmla="*/ 491495 h 1357769"/>
              <a:gd name="connsiteX10" fmla="*/ 0 w 394636"/>
              <a:gd name="connsiteY10" fmla="*/ 568497 h 1357769"/>
              <a:gd name="connsiteX11" fmla="*/ 9625 w 394636"/>
              <a:gd name="connsiteY11" fmla="*/ 751377 h 1357769"/>
              <a:gd name="connsiteX12" fmla="*/ 28876 w 394636"/>
              <a:gd name="connsiteY12" fmla="*/ 866881 h 1357769"/>
              <a:gd name="connsiteX13" fmla="*/ 48126 w 394636"/>
              <a:gd name="connsiteY13" fmla="*/ 982384 h 1357769"/>
              <a:gd name="connsiteX14" fmla="*/ 57752 w 394636"/>
              <a:gd name="connsiteY14" fmla="*/ 1040135 h 1357769"/>
              <a:gd name="connsiteX15" fmla="*/ 77002 w 394636"/>
              <a:gd name="connsiteY15" fmla="*/ 1078636 h 1357769"/>
              <a:gd name="connsiteX16" fmla="*/ 96253 w 394636"/>
              <a:gd name="connsiteY16" fmla="*/ 1174889 h 1357769"/>
              <a:gd name="connsiteX17" fmla="*/ 115503 w 394636"/>
              <a:gd name="connsiteY17" fmla="*/ 1213390 h 1357769"/>
              <a:gd name="connsiteX18" fmla="*/ 134754 w 394636"/>
              <a:gd name="connsiteY18" fmla="*/ 1271142 h 1357769"/>
              <a:gd name="connsiteX19" fmla="*/ 154004 w 394636"/>
              <a:gd name="connsiteY19" fmla="*/ 1319268 h 1357769"/>
              <a:gd name="connsiteX20" fmla="*/ 163629 w 394636"/>
              <a:gd name="connsiteY20" fmla="*/ 1348144 h 1357769"/>
              <a:gd name="connsiteX21" fmla="*/ 192505 w 394636"/>
              <a:gd name="connsiteY21" fmla="*/ 1357769 h 1357769"/>
              <a:gd name="connsiteX22" fmla="*/ 221381 w 394636"/>
              <a:gd name="connsiteY22" fmla="*/ 1271142 h 1357769"/>
              <a:gd name="connsiteX23" fmla="*/ 259882 w 394636"/>
              <a:gd name="connsiteY23" fmla="*/ 1213390 h 1357769"/>
              <a:gd name="connsiteX24" fmla="*/ 298383 w 394636"/>
              <a:gd name="connsiteY24" fmla="*/ 1117137 h 1357769"/>
              <a:gd name="connsiteX25" fmla="*/ 317634 w 394636"/>
              <a:gd name="connsiteY25" fmla="*/ 1078636 h 1357769"/>
              <a:gd name="connsiteX26" fmla="*/ 356135 w 394636"/>
              <a:gd name="connsiteY26" fmla="*/ 992009 h 1357769"/>
              <a:gd name="connsiteX27" fmla="*/ 375385 w 394636"/>
              <a:gd name="connsiteY27" fmla="*/ 905382 h 1357769"/>
              <a:gd name="connsiteX28" fmla="*/ 385011 w 394636"/>
              <a:gd name="connsiteY28" fmla="*/ 818754 h 1357769"/>
              <a:gd name="connsiteX29" fmla="*/ 394636 w 394636"/>
              <a:gd name="connsiteY29" fmla="*/ 751377 h 1357769"/>
              <a:gd name="connsiteX30" fmla="*/ 385011 w 394636"/>
              <a:gd name="connsiteY30" fmla="*/ 558872 h 1357769"/>
              <a:gd name="connsiteX31" fmla="*/ 375385 w 394636"/>
              <a:gd name="connsiteY31" fmla="*/ 520371 h 1357769"/>
              <a:gd name="connsiteX32" fmla="*/ 365760 w 394636"/>
              <a:gd name="connsiteY32" fmla="*/ 462620 h 1357769"/>
              <a:gd name="connsiteX33" fmla="*/ 346509 w 394636"/>
              <a:gd name="connsiteY33" fmla="*/ 414493 h 1357769"/>
              <a:gd name="connsiteX34" fmla="*/ 327259 w 394636"/>
              <a:gd name="connsiteY34" fmla="*/ 327866 h 1357769"/>
              <a:gd name="connsiteX35" fmla="*/ 308008 w 394636"/>
              <a:gd name="connsiteY35" fmla="*/ 298990 h 1357769"/>
              <a:gd name="connsiteX36" fmla="*/ 288758 w 394636"/>
              <a:gd name="connsiteY36" fmla="*/ 250864 h 1357769"/>
              <a:gd name="connsiteX37" fmla="*/ 279133 w 394636"/>
              <a:gd name="connsiteY37" fmla="*/ 212363 h 1357769"/>
              <a:gd name="connsiteX38" fmla="*/ 250257 w 394636"/>
              <a:gd name="connsiteY38" fmla="*/ 173862 h 1357769"/>
              <a:gd name="connsiteX39" fmla="*/ 211756 w 394636"/>
              <a:gd name="connsiteY39" fmla="*/ 106485 h 1357769"/>
              <a:gd name="connsiteX40" fmla="*/ 236708 w 394636"/>
              <a:gd name="connsiteY40" fmla="*/ 67984 h 1357769"/>
              <a:gd name="connsiteX41" fmla="*/ 209867 w 394636"/>
              <a:gd name="connsiteY41" fmla="*/ 29784 h 1357769"/>
              <a:gd name="connsiteX42" fmla="*/ 193595 w 394636"/>
              <a:gd name="connsiteY42" fmla="*/ 807 h 1357769"/>
              <a:gd name="connsiteX0" fmla="*/ 193595 w 394636"/>
              <a:gd name="connsiteY0" fmla="*/ 807 h 1357769"/>
              <a:gd name="connsiteX1" fmla="*/ 144379 w 394636"/>
              <a:gd name="connsiteY1" fmla="*/ 67984 h 1357769"/>
              <a:gd name="connsiteX2" fmla="*/ 134754 w 394636"/>
              <a:gd name="connsiteY2" fmla="*/ 96860 h 1357769"/>
              <a:gd name="connsiteX3" fmla="*/ 105878 w 394636"/>
              <a:gd name="connsiteY3" fmla="*/ 135361 h 1357769"/>
              <a:gd name="connsiteX4" fmla="*/ 86627 w 394636"/>
              <a:gd name="connsiteY4" fmla="*/ 241239 h 1357769"/>
              <a:gd name="connsiteX5" fmla="*/ 67377 w 394636"/>
              <a:gd name="connsiteY5" fmla="*/ 289365 h 1357769"/>
              <a:gd name="connsiteX6" fmla="*/ 57752 w 394636"/>
              <a:gd name="connsiteY6" fmla="*/ 318241 h 1357769"/>
              <a:gd name="connsiteX7" fmla="*/ 28876 w 394636"/>
              <a:gd name="connsiteY7" fmla="*/ 385617 h 1357769"/>
              <a:gd name="connsiteX8" fmla="*/ 19251 w 394636"/>
              <a:gd name="connsiteY8" fmla="*/ 462620 h 1357769"/>
              <a:gd name="connsiteX9" fmla="*/ 9625 w 394636"/>
              <a:gd name="connsiteY9" fmla="*/ 491495 h 1357769"/>
              <a:gd name="connsiteX10" fmla="*/ 0 w 394636"/>
              <a:gd name="connsiteY10" fmla="*/ 568497 h 1357769"/>
              <a:gd name="connsiteX11" fmla="*/ 9625 w 394636"/>
              <a:gd name="connsiteY11" fmla="*/ 751377 h 1357769"/>
              <a:gd name="connsiteX12" fmla="*/ 28876 w 394636"/>
              <a:gd name="connsiteY12" fmla="*/ 866881 h 1357769"/>
              <a:gd name="connsiteX13" fmla="*/ 48126 w 394636"/>
              <a:gd name="connsiteY13" fmla="*/ 982384 h 1357769"/>
              <a:gd name="connsiteX14" fmla="*/ 57752 w 394636"/>
              <a:gd name="connsiteY14" fmla="*/ 1040135 h 1357769"/>
              <a:gd name="connsiteX15" fmla="*/ 77002 w 394636"/>
              <a:gd name="connsiteY15" fmla="*/ 1078636 h 1357769"/>
              <a:gd name="connsiteX16" fmla="*/ 96253 w 394636"/>
              <a:gd name="connsiteY16" fmla="*/ 1174889 h 1357769"/>
              <a:gd name="connsiteX17" fmla="*/ 115503 w 394636"/>
              <a:gd name="connsiteY17" fmla="*/ 1213390 h 1357769"/>
              <a:gd name="connsiteX18" fmla="*/ 134754 w 394636"/>
              <a:gd name="connsiteY18" fmla="*/ 1271142 h 1357769"/>
              <a:gd name="connsiteX19" fmla="*/ 154004 w 394636"/>
              <a:gd name="connsiteY19" fmla="*/ 1319268 h 1357769"/>
              <a:gd name="connsiteX20" fmla="*/ 163629 w 394636"/>
              <a:gd name="connsiteY20" fmla="*/ 1348144 h 1357769"/>
              <a:gd name="connsiteX21" fmla="*/ 192505 w 394636"/>
              <a:gd name="connsiteY21" fmla="*/ 1357769 h 1357769"/>
              <a:gd name="connsiteX22" fmla="*/ 221381 w 394636"/>
              <a:gd name="connsiteY22" fmla="*/ 1271142 h 1357769"/>
              <a:gd name="connsiteX23" fmla="*/ 259882 w 394636"/>
              <a:gd name="connsiteY23" fmla="*/ 1213390 h 1357769"/>
              <a:gd name="connsiteX24" fmla="*/ 298383 w 394636"/>
              <a:gd name="connsiteY24" fmla="*/ 1117137 h 1357769"/>
              <a:gd name="connsiteX25" fmla="*/ 317634 w 394636"/>
              <a:gd name="connsiteY25" fmla="*/ 1078636 h 1357769"/>
              <a:gd name="connsiteX26" fmla="*/ 356135 w 394636"/>
              <a:gd name="connsiteY26" fmla="*/ 992009 h 1357769"/>
              <a:gd name="connsiteX27" fmla="*/ 375385 w 394636"/>
              <a:gd name="connsiteY27" fmla="*/ 905382 h 1357769"/>
              <a:gd name="connsiteX28" fmla="*/ 385011 w 394636"/>
              <a:gd name="connsiteY28" fmla="*/ 818754 h 1357769"/>
              <a:gd name="connsiteX29" fmla="*/ 394636 w 394636"/>
              <a:gd name="connsiteY29" fmla="*/ 751377 h 1357769"/>
              <a:gd name="connsiteX30" fmla="*/ 385011 w 394636"/>
              <a:gd name="connsiteY30" fmla="*/ 558872 h 1357769"/>
              <a:gd name="connsiteX31" fmla="*/ 375385 w 394636"/>
              <a:gd name="connsiteY31" fmla="*/ 520371 h 1357769"/>
              <a:gd name="connsiteX32" fmla="*/ 365760 w 394636"/>
              <a:gd name="connsiteY32" fmla="*/ 462620 h 1357769"/>
              <a:gd name="connsiteX33" fmla="*/ 346509 w 394636"/>
              <a:gd name="connsiteY33" fmla="*/ 414493 h 1357769"/>
              <a:gd name="connsiteX34" fmla="*/ 327259 w 394636"/>
              <a:gd name="connsiteY34" fmla="*/ 327866 h 1357769"/>
              <a:gd name="connsiteX35" fmla="*/ 308008 w 394636"/>
              <a:gd name="connsiteY35" fmla="*/ 298990 h 1357769"/>
              <a:gd name="connsiteX36" fmla="*/ 288758 w 394636"/>
              <a:gd name="connsiteY36" fmla="*/ 250864 h 1357769"/>
              <a:gd name="connsiteX37" fmla="*/ 279133 w 394636"/>
              <a:gd name="connsiteY37" fmla="*/ 212363 h 1357769"/>
              <a:gd name="connsiteX38" fmla="*/ 250257 w 394636"/>
              <a:gd name="connsiteY38" fmla="*/ 173862 h 1357769"/>
              <a:gd name="connsiteX39" fmla="*/ 260572 w 394636"/>
              <a:gd name="connsiteY39" fmla="*/ 113628 h 1357769"/>
              <a:gd name="connsiteX40" fmla="*/ 236708 w 394636"/>
              <a:gd name="connsiteY40" fmla="*/ 67984 h 1357769"/>
              <a:gd name="connsiteX41" fmla="*/ 209867 w 394636"/>
              <a:gd name="connsiteY41" fmla="*/ 29784 h 1357769"/>
              <a:gd name="connsiteX42" fmla="*/ 193595 w 394636"/>
              <a:gd name="connsiteY42" fmla="*/ 807 h 1357769"/>
              <a:gd name="connsiteX0" fmla="*/ 193595 w 394636"/>
              <a:gd name="connsiteY0" fmla="*/ 807 h 1357769"/>
              <a:gd name="connsiteX1" fmla="*/ 144379 w 394636"/>
              <a:gd name="connsiteY1" fmla="*/ 67984 h 1357769"/>
              <a:gd name="connsiteX2" fmla="*/ 134754 w 394636"/>
              <a:gd name="connsiteY2" fmla="*/ 96860 h 1357769"/>
              <a:gd name="connsiteX3" fmla="*/ 105878 w 394636"/>
              <a:gd name="connsiteY3" fmla="*/ 135361 h 1357769"/>
              <a:gd name="connsiteX4" fmla="*/ 86627 w 394636"/>
              <a:gd name="connsiteY4" fmla="*/ 241239 h 1357769"/>
              <a:gd name="connsiteX5" fmla="*/ 67377 w 394636"/>
              <a:gd name="connsiteY5" fmla="*/ 289365 h 1357769"/>
              <a:gd name="connsiteX6" fmla="*/ 57752 w 394636"/>
              <a:gd name="connsiteY6" fmla="*/ 318241 h 1357769"/>
              <a:gd name="connsiteX7" fmla="*/ 28876 w 394636"/>
              <a:gd name="connsiteY7" fmla="*/ 385617 h 1357769"/>
              <a:gd name="connsiteX8" fmla="*/ 19251 w 394636"/>
              <a:gd name="connsiteY8" fmla="*/ 462620 h 1357769"/>
              <a:gd name="connsiteX9" fmla="*/ 9625 w 394636"/>
              <a:gd name="connsiteY9" fmla="*/ 491495 h 1357769"/>
              <a:gd name="connsiteX10" fmla="*/ 0 w 394636"/>
              <a:gd name="connsiteY10" fmla="*/ 568497 h 1357769"/>
              <a:gd name="connsiteX11" fmla="*/ 9625 w 394636"/>
              <a:gd name="connsiteY11" fmla="*/ 751377 h 1357769"/>
              <a:gd name="connsiteX12" fmla="*/ 28876 w 394636"/>
              <a:gd name="connsiteY12" fmla="*/ 866881 h 1357769"/>
              <a:gd name="connsiteX13" fmla="*/ 48126 w 394636"/>
              <a:gd name="connsiteY13" fmla="*/ 982384 h 1357769"/>
              <a:gd name="connsiteX14" fmla="*/ 57752 w 394636"/>
              <a:gd name="connsiteY14" fmla="*/ 1040135 h 1357769"/>
              <a:gd name="connsiteX15" fmla="*/ 77002 w 394636"/>
              <a:gd name="connsiteY15" fmla="*/ 1078636 h 1357769"/>
              <a:gd name="connsiteX16" fmla="*/ 96253 w 394636"/>
              <a:gd name="connsiteY16" fmla="*/ 1174889 h 1357769"/>
              <a:gd name="connsiteX17" fmla="*/ 115503 w 394636"/>
              <a:gd name="connsiteY17" fmla="*/ 1213390 h 1357769"/>
              <a:gd name="connsiteX18" fmla="*/ 134754 w 394636"/>
              <a:gd name="connsiteY18" fmla="*/ 1271142 h 1357769"/>
              <a:gd name="connsiteX19" fmla="*/ 154004 w 394636"/>
              <a:gd name="connsiteY19" fmla="*/ 1319268 h 1357769"/>
              <a:gd name="connsiteX20" fmla="*/ 163629 w 394636"/>
              <a:gd name="connsiteY20" fmla="*/ 1348144 h 1357769"/>
              <a:gd name="connsiteX21" fmla="*/ 192505 w 394636"/>
              <a:gd name="connsiteY21" fmla="*/ 1357769 h 1357769"/>
              <a:gd name="connsiteX22" fmla="*/ 221381 w 394636"/>
              <a:gd name="connsiteY22" fmla="*/ 1271142 h 1357769"/>
              <a:gd name="connsiteX23" fmla="*/ 259882 w 394636"/>
              <a:gd name="connsiteY23" fmla="*/ 1213390 h 1357769"/>
              <a:gd name="connsiteX24" fmla="*/ 298383 w 394636"/>
              <a:gd name="connsiteY24" fmla="*/ 1117137 h 1357769"/>
              <a:gd name="connsiteX25" fmla="*/ 317634 w 394636"/>
              <a:gd name="connsiteY25" fmla="*/ 1078636 h 1357769"/>
              <a:gd name="connsiteX26" fmla="*/ 356135 w 394636"/>
              <a:gd name="connsiteY26" fmla="*/ 992009 h 1357769"/>
              <a:gd name="connsiteX27" fmla="*/ 375385 w 394636"/>
              <a:gd name="connsiteY27" fmla="*/ 905382 h 1357769"/>
              <a:gd name="connsiteX28" fmla="*/ 385011 w 394636"/>
              <a:gd name="connsiteY28" fmla="*/ 818754 h 1357769"/>
              <a:gd name="connsiteX29" fmla="*/ 394636 w 394636"/>
              <a:gd name="connsiteY29" fmla="*/ 751377 h 1357769"/>
              <a:gd name="connsiteX30" fmla="*/ 385011 w 394636"/>
              <a:gd name="connsiteY30" fmla="*/ 558872 h 1357769"/>
              <a:gd name="connsiteX31" fmla="*/ 375385 w 394636"/>
              <a:gd name="connsiteY31" fmla="*/ 520371 h 1357769"/>
              <a:gd name="connsiteX32" fmla="*/ 365760 w 394636"/>
              <a:gd name="connsiteY32" fmla="*/ 462620 h 1357769"/>
              <a:gd name="connsiteX33" fmla="*/ 346509 w 394636"/>
              <a:gd name="connsiteY33" fmla="*/ 414493 h 1357769"/>
              <a:gd name="connsiteX34" fmla="*/ 327259 w 394636"/>
              <a:gd name="connsiteY34" fmla="*/ 327866 h 1357769"/>
              <a:gd name="connsiteX35" fmla="*/ 308008 w 394636"/>
              <a:gd name="connsiteY35" fmla="*/ 298990 h 1357769"/>
              <a:gd name="connsiteX36" fmla="*/ 288758 w 394636"/>
              <a:gd name="connsiteY36" fmla="*/ 250864 h 1357769"/>
              <a:gd name="connsiteX37" fmla="*/ 279133 w 394636"/>
              <a:gd name="connsiteY37" fmla="*/ 212363 h 1357769"/>
              <a:gd name="connsiteX38" fmla="*/ 286869 w 394636"/>
              <a:gd name="connsiteY38" fmla="*/ 178625 h 1357769"/>
              <a:gd name="connsiteX39" fmla="*/ 260572 w 394636"/>
              <a:gd name="connsiteY39" fmla="*/ 113628 h 1357769"/>
              <a:gd name="connsiteX40" fmla="*/ 236708 w 394636"/>
              <a:gd name="connsiteY40" fmla="*/ 67984 h 1357769"/>
              <a:gd name="connsiteX41" fmla="*/ 209867 w 394636"/>
              <a:gd name="connsiteY41" fmla="*/ 29784 h 1357769"/>
              <a:gd name="connsiteX42" fmla="*/ 193595 w 394636"/>
              <a:gd name="connsiteY42" fmla="*/ 807 h 1357769"/>
              <a:gd name="connsiteX0" fmla="*/ 193595 w 394636"/>
              <a:gd name="connsiteY0" fmla="*/ 807 h 1357769"/>
              <a:gd name="connsiteX1" fmla="*/ 144379 w 394636"/>
              <a:gd name="connsiteY1" fmla="*/ 67984 h 1357769"/>
              <a:gd name="connsiteX2" fmla="*/ 134754 w 394636"/>
              <a:gd name="connsiteY2" fmla="*/ 96860 h 1357769"/>
              <a:gd name="connsiteX3" fmla="*/ 105878 w 394636"/>
              <a:gd name="connsiteY3" fmla="*/ 135361 h 1357769"/>
              <a:gd name="connsiteX4" fmla="*/ 86627 w 394636"/>
              <a:gd name="connsiteY4" fmla="*/ 241239 h 1357769"/>
              <a:gd name="connsiteX5" fmla="*/ 67377 w 394636"/>
              <a:gd name="connsiteY5" fmla="*/ 289365 h 1357769"/>
              <a:gd name="connsiteX6" fmla="*/ 57752 w 394636"/>
              <a:gd name="connsiteY6" fmla="*/ 318241 h 1357769"/>
              <a:gd name="connsiteX7" fmla="*/ 28876 w 394636"/>
              <a:gd name="connsiteY7" fmla="*/ 385617 h 1357769"/>
              <a:gd name="connsiteX8" fmla="*/ 19251 w 394636"/>
              <a:gd name="connsiteY8" fmla="*/ 462620 h 1357769"/>
              <a:gd name="connsiteX9" fmla="*/ 9625 w 394636"/>
              <a:gd name="connsiteY9" fmla="*/ 491495 h 1357769"/>
              <a:gd name="connsiteX10" fmla="*/ 0 w 394636"/>
              <a:gd name="connsiteY10" fmla="*/ 568497 h 1357769"/>
              <a:gd name="connsiteX11" fmla="*/ 9625 w 394636"/>
              <a:gd name="connsiteY11" fmla="*/ 751377 h 1357769"/>
              <a:gd name="connsiteX12" fmla="*/ 28876 w 394636"/>
              <a:gd name="connsiteY12" fmla="*/ 866881 h 1357769"/>
              <a:gd name="connsiteX13" fmla="*/ 48126 w 394636"/>
              <a:gd name="connsiteY13" fmla="*/ 982384 h 1357769"/>
              <a:gd name="connsiteX14" fmla="*/ 57752 w 394636"/>
              <a:gd name="connsiteY14" fmla="*/ 1040135 h 1357769"/>
              <a:gd name="connsiteX15" fmla="*/ 77002 w 394636"/>
              <a:gd name="connsiteY15" fmla="*/ 1078636 h 1357769"/>
              <a:gd name="connsiteX16" fmla="*/ 96253 w 394636"/>
              <a:gd name="connsiteY16" fmla="*/ 1174889 h 1357769"/>
              <a:gd name="connsiteX17" fmla="*/ 115503 w 394636"/>
              <a:gd name="connsiteY17" fmla="*/ 1213390 h 1357769"/>
              <a:gd name="connsiteX18" fmla="*/ 134754 w 394636"/>
              <a:gd name="connsiteY18" fmla="*/ 1271142 h 1357769"/>
              <a:gd name="connsiteX19" fmla="*/ 154004 w 394636"/>
              <a:gd name="connsiteY19" fmla="*/ 1319268 h 1357769"/>
              <a:gd name="connsiteX20" fmla="*/ 163629 w 394636"/>
              <a:gd name="connsiteY20" fmla="*/ 1348144 h 1357769"/>
              <a:gd name="connsiteX21" fmla="*/ 192505 w 394636"/>
              <a:gd name="connsiteY21" fmla="*/ 1357769 h 1357769"/>
              <a:gd name="connsiteX22" fmla="*/ 221381 w 394636"/>
              <a:gd name="connsiteY22" fmla="*/ 1271142 h 1357769"/>
              <a:gd name="connsiteX23" fmla="*/ 259882 w 394636"/>
              <a:gd name="connsiteY23" fmla="*/ 1213390 h 1357769"/>
              <a:gd name="connsiteX24" fmla="*/ 298383 w 394636"/>
              <a:gd name="connsiteY24" fmla="*/ 1117137 h 1357769"/>
              <a:gd name="connsiteX25" fmla="*/ 317634 w 394636"/>
              <a:gd name="connsiteY25" fmla="*/ 1078636 h 1357769"/>
              <a:gd name="connsiteX26" fmla="*/ 356135 w 394636"/>
              <a:gd name="connsiteY26" fmla="*/ 992009 h 1357769"/>
              <a:gd name="connsiteX27" fmla="*/ 375385 w 394636"/>
              <a:gd name="connsiteY27" fmla="*/ 905382 h 1357769"/>
              <a:gd name="connsiteX28" fmla="*/ 385011 w 394636"/>
              <a:gd name="connsiteY28" fmla="*/ 818754 h 1357769"/>
              <a:gd name="connsiteX29" fmla="*/ 394636 w 394636"/>
              <a:gd name="connsiteY29" fmla="*/ 751377 h 1357769"/>
              <a:gd name="connsiteX30" fmla="*/ 385011 w 394636"/>
              <a:gd name="connsiteY30" fmla="*/ 558872 h 1357769"/>
              <a:gd name="connsiteX31" fmla="*/ 375385 w 394636"/>
              <a:gd name="connsiteY31" fmla="*/ 520371 h 1357769"/>
              <a:gd name="connsiteX32" fmla="*/ 365760 w 394636"/>
              <a:gd name="connsiteY32" fmla="*/ 462620 h 1357769"/>
              <a:gd name="connsiteX33" fmla="*/ 346509 w 394636"/>
              <a:gd name="connsiteY33" fmla="*/ 414493 h 1357769"/>
              <a:gd name="connsiteX34" fmla="*/ 327259 w 394636"/>
              <a:gd name="connsiteY34" fmla="*/ 327866 h 1357769"/>
              <a:gd name="connsiteX35" fmla="*/ 308008 w 394636"/>
              <a:gd name="connsiteY35" fmla="*/ 298990 h 1357769"/>
              <a:gd name="connsiteX36" fmla="*/ 288758 w 394636"/>
              <a:gd name="connsiteY36" fmla="*/ 250864 h 1357769"/>
              <a:gd name="connsiteX37" fmla="*/ 309643 w 394636"/>
              <a:gd name="connsiteY37" fmla="*/ 226650 h 1357769"/>
              <a:gd name="connsiteX38" fmla="*/ 286869 w 394636"/>
              <a:gd name="connsiteY38" fmla="*/ 178625 h 1357769"/>
              <a:gd name="connsiteX39" fmla="*/ 260572 w 394636"/>
              <a:gd name="connsiteY39" fmla="*/ 113628 h 1357769"/>
              <a:gd name="connsiteX40" fmla="*/ 236708 w 394636"/>
              <a:gd name="connsiteY40" fmla="*/ 67984 h 1357769"/>
              <a:gd name="connsiteX41" fmla="*/ 209867 w 394636"/>
              <a:gd name="connsiteY41" fmla="*/ 29784 h 1357769"/>
              <a:gd name="connsiteX42" fmla="*/ 193595 w 394636"/>
              <a:gd name="connsiteY42" fmla="*/ 807 h 1357769"/>
              <a:gd name="connsiteX0" fmla="*/ 193595 w 394636"/>
              <a:gd name="connsiteY0" fmla="*/ 807 h 1357769"/>
              <a:gd name="connsiteX1" fmla="*/ 144379 w 394636"/>
              <a:gd name="connsiteY1" fmla="*/ 67984 h 1357769"/>
              <a:gd name="connsiteX2" fmla="*/ 134754 w 394636"/>
              <a:gd name="connsiteY2" fmla="*/ 96860 h 1357769"/>
              <a:gd name="connsiteX3" fmla="*/ 105878 w 394636"/>
              <a:gd name="connsiteY3" fmla="*/ 135361 h 1357769"/>
              <a:gd name="connsiteX4" fmla="*/ 86627 w 394636"/>
              <a:gd name="connsiteY4" fmla="*/ 241239 h 1357769"/>
              <a:gd name="connsiteX5" fmla="*/ 67377 w 394636"/>
              <a:gd name="connsiteY5" fmla="*/ 289365 h 1357769"/>
              <a:gd name="connsiteX6" fmla="*/ 57752 w 394636"/>
              <a:gd name="connsiteY6" fmla="*/ 318241 h 1357769"/>
              <a:gd name="connsiteX7" fmla="*/ 28876 w 394636"/>
              <a:gd name="connsiteY7" fmla="*/ 385617 h 1357769"/>
              <a:gd name="connsiteX8" fmla="*/ 19251 w 394636"/>
              <a:gd name="connsiteY8" fmla="*/ 462620 h 1357769"/>
              <a:gd name="connsiteX9" fmla="*/ 9625 w 394636"/>
              <a:gd name="connsiteY9" fmla="*/ 491495 h 1357769"/>
              <a:gd name="connsiteX10" fmla="*/ 0 w 394636"/>
              <a:gd name="connsiteY10" fmla="*/ 568497 h 1357769"/>
              <a:gd name="connsiteX11" fmla="*/ 9625 w 394636"/>
              <a:gd name="connsiteY11" fmla="*/ 751377 h 1357769"/>
              <a:gd name="connsiteX12" fmla="*/ 28876 w 394636"/>
              <a:gd name="connsiteY12" fmla="*/ 866881 h 1357769"/>
              <a:gd name="connsiteX13" fmla="*/ 48126 w 394636"/>
              <a:gd name="connsiteY13" fmla="*/ 982384 h 1357769"/>
              <a:gd name="connsiteX14" fmla="*/ 57752 w 394636"/>
              <a:gd name="connsiteY14" fmla="*/ 1040135 h 1357769"/>
              <a:gd name="connsiteX15" fmla="*/ 77002 w 394636"/>
              <a:gd name="connsiteY15" fmla="*/ 1078636 h 1357769"/>
              <a:gd name="connsiteX16" fmla="*/ 96253 w 394636"/>
              <a:gd name="connsiteY16" fmla="*/ 1174889 h 1357769"/>
              <a:gd name="connsiteX17" fmla="*/ 115503 w 394636"/>
              <a:gd name="connsiteY17" fmla="*/ 1213390 h 1357769"/>
              <a:gd name="connsiteX18" fmla="*/ 134754 w 394636"/>
              <a:gd name="connsiteY18" fmla="*/ 1271142 h 1357769"/>
              <a:gd name="connsiteX19" fmla="*/ 154004 w 394636"/>
              <a:gd name="connsiteY19" fmla="*/ 1319268 h 1357769"/>
              <a:gd name="connsiteX20" fmla="*/ 163629 w 394636"/>
              <a:gd name="connsiteY20" fmla="*/ 1348144 h 1357769"/>
              <a:gd name="connsiteX21" fmla="*/ 192505 w 394636"/>
              <a:gd name="connsiteY21" fmla="*/ 1357769 h 1357769"/>
              <a:gd name="connsiteX22" fmla="*/ 221381 w 394636"/>
              <a:gd name="connsiteY22" fmla="*/ 1271142 h 1357769"/>
              <a:gd name="connsiteX23" fmla="*/ 259882 w 394636"/>
              <a:gd name="connsiteY23" fmla="*/ 1213390 h 1357769"/>
              <a:gd name="connsiteX24" fmla="*/ 298383 w 394636"/>
              <a:gd name="connsiteY24" fmla="*/ 1117137 h 1357769"/>
              <a:gd name="connsiteX25" fmla="*/ 317634 w 394636"/>
              <a:gd name="connsiteY25" fmla="*/ 1078636 h 1357769"/>
              <a:gd name="connsiteX26" fmla="*/ 356135 w 394636"/>
              <a:gd name="connsiteY26" fmla="*/ 992009 h 1357769"/>
              <a:gd name="connsiteX27" fmla="*/ 375385 w 394636"/>
              <a:gd name="connsiteY27" fmla="*/ 905382 h 1357769"/>
              <a:gd name="connsiteX28" fmla="*/ 385011 w 394636"/>
              <a:gd name="connsiteY28" fmla="*/ 818754 h 1357769"/>
              <a:gd name="connsiteX29" fmla="*/ 394636 w 394636"/>
              <a:gd name="connsiteY29" fmla="*/ 751377 h 1357769"/>
              <a:gd name="connsiteX30" fmla="*/ 385011 w 394636"/>
              <a:gd name="connsiteY30" fmla="*/ 558872 h 1357769"/>
              <a:gd name="connsiteX31" fmla="*/ 375385 w 394636"/>
              <a:gd name="connsiteY31" fmla="*/ 520371 h 1357769"/>
              <a:gd name="connsiteX32" fmla="*/ 365760 w 394636"/>
              <a:gd name="connsiteY32" fmla="*/ 462620 h 1357769"/>
              <a:gd name="connsiteX33" fmla="*/ 346509 w 394636"/>
              <a:gd name="connsiteY33" fmla="*/ 414493 h 1357769"/>
              <a:gd name="connsiteX34" fmla="*/ 327259 w 394636"/>
              <a:gd name="connsiteY34" fmla="*/ 327866 h 1357769"/>
              <a:gd name="connsiteX35" fmla="*/ 308008 w 394636"/>
              <a:gd name="connsiteY35" fmla="*/ 298990 h 1357769"/>
              <a:gd name="connsiteX36" fmla="*/ 321302 w 394636"/>
              <a:gd name="connsiteY36" fmla="*/ 277058 h 1357769"/>
              <a:gd name="connsiteX37" fmla="*/ 309643 w 394636"/>
              <a:gd name="connsiteY37" fmla="*/ 226650 h 1357769"/>
              <a:gd name="connsiteX38" fmla="*/ 286869 w 394636"/>
              <a:gd name="connsiteY38" fmla="*/ 178625 h 1357769"/>
              <a:gd name="connsiteX39" fmla="*/ 260572 w 394636"/>
              <a:gd name="connsiteY39" fmla="*/ 113628 h 1357769"/>
              <a:gd name="connsiteX40" fmla="*/ 236708 w 394636"/>
              <a:gd name="connsiteY40" fmla="*/ 67984 h 1357769"/>
              <a:gd name="connsiteX41" fmla="*/ 209867 w 394636"/>
              <a:gd name="connsiteY41" fmla="*/ 29784 h 1357769"/>
              <a:gd name="connsiteX42" fmla="*/ 193595 w 394636"/>
              <a:gd name="connsiteY42" fmla="*/ 807 h 1357769"/>
              <a:gd name="connsiteX0" fmla="*/ 193595 w 394636"/>
              <a:gd name="connsiteY0" fmla="*/ 807 h 1357769"/>
              <a:gd name="connsiteX1" fmla="*/ 144379 w 394636"/>
              <a:gd name="connsiteY1" fmla="*/ 67984 h 1357769"/>
              <a:gd name="connsiteX2" fmla="*/ 134754 w 394636"/>
              <a:gd name="connsiteY2" fmla="*/ 96860 h 1357769"/>
              <a:gd name="connsiteX3" fmla="*/ 105878 w 394636"/>
              <a:gd name="connsiteY3" fmla="*/ 135361 h 1357769"/>
              <a:gd name="connsiteX4" fmla="*/ 76457 w 394636"/>
              <a:gd name="connsiteY4" fmla="*/ 238858 h 1357769"/>
              <a:gd name="connsiteX5" fmla="*/ 67377 w 394636"/>
              <a:gd name="connsiteY5" fmla="*/ 289365 h 1357769"/>
              <a:gd name="connsiteX6" fmla="*/ 57752 w 394636"/>
              <a:gd name="connsiteY6" fmla="*/ 318241 h 1357769"/>
              <a:gd name="connsiteX7" fmla="*/ 28876 w 394636"/>
              <a:gd name="connsiteY7" fmla="*/ 385617 h 1357769"/>
              <a:gd name="connsiteX8" fmla="*/ 19251 w 394636"/>
              <a:gd name="connsiteY8" fmla="*/ 462620 h 1357769"/>
              <a:gd name="connsiteX9" fmla="*/ 9625 w 394636"/>
              <a:gd name="connsiteY9" fmla="*/ 491495 h 1357769"/>
              <a:gd name="connsiteX10" fmla="*/ 0 w 394636"/>
              <a:gd name="connsiteY10" fmla="*/ 568497 h 1357769"/>
              <a:gd name="connsiteX11" fmla="*/ 9625 w 394636"/>
              <a:gd name="connsiteY11" fmla="*/ 751377 h 1357769"/>
              <a:gd name="connsiteX12" fmla="*/ 28876 w 394636"/>
              <a:gd name="connsiteY12" fmla="*/ 866881 h 1357769"/>
              <a:gd name="connsiteX13" fmla="*/ 48126 w 394636"/>
              <a:gd name="connsiteY13" fmla="*/ 982384 h 1357769"/>
              <a:gd name="connsiteX14" fmla="*/ 57752 w 394636"/>
              <a:gd name="connsiteY14" fmla="*/ 1040135 h 1357769"/>
              <a:gd name="connsiteX15" fmla="*/ 77002 w 394636"/>
              <a:gd name="connsiteY15" fmla="*/ 1078636 h 1357769"/>
              <a:gd name="connsiteX16" fmla="*/ 96253 w 394636"/>
              <a:gd name="connsiteY16" fmla="*/ 1174889 h 1357769"/>
              <a:gd name="connsiteX17" fmla="*/ 115503 w 394636"/>
              <a:gd name="connsiteY17" fmla="*/ 1213390 h 1357769"/>
              <a:gd name="connsiteX18" fmla="*/ 134754 w 394636"/>
              <a:gd name="connsiteY18" fmla="*/ 1271142 h 1357769"/>
              <a:gd name="connsiteX19" fmla="*/ 154004 w 394636"/>
              <a:gd name="connsiteY19" fmla="*/ 1319268 h 1357769"/>
              <a:gd name="connsiteX20" fmla="*/ 163629 w 394636"/>
              <a:gd name="connsiteY20" fmla="*/ 1348144 h 1357769"/>
              <a:gd name="connsiteX21" fmla="*/ 192505 w 394636"/>
              <a:gd name="connsiteY21" fmla="*/ 1357769 h 1357769"/>
              <a:gd name="connsiteX22" fmla="*/ 221381 w 394636"/>
              <a:gd name="connsiteY22" fmla="*/ 1271142 h 1357769"/>
              <a:gd name="connsiteX23" fmla="*/ 259882 w 394636"/>
              <a:gd name="connsiteY23" fmla="*/ 1213390 h 1357769"/>
              <a:gd name="connsiteX24" fmla="*/ 298383 w 394636"/>
              <a:gd name="connsiteY24" fmla="*/ 1117137 h 1357769"/>
              <a:gd name="connsiteX25" fmla="*/ 317634 w 394636"/>
              <a:gd name="connsiteY25" fmla="*/ 1078636 h 1357769"/>
              <a:gd name="connsiteX26" fmla="*/ 356135 w 394636"/>
              <a:gd name="connsiteY26" fmla="*/ 992009 h 1357769"/>
              <a:gd name="connsiteX27" fmla="*/ 375385 w 394636"/>
              <a:gd name="connsiteY27" fmla="*/ 905382 h 1357769"/>
              <a:gd name="connsiteX28" fmla="*/ 385011 w 394636"/>
              <a:gd name="connsiteY28" fmla="*/ 818754 h 1357769"/>
              <a:gd name="connsiteX29" fmla="*/ 394636 w 394636"/>
              <a:gd name="connsiteY29" fmla="*/ 751377 h 1357769"/>
              <a:gd name="connsiteX30" fmla="*/ 385011 w 394636"/>
              <a:gd name="connsiteY30" fmla="*/ 558872 h 1357769"/>
              <a:gd name="connsiteX31" fmla="*/ 375385 w 394636"/>
              <a:gd name="connsiteY31" fmla="*/ 520371 h 1357769"/>
              <a:gd name="connsiteX32" fmla="*/ 365760 w 394636"/>
              <a:gd name="connsiteY32" fmla="*/ 462620 h 1357769"/>
              <a:gd name="connsiteX33" fmla="*/ 346509 w 394636"/>
              <a:gd name="connsiteY33" fmla="*/ 414493 h 1357769"/>
              <a:gd name="connsiteX34" fmla="*/ 327259 w 394636"/>
              <a:gd name="connsiteY34" fmla="*/ 327866 h 1357769"/>
              <a:gd name="connsiteX35" fmla="*/ 308008 w 394636"/>
              <a:gd name="connsiteY35" fmla="*/ 298990 h 1357769"/>
              <a:gd name="connsiteX36" fmla="*/ 321302 w 394636"/>
              <a:gd name="connsiteY36" fmla="*/ 277058 h 1357769"/>
              <a:gd name="connsiteX37" fmla="*/ 309643 w 394636"/>
              <a:gd name="connsiteY37" fmla="*/ 226650 h 1357769"/>
              <a:gd name="connsiteX38" fmla="*/ 286869 w 394636"/>
              <a:gd name="connsiteY38" fmla="*/ 178625 h 1357769"/>
              <a:gd name="connsiteX39" fmla="*/ 260572 w 394636"/>
              <a:gd name="connsiteY39" fmla="*/ 113628 h 1357769"/>
              <a:gd name="connsiteX40" fmla="*/ 236708 w 394636"/>
              <a:gd name="connsiteY40" fmla="*/ 67984 h 1357769"/>
              <a:gd name="connsiteX41" fmla="*/ 209867 w 394636"/>
              <a:gd name="connsiteY41" fmla="*/ 29784 h 1357769"/>
              <a:gd name="connsiteX42" fmla="*/ 193595 w 394636"/>
              <a:gd name="connsiteY42" fmla="*/ 807 h 1357769"/>
              <a:gd name="connsiteX0" fmla="*/ 193595 w 394636"/>
              <a:gd name="connsiteY0" fmla="*/ 807 h 1357769"/>
              <a:gd name="connsiteX1" fmla="*/ 144379 w 394636"/>
              <a:gd name="connsiteY1" fmla="*/ 67984 h 1357769"/>
              <a:gd name="connsiteX2" fmla="*/ 134754 w 394636"/>
              <a:gd name="connsiteY2" fmla="*/ 96860 h 1357769"/>
              <a:gd name="connsiteX3" fmla="*/ 105878 w 394636"/>
              <a:gd name="connsiteY3" fmla="*/ 135361 h 1357769"/>
              <a:gd name="connsiteX4" fmla="*/ 76457 w 394636"/>
              <a:gd name="connsiteY4" fmla="*/ 238858 h 1357769"/>
              <a:gd name="connsiteX5" fmla="*/ 67377 w 394636"/>
              <a:gd name="connsiteY5" fmla="*/ 289365 h 1357769"/>
              <a:gd name="connsiteX6" fmla="*/ 57752 w 394636"/>
              <a:gd name="connsiteY6" fmla="*/ 318241 h 1357769"/>
              <a:gd name="connsiteX7" fmla="*/ 28876 w 394636"/>
              <a:gd name="connsiteY7" fmla="*/ 385617 h 1357769"/>
              <a:gd name="connsiteX8" fmla="*/ 19251 w 394636"/>
              <a:gd name="connsiteY8" fmla="*/ 462620 h 1357769"/>
              <a:gd name="connsiteX9" fmla="*/ 9625 w 394636"/>
              <a:gd name="connsiteY9" fmla="*/ 491495 h 1357769"/>
              <a:gd name="connsiteX10" fmla="*/ 0 w 394636"/>
              <a:gd name="connsiteY10" fmla="*/ 568497 h 1357769"/>
              <a:gd name="connsiteX11" fmla="*/ 9625 w 394636"/>
              <a:gd name="connsiteY11" fmla="*/ 751377 h 1357769"/>
              <a:gd name="connsiteX12" fmla="*/ 28876 w 394636"/>
              <a:gd name="connsiteY12" fmla="*/ 866881 h 1357769"/>
              <a:gd name="connsiteX13" fmla="*/ 48126 w 394636"/>
              <a:gd name="connsiteY13" fmla="*/ 982384 h 1357769"/>
              <a:gd name="connsiteX14" fmla="*/ 57752 w 394636"/>
              <a:gd name="connsiteY14" fmla="*/ 1040135 h 1357769"/>
              <a:gd name="connsiteX15" fmla="*/ 77002 w 394636"/>
              <a:gd name="connsiteY15" fmla="*/ 1078636 h 1357769"/>
              <a:gd name="connsiteX16" fmla="*/ 96253 w 394636"/>
              <a:gd name="connsiteY16" fmla="*/ 1174889 h 1357769"/>
              <a:gd name="connsiteX17" fmla="*/ 115503 w 394636"/>
              <a:gd name="connsiteY17" fmla="*/ 1213390 h 1357769"/>
              <a:gd name="connsiteX18" fmla="*/ 134754 w 394636"/>
              <a:gd name="connsiteY18" fmla="*/ 1271142 h 1357769"/>
              <a:gd name="connsiteX19" fmla="*/ 154004 w 394636"/>
              <a:gd name="connsiteY19" fmla="*/ 1319268 h 1357769"/>
              <a:gd name="connsiteX20" fmla="*/ 163629 w 394636"/>
              <a:gd name="connsiteY20" fmla="*/ 1348144 h 1357769"/>
              <a:gd name="connsiteX21" fmla="*/ 192505 w 394636"/>
              <a:gd name="connsiteY21" fmla="*/ 1357769 h 1357769"/>
              <a:gd name="connsiteX22" fmla="*/ 221381 w 394636"/>
              <a:gd name="connsiteY22" fmla="*/ 1271142 h 1357769"/>
              <a:gd name="connsiteX23" fmla="*/ 259882 w 394636"/>
              <a:gd name="connsiteY23" fmla="*/ 1213390 h 1357769"/>
              <a:gd name="connsiteX24" fmla="*/ 298383 w 394636"/>
              <a:gd name="connsiteY24" fmla="*/ 1117137 h 1357769"/>
              <a:gd name="connsiteX25" fmla="*/ 317634 w 394636"/>
              <a:gd name="connsiteY25" fmla="*/ 1078636 h 1357769"/>
              <a:gd name="connsiteX26" fmla="*/ 356135 w 394636"/>
              <a:gd name="connsiteY26" fmla="*/ 992009 h 1357769"/>
              <a:gd name="connsiteX27" fmla="*/ 375385 w 394636"/>
              <a:gd name="connsiteY27" fmla="*/ 905382 h 1357769"/>
              <a:gd name="connsiteX28" fmla="*/ 385011 w 394636"/>
              <a:gd name="connsiteY28" fmla="*/ 818754 h 1357769"/>
              <a:gd name="connsiteX29" fmla="*/ 394636 w 394636"/>
              <a:gd name="connsiteY29" fmla="*/ 751377 h 1357769"/>
              <a:gd name="connsiteX30" fmla="*/ 385011 w 394636"/>
              <a:gd name="connsiteY30" fmla="*/ 558872 h 1357769"/>
              <a:gd name="connsiteX31" fmla="*/ 375385 w 394636"/>
              <a:gd name="connsiteY31" fmla="*/ 520371 h 1357769"/>
              <a:gd name="connsiteX32" fmla="*/ 365760 w 394636"/>
              <a:gd name="connsiteY32" fmla="*/ 462620 h 1357769"/>
              <a:gd name="connsiteX33" fmla="*/ 346509 w 394636"/>
              <a:gd name="connsiteY33" fmla="*/ 414493 h 1357769"/>
              <a:gd name="connsiteX34" fmla="*/ 327259 w 394636"/>
              <a:gd name="connsiteY34" fmla="*/ 327866 h 1357769"/>
              <a:gd name="connsiteX35" fmla="*/ 308008 w 394636"/>
              <a:gd name="connsiteY35" fmla="*/ 298990 h 1357769"/>
              <a:gd name="connsiteX36" fmla="*/ 321302 w 394636"/>
              <a:gd name="connsiteY36" fmla="*/ 277058 h 1357769"/>
              <a:gd name="connsiteX37" fmla="*/ 309643 w 394636"/>
              <a:gd name="connsiteY37" fmla="*/ 226650 h 1357769"/>
              <a:gd name="connsiteX38" fmla="*/ 286869 w 394636"/>
              <a:gd name="connsiteY38" fmla="*/ 178625 h 1357769"/>
              <a:gd name="connsiteX39" fmla="*/ 260572 w 394636"/>
              <a:gd name="connsiteY39" fmla="*/ 113628 h 1357769"/>
              <a:gd name="connsiteX40" fmla="*/ 236708 w 394636"/>
              <a:gd name="connsiteY40" fmla="*/ 67984 h 1357769"/>
              <a:gd name="connsiteX41" fmla="*/ 209867 w 394636"/>
              <a:gd name="connsiteY41" fmla="*/ 29784 h 1357769"/>
              <a:gd name="connsiteX42" fmla="*/ 193595 w 394636"/>
              <a:gd name="connsiteY42" fmla="*/ 807 h 1357769"/>
              <a:gd name="connsiteX0" fmla="*/ 193595 w 394636"/>
              <a:gd name="connsiteY0" fmla="*/ 807 h 1357769"/>
              <a:gd name="connsiteX1" fmla="*/ 144379 w 394636"/>
              <a:gd name="connsiteY1" fmla="*/ 67984 h 1357769"/>
              <a:gd name="connsiteX2" fmla="*/ 157128 w 394636"/>
              <a:gd name="connsiteY2" fmla="*/ 175441 h 1357769"/>
              <a:gd name="connsiteX3" fmla="*/ 105878 w 394636"/>
              <a:gd name="connsiteY3" fmla="*/ 135361 h 1357769"/>
              <a:gd name="connsiteX4" fmla="*/ 76457 w 394636"/>
              <a:gd name="connsiteY4" fmla="*/ 238858 h 1357769"/>
              <a:gd name="connsiteX5" fmla="*/ 67377 w 394636"/>
              <a:gd name="connsiteY5" fmla="*/ 289365 h 1357769"/>
              <a:gd name="connsiteX6" fmla="*/ 57752 w 394636"/>
              <a:gd name="connsiteY6" fmla="*/ 318241 h 1357769"/>
              <a:gd name="connsiteX7" fmla="*/ 28876 w 394636"/>
              <a:gd name="connsiteY7" fmla="*/ 385617 h 1357769"/>
              <a:gd name="connsiteX8" fmla="*/ 19251 w 394636"/>
              <a:gd name="connsiteY8" fmla="*/ 462620 h 1357769"/>
              <a:gd name="connsiteX9" fmla="*/ 9625 w 394636"/>
              <a:gd name="connsiteY9" fmla="*/ 491495 h 1357769"/>
              <a:gd name="connsiteX10" fmla="*/ 0 w 394636"/>
              <a:gd name="connsiteY10" fmla="*/ 568497 h 1357769"/>
              <a:gd name="connsiteX11" fmla="*/ 9625 w 394636"/>
              <a:gd name="connsiteY11" fmla="*/ 751377 h 1357769"/>
              <a:gd name="connsiteX12" fmla="*/ 28876 w 394636"/>
              <a:gd name="connsiteY12" fmla="*/ 866881 h 1357769"/>
              <a:gd name="connsiteX13" fmla="*/ 48126 w 394636"/>
              <a:gd name="connsiteY13" fmla="*/ 982384 h 1357769"/>
              <a:gd name="connsiteX14" fmla="*/ 57752 w 394636"/>
              <a:gd name="connsiteY14" fmla="*/ 1040135 h 1357769"/>
              <a:gd name="connsiteX15" fmla="*/ 77002 w 394636"/>
              <a:gd name="connsiteY15" fmla="*/ 1078636 h 1357769"/>
              <a:gd name="connsiteX16" fmla="*/ 96253 w 394636"/>
              <a:gd name="connsiteY16" fmla="*/ 1174889 h 1357769"/>
              <a:gd name="connsiteX17" fmla="*/ 115503 w 394636"/>
              <a:gd name="connsiteY17" fmla="*/ 1213390 h 1357769"/>
              <a:gd name="connsiteX18" fmla="*/ 134754 w 394636"/>
              <a:gd name="connsiteY18" fmla="*/ 1271142 h 1357769"/>
              <a:gd name="connsiteX19" fmla="*/ 154004 w 394636"/>
              <a:gd name="connsiteY19" fmla="*/ 1319268 h 1357769"/>
              <a:gd name="connsiteX20" fmla="*/ 163629 w 394636"/>
              <a:gd name="connsiteY20" fmla="*/ 1348144 h 1357769"/>
              <a:gd name="connsiteX21" fmla="*/ 192505 w 394636"/>
              <a:gd name="connsiteY21" fmla="*/ 1357769 h 1357769"/>
              <a:gd name="connsiteX22" fmla="*/ 221381 w 394636"/>
              <a:gd name="connsiteY22" fmla="*/ 1271142 h 1357769"/>
              <a:gd name="connsiteX23" fmla="*/ 259882 w 394636"/>
              <a:gd name="connsiteY23" fmla="*/ 1213390 h 1357769"/>
              <a:gd name="connsiteX24" fmla="*/ 298383 w 394636"/>
              <a:gd name="connsiteY24" fmla="*/ 1117137 h 1357769"/>
              <a:gd name="connsiteX25" fmla="*/ 317634 w 394636"/>
              <a:gd name="connsiteY25" fmla="*/ 1078636 h 1357769"/>
              <a:gd name="connsiteX26" fmla="*/ 356135 w 394636"/>
              <a:gd name="connsiteY26" fmla="*/ 992009 h 1357769"/>
              <a:gd name="connsiteX27" fmla="*/ 375385 w 394636"/>
              <a:gd name="connsiteY27" fmla="*/ 905382 h 1357769"/>
              <a:gd name="connsiteX28" fmla="*/ 385011 w 394636"/>
              <a:gd name="connsiteY28" fmla="*/ 818754 h 1357769"/>
              <a:gd name="connsiteX29" fmla="*/ 394636 w 394636"/>
              <a:gd name="connsiteY29" fmla="*/ 751377 h 1357769"/>
              <a:gd name="connsiteX30" fmla="*/ 385011 w 394636"/>
              <a:gd name="connsiteY30" fmla="*/ 558872 h 1357769"/>
              <a:gd name="connsiteX31" fmla="*/ 375385 w 394636"/>
              <a:gd name="connsiteY31" fmla="*/ 520371 h 1357769"/>
              <a:gd name="connsiteX32" fmla="*/ 365760 w 394636"/>
              <a:gd name="connsiteY32" fmla="*/ 462620 h 1357769"/>
              <a:gd name="connsiteX33" fmla="*/ 346509 w 394636"/>
              <a:gd name="connsiteY33" fmla="*/ 414493 h 1357769"/>
              <a:gd name="connsiteX34" fmla="*/ 327259 w 394636"/>
              <a:gd name="connsiteY34" fmla="*/ 327866 h 1357769"/>
              <a:gd name="connsiteX35" fmla="*/ 308008 w 394636"/>
              <a:gd name="connsiteY35" fmla="*/ 298990 h 1357769"/>
              <a:gd name="connsiteX36" fmla="*/ 321302 w 394636"/>
              <a:gd name="connsiteY36" fmla="*/ 277058 h 1357769"/>
              <a:gd name="connsiteX37" fmla="*/ 309643 w 394636"/>
              <a:gd name="connsiteY37" fmla="*/ 226650 h 1357769"/>
              <a:gd name="connsiteX38" fmla="*/ 286869 w 394636"/>
              <a:gd name="connsiteY38" fmla="*/ 178625 h 1357769"/>
              <a:gd name="connsiteX39" fmla="*/ 260572 w 394636"/>
              <a:gd name="connsiteY39" fmla="*/ 113628 h 1357769"/>
              <a:gd name="connsiteX40" fmla="*/ 236708 w 394636"/>
              <a:gd name="connsiteY40" fmla="*/ 67984 h 1357769"/>
              <a:gd name="connsiteX41" fmla="*/ 209867 w 394636"/>
              <a:gd name="connsiteY41" fmla="*/ 29784 h 1357769"/>
              <a:gd name="connsiteX42" fmla="*/ 193595 w 394636"/>
              <a:gd name="connsiteY42" fmla="*/ 807 h 1357769"/>
              <a:gd name="connsiteX0" fmla="*/ 193595 w 394636"/>
              <a:gd name="connsiteY0" fmla="*/ 807 h 1357769"/>
              <a:gd name="connsiteX1" fmla="*/ 144379 w 394636"/>
              <a:gd name="connsiteY1" fmla="*/ 67984 h 1357769"/>
              <a:gd name="connsiteX2" fmla="*/ 128653 w 394636"/>
              <a:gd name="connsiteY2" fmla="*/ 111147 h 1357769"/>
              <a:gd name="connsiteX3" fmla="*/ 105878 w 394636"/>
              <a:gd name="connsiteY3" fmla="*/ 135361 h 1357769"/>
              <a:gd name="connsiteX4" fmla="*/ 76457 w 394636"/>
              <a:gd name="connsiteY4" fmla="*/ 238858 h 1357769"/>
              <a:gd name="connsiteX5" fmla="*/ 67377 w 394636"/>
              <a:gd name="connsiteY5" fmla="*/ 289365 h 1357769"/>
              <a:gd name="connsiteX6" fmla="*/ 57752 w 394636"/>
              <a:gd name="connsiteY6" fmla="*/ 318241 h 1357769"/>
              <a:gd name="connsiteX7" fmla="*/ 28876 w 394636"/>
              <a:gd name="connsiteY7" fmla="*/ 385617 h 1357769"/>
              <a:gd name="connsiteX8" fmla="*/ 19251 w 394636"/>
              <a:gd name="connsiteY8" fmla="*/ 462620 h 1357769"/>
              <a:gd name="connsiteX9" fmla="*/ 9625 w 394636"/>
              <a:gd name="connsiteY9" fmla="*/ 491495 h 1357769"/>
              <a:gd name="connsiteX10" fmla="*/ 0 w 394636"/>
              <a:gd name="connsiteY10" fmla="*/ 568497 h 1357769"/>
              <a:gd name="connsiteX11" fmla="*/ 9625 w 394636"/>
              <a:gd name="connsiteY11" fmla="*/ 751377 h 1357769"/>
              <a:gd name="connsiteX12" fmla="*/ 28876 w 394636"/>
              <a:gd name="connsiteY12" fmla="*/ 866881 h 1357769"/>
              <a:gd name="connsiteX13" fmla="*/ 48126 w 394636"/>
              <a:gd name="connsiteY13" fmla="*/ 982384 h 1357769"/>
              <a:gd name="connsiteX14" fmla="*/ 57752 w 394636"/>
              <a:gd name="connsiteY14" fmla="*/ 1040135 h 1357769"/>
              <a:gd name="connsiteX15" fmla="*/ 77002 w 394636"/>
              <a:gd name="connsiteY15" fmla="*/ 1078636 h 1357769"/>
              <a:gd name="connsiteX16" fmla="*/ 96253 w 394636"/>
              <a:gd name="connsiteY16" fmla="*/ 1174889 h 1357769"/>
              <a:gd name="connsiteX17" fmla="*/ 115503 w 394636"/>
              <a:gd name="connsiteY17" fmla="*/ 1213390 h 1357769"/>
              <a:gd name="connsiteX18" fmla="*/ 134754 w 394636"/>
              <a:gd name="connsiteY18" fmla="*/ 1271142 h 1357769"/>
              <a:gd name="connsiteX19" fmla="*/ 154004 w 394636"/>
              <a:gd name="connsiteY19" fmla="*/ 1319268 h 1357769"/>
              <a:gd name="connsiteX20" fmla="*/ 163629 w 394636"/>
              <a:gd name="connsiteY20" fmla="*/ 1348144 h 1357769"/>
              <a:gd name="connsiteX21" fmla="*/ 192505 w 394636"/>
              <a:gd name="connsiteY21" fmla="*/ 1357769 h 1357769"/>
              <a:gd name="connsiteX22" fmla="*/ 221381 w 394636"/>
              <a:gd name="connsiteY22" fmla="*/ 1271142 h 1357769"/>
              <a:gd name="connsiteX23" fmla="*/ 259882 w 394636"/>
              <a:gd name="connsiteY23" fmla="*/ 1213390 h 1357769"/>
              <a:gd name="connsiteX24" fmla="*/ 298383 w 394636"/>
              <a:gd name="connsiteY24" fmla="*/ 1117137 h 1357769"/>
              <a:gd name="connsiteX25" fmla="*/ 317634 w 394636"/>
              <a:gd name="connsiteY25" fmla="*/ 1078636 h 1357769"/>
              <a:gd name="connsiteX26" fmla="*/ 356135 w 394636"/>
              <a:gd name="connsiteY26" fmla="*/ 992009 h 1357769"/>
              <a:gd name="connsiteX27" fmla="*/ 375385 w 394636"/>
              <a:gd name="connsiteY27" fmla="*/ 905382 h 1357769"/>
              <a:gd name="connsiteX28" fmla="*/ 385011 w 394636"/>
              <a:gd name="connsiteY28" fmla="*/ 818754 h 1357769"/>
              <a:gd name="connsiteX29" fmla="*/ 394636 w 394636"/>
              <a:gd name="connsiteY29" fmla="*/ 751377 h 1357769"/>
              <a:gd name="connsiteX30" fmla="*/ 385011 w 394636"/>
              <a:gd name="connsiteY30" fmla="*/ 558872 h 1357769"/>
              <a:gd name="connsiteX31" fmla="*/ 375385 w 394636"/>
              <a:gd name="connsiteY31" fmla="*/ 520371 h 1357769"/>
              <a:gd name="connsiteX32" fmla="*/ 365760 w 394636"/>
              <a:gd name="connsiteY32" fmla="*/ 462620 h 1357769"/>
              <a:gd name="connsiteX33" fmla="*/ 346509 w 394636"/>
              <a:gd name="connsiteY33" fmla="*/ 414493 h 1357769"/>
              <a:gd name="connsiteX34" fmla="*/ 327259 w 394636"/>
              <a:gd name="connsiteY34" fmla="*/ 327866 h 1357769"/>
              <a:gd name="connsiteX35" fmla="*/ 308008 w 394636"/>
              <a:gd name="connsiteY35" fmla="*/ 298990 h 1357769"/>
              <a:gd name="connsiteX36" fmla="*/ 321302 w 394636"/>
              <a:gd name="connsiteY36" fmla="*/ 277058 h 1357769"/>
              <a:gd name="connsiteX37" fmla="*/ 309643 w 394636"/>
              <a:gd name="connsiteY37" fmla="*/ 226650 h 1357769"/>
              <a:gd name="connsiteX38" fmla="*/ 286869 w 394636"/>
              <a:gd name="connsiteY38" fmla="*/ 178625 h 1357769"/>
              <a:gd name="connsiteX39" fmla="*/ 260572 w 394636"/>
              <a:gd name="connsiteY39" fmla="*/ 113628 h 1357769"/>
              <a:gd name="connsiteX40" fmla="*/ 236708 w 394636"/>
              <a:gd name="connsiteY40" fmla="*/ 67984 h 1357769"/>
              <a:gd name="connsiteX41" fmla="*/ 209867 w 394636"/>
              <a:gd name="connsiteY41" fmla="*/ 29784 h 1357769"/>
              <a:gd name="connsiteX42" fmla="*/ 193595 w 394636"/>
              <a:gd name="connsiteY42" fmla="*/ 807 h 1357769"/>
              <a:gd name="connsiteX0" fmla="*/ 193595 w 394636"/>
              <a:gd name="connsiteY0" fmla="*/ 807 h 1357769"/>
              <a:gd name="connsiteX1" fmla="*/ 144379 w 394636"/>
              <a:gd name="connsiteY1" fmla="*/ 67984 h 1357769"/>
              <a:gd name="connsiteX2" fmla="*/ 128653 w 394636"/>
              <a:gd name="connsiteY2" fmla="*/ 111147 h 1357769"/>
              <a:gd name="connsiteX3" fmla="*/ 105878 w 394636"/>
              <a:gd name="connsiteY3" fmla="*/ 135361 h 1357769"/>
              <a:gd name="connsiteX4" fmla="*/ 76457 w 394636"/>
              <a:gd name="connsiteY4" fmla="*/ 238858 h 1357769"/>
              <a:gd name="connsiteX5" fmla="*/ 67377 w 394636"/>
              <a:gd name="connsiteY5" fmla="*/ 289365 h 1357769"/>
              <a:gd name="connsiteX6" fmla="*/ 57752 w 394636"/>
              <a:gd name="connsiteY6" fmla="*/ 318241 h 1357769"/>
              <a:gd name="connsiteX7" fmla="*/ 34977 w 394636"/>
              <a:gd name="connsiteY7" fmla="*/ 387999 h 1357769"/>
              <a:gd name="connsiteX8" fmla="*/ 19251 w 394636"/>
              <a:gd name="connsiteY8" fmla="*/ 462620 h 1357769"/>
              <a:gd name="connsiteX9" fmla="*/ 9625 w 394636"/>
              <a:gd name="connsiteY9" fmla="*/ 491495 h 1357769"/>
              <a:gd name="connsiteX10" fmla="*/ 0 w 394636"/>
              <a:gd name="connsiteY10" fmla="*/ 568497 h 1357769"/>
              <a:gd name="connsiteX11" fmla="*/ 9625 w 394636"/>
              <a:gd name="connsiteY11" fmla="*/ 751377 h 1357769"/>
              <a:gd name="connsiteX12" fmla="*/ 28876 w 394636"/>
              <a:gd name="connsiteY12" fmla="*/ 866881 h 1357769"/>
              <a:gd name="connsiteX13" fmla="*/ 48126 w 394636"/>
              <a:gd name="connsiteY13" fmla="*/ 982384 h 1357769"/>
              <a:gd name="connsiteX14" fmla="*/ 57752 w 394636"/>
              <a:gd name="connsiteY14" fmla="*/ 1040135 h 1357769"/>
              <a:gd name="connsiteX15" fmla="*/ 77002 w 394636"/>
              <a:gd name="connsiteY15" fmla="*/ 1078636 h 1357769"/>
              <a:gd name="connsiteX16" fmla="*/ 96253 w 394636"/>
              <a:gd name="connsiteY16" fmla="*/ 1174889 h 1357769"/>
              <a:gd name="connsiteX17" fmla="*/ 115503 w 394636"/>
              <a:gd name="connsiteY17" fmla="*/ 1213390 h 1357769"/>
              <a:gd name="connsiteX18" fmla="*/ 134754 w 394636"/>
              <a:gd name="connsiteY18" fmla="*/ 1271142 h 1357769"/>
              <a:gd name="connsiteX19" fmla="*/ 154004 w 394636"/>
              <a:gd name="connsiteY19" fmla="*/ 1319268 h 1357769"/>
              <a:gd name="connsiteX20" fmla="*/ 163629 w 394636"/>
              <a:gd name="connsiteY20" fmla="*/ 1348144 h 1357769"/>
              <a:gd name="connsiteX21" fmla="*/ 192505 w 394636"/>
              <a:gd name="connsiteY21" fmla="*/ 1357769 h 1357769"/>
              <a:gd name="connsiteX22" fmla="*/ 221381 w 394636"/>
              <a:gd name="connsiteY22" fmla="*/ 1271142 h 1357769"/>
              <a:gd name="connsiteX23" fmla="*/ 259882 w 394636"/>
              <a:gd name="connsiteY23" fmla="*/ 1213390 h 1357769"/>
              <a:gd name="connsiteX24" fmla="*/ 298383 w 394636"/>
              <a:gd name="connsiteY24" fmla="*/ 1117137 h 1357769"/>
              <a:gd name="connsiteX25" fmla="*/ 317634 w 394636"/>
              <a:gd name="connsiteY25" fmla="*/ 1078636 h 1357769"/>
              <a:gd name="connsiteX26" fmla="*/ 356135 w 394636"/>
              <a:gd name="connsiteY26" fmla="*/ 992009 h 1357769"/>
              <a:gd name="connsiteX27" fmla="*/ 375385 w 394636"/>
              <a:gd name="connsiteY27" fmla="*/ 905382 h 1357769"/>
              <a:gd name="connsiteX28" fmla="*/ 385011 w 394636"/>
              <a:gd name="connsiteY28" fmla="*/ 818754 h 1357769"/>
              <a:gd name="connsiteX29" fmla="*/ 394636 w 394636"/>
              <a:gd name="connsiteY29" fmla="*/ 751377 h 1357769"/>
              <a:gd name="connsiteX30" fmla="*/ 385011 w 394636"/>
              <a:gd name="connsiteY30" fmla="*/ 558872 h 1357769"/>
              <a:gd name="connsiteX31" fmla="*/ 375385 w 394636"/>
              <a:gd name="connsiteY31" fmla="*/ 520371 h 1357769"/>
              <a:gd name="connsiteX32" fmla="*/ 365760 w 394636"/>
              <a:gd name="connsiteY32" fmla="*/ 462620 h 1357769"/>
              <a:gd name="connsiteX33" fmla="*/ 346509 w 394636"/>
              <a:gd name="connsiteY33" fmla="*/ 414493 h 1357769"/>
              <a:gd name="connsiteX34" fmla="*/ 327259 w 394636"/>
              <a:gd name="connsiteY34" fmla="*/ 327866 h 1357769"/>
              <a:gd name="connsiteX35" fmla="*/ 308008 w 394636"/>
              <a:gd name="connsiteY35" fmla="*/ 298990 h 1357769"/>
              <a:gd name="connsiteX36" fmla="*/ 321302 w 394636"/>
              <a:gd name="connsiteY36" fmla="*/ 277058 h 1357769"/>
              <a:gd name="connsiteX37" fmla="*/ 309643 w 394636"/>
              <a:gd name="connsiteY37" fmla="*/ 226650 h 1357769"/>
              <a:gd name="connsiteX38" fmla="*/ 286869 w 394636"/>
              <a:gd name="connsiteY38" fmla="*/ 178625 h 1357769"/>
              <a:gd name="connsiteX39" fmla="*/ 260572 w 394636"/>
              <a:gd name="connsiteY39" fmla="*/ 113628 h 1357769"/>
              <a:gd name="connsiteX40" fmla="*/ 236708 w 394636"/>
              <a:gd name="connsiteY40" fmla="*/ 67984 h 1357769"/>
              <a:gd name="connsiteX41" fmla="*/ 209867 w 394636"/>
              <a:gd name="connsiteY41" fmla="*/ 29784 h 1357769"/>
              <a:gd name="connsiteX42" fmla="*/ 193595 w 394636"/>
              <a:gd name="connsiteY42" fmla="*/ 807 h 1357769"/>
              <a:gd name="connsiteX0" fmla="*/ 193595 w 394636"/>
              <a:gd name="connsiteY0" fmla="*/ 807 h 1357769"/>
              <a:gd name="connsiteX1" fmla="*/ 144379 w 394636"/>
              <a:gd name="connsiteY1" fmla="*/ 67984 h 1357769"/>
              <a:gd name="connsiteX2" fmla="*/ 128653 w 394636"/>
              <a:gd name="connsiteY2" fmla="*/ 111147 h 1357769"/>
              <a:gd name="connsiteX3" fmla="*/ 105878 w 394636"/>
              <a:gd name="connsiteY3" fmla="*/ 135361 h 1357769"/>
              <a:gd name="connsiteX4" fmla="*/ 76457 w 394636"/>
              <a:gd name="connsiteY4" fmla="*/ 238858 h 1357769"/>
              <a:gd name="connsiteX5" fmla="*/ 67377 w 394636"/>
              <a:gd name="connsiteY5" fmla="*/ 289365 h 1357769"/>
              <a:gd name="connsiteX6" fmla="*/ 57752 w 394636"/>
              <a:gd name="connsiteY6" fmla="*/ 318241 h 1357769"/>
              <a:gd name="connsiteX7" fmla="*/ 34977 w 394636"/>
              <a:gd name="connsiteY7" fmla="*/ 387999 h 1357769"/>
              <a:gd name="connsiteX8" fmla="*/ 19251 w 394636"/>
              <a:gd name="connsiteY8" fmla="*/ 462620 h 1357769"/>
              <a:gd name="connsiteX9" fmla="*/ 9625 w 394636"/>
              <a:gd name="connsiteY9" fmla="*/ 491495 h 1357769"/>
              <a:gd name="connsiteX10" fmla="*/ 0 w 394636"/>
              <a:gd name="connsiteY10" fmla="*/ 568497 h 1357769"/>
              <a:gd name="connsiteX11" fmla="*/ 9625 w 394636"/>
              <a:gd name="connsiteY11" fmla="*/ 751377 h 1357769"/>
              <a:gd name="connsiteX12" fmla="*/ 28876 w 394636"/>
              <a:gd name="connsiteY12" fmla="*/ 866881 h 1357769"/>
              <a:gd name="connsiteX13" fmla="*/ 48126 w 394636"/>
              <a:gd name="connsiteY13" fmla="*/ 982384 h 1357769"/>
              <a:gd name="connsiteX14" fmla="*/ 57752 w 394636"/>
              <a:gd name="connsiteY14" fmla="*/ 1040135 h 1357769"/>
              <a:gd name="connsiteX15" fmla="*/ 77002 w 394636"/>
              <a:gd name="connsiteY15" fmla="*/ 1078636 h 1357769"/>
              <a:gd name="connsiteX16" fmla="*/ 96253 w 394636"/>
              <a:gd name="connsiteY16" fmla="*/ 1174889 h 1357769"/>
              <a:gd name="connsiteX17" fmla="*/ 115503 w 394636"/>
              <a:gd name="connsiteY17" fmla="*/ 1213390 h 1357769"/>
              <a:gd name="connsiteX18" fmla="*/ 134754 w 394636"/>
              <a:gd name="connsiteY18" fmla="*/ 1271142 h 1357769"/>
              <a:gd name="connsiteX19" fmla="*/ 154004 w 394636"/>
              <a:gd name="connsiteY19" fmla="*/ 1319268 h 1357769"/>
              <a:gd name="connsiteX20" fmla="*/ 163629 w 394636"/>
              <a:gd name="connsiteY20" fmla="*/ 1348144 h 1357769"/>
              <a:gd name="connsiteX21" fmla="*/ 192505 w 394636"/>
              <a:gd name="connsiteY21" fmla="*/ 1357769 h 1357769"/>
              <a:gd name="connsiteX22" fmla="*/ 221381 w 394636"/>
              <a:gd name="connsiteY22" fmla="*/ 1271142 h 1357769"/>
              <a:gd name="connsiteX23" fmla="*/ 276154 w 394636"/>
              <a:gd name="connsiteY23" fmla="*/ 1253871 h 1357769"/>
              <a:gd name="connsiteX24" fmla="*/ 298383 w 394636"/>
              <a:gd name="connsiteY24" fmla="*/ 1117137 h 1357769"/>
              <a:gd name="connsiteX25" fmla="*/ 317634 w 394636"/>
              <a:gd name="connsiteY25" fmla="*/ 1078636 h 1357769"/>
              <a:gd name="connsiteX26" fmla="*/ 356135 w 394636"/>
              <a:gd name="connsiteY26" fmla="*/ 992009 h 1357769"/>
              <a:gd name="connsiteX27" fmla="*/ 375385 w 394636"/>
              <a:gd name="connsiteY27" fmla="*/ 905382 h 1357769"/>
              <a:gd name="connsiteX28" fmla="*/ 385011 w 394636"/>
              <a:gd name="connsiteY28" fmla="*/ 818754 h 1357769"/>
              <a:gd name="connsiteX29" fmla="*/ 394636 w 394636"/>
              <a:gd name="connsiteY29" fmla="*/ 751377 h 1357769"/>
              <a:gd name="connsiteX30" fmla="*/ 385011 w 394636"/>
              <a:gd name="connsiteY30" fmla="*/ 558872 h 1357769"/>
              <a:gd name="connsiteX31" fmla="*/ 375385 w 394636"/>
              <a:gd name="connsiteY31" fmla="*/ 520371 h 1357769"/>
              <a:gd name="connsiteX32" fmla="*/ 365760 w 394636"/>
              <a:gd name="connsiteY32" fmla="*/ 462620 h 1357769"/>
              <a:gd name="connsiteX33" fmla="*/ 346509 w 394636"/>
              <a:gd name="connsiteY33" fmla="*/ 414493 h 1357769"/>
              <a:gd name="connsiteX34" fmla="*/ 327259 w 394636"/>
              <a:gd name="connsiteY34" fmla="*/ 327866 h 1357769"/>
              <a:gd name="connsiteX35" fmla="*/ 308008 w 394636"/>
              <a:gd name="connsiteY35" fmla="*/ 298990 h 1357769"/>
              <a:gd name="connsiteX36" fmla="*/ 321302 w 394636"/>
              <a:gd name="connsiteY36" fmla="*/ 277058 h 1357769"/>
              <a:gd name="connsiteX37" fmla="*/ 309643 w 394636"/>
              <a:gd name="connsiteY37" fmla="*/ 226650 h 1357769"/>
              <a:gd name="connsiteX38" fmla="*/ 286869 w 394636"/>
              <a:gd name="connsiteY38" fmla="*/ 178625 h 1357769"/>
              <a:gd name="connsiteX39" fmla="*/ 260572 w 394636"/>
              <a:gd name="connsiteY39" fmla="*/ 113628 h 1357769"/>
              <a:gd name="connsiteX40" fmla="*/ 236708 w 394636"/>
              <a:gd name="connsiteY40" fmla="*/ 67984 h 1357769"/>
              <a:gd name="connsiteX41" fmla="*/ 209867 w 394636"/>
              <a:gd name="connsiteY41" fmla="*/ 29784 h 1357769"/>
              <a:gd name="connsiteX42" fmla="*/ 193595 w 394636"/>
              <a:gd name="connsiteY42" fmla="*/ 807 h 1357769"/>
              <a:gd name="connsiteX0" fmla="*/ 193595 w 394636"/>
              <a:gd name="connsiteY0" fmla="*/ 807 h 1357769"/>
              <a:gd name="connsiteX1" fmla="*/ 144379 w 394636"/>
              <a:gd name="connsiteY1" fmla="*/ 67984 h 1357769"/>
              <a:gd name="connsiteX2" fmla="*/ 128653 w 394636"/>
              <a:gd name="connsiteY2" fmla="*/ 111147 h 1357769"/>
              <a:gd name="connsiteX3" fmla="*/ 105878 w 394636"/>
              <a:gd name="connsiteY3" fmla="*/ 135361 h 1357769"/>
              <a:gd name="connsiteX4" fmla="*/ 76457 w 394636"/>
              <a:gd name="connsiteY4" fmla="*/ 238858 h 1357769"/>
              <a:gd name="connsiteX5" fmla="*/ 67377 w 394636"/>
              <a:gd name="connsiteY5" fmla="*/ 289365 h 1357769"/>
              <a:gd name="connsiteX6" fmla="*/ 57752 w 394636"/>
              <a:gd name="connsiteY6" fmla="*/ 318241 h 1357769"/>
              <a:gd name="connsiteX7" fmla="*/ 34977 w 394636"/>
              <a:gd name="connsiteY7" fmla="*/ 387999 h 1357769"/>
              <a:gd name="connsiteX8" fmla="*/ 19251 w 394636"/>
              <a:gd name="connsiteY8" fmla="*/ 462620 h 1357769"/>
              <a:gd name="connsiteX9" fmla="*/ 9625 w 394636"/>
              <a:gd name="connsiteY9" fmla="*/ 491495 h 1357769"/>
              <a:gd name="connsiteX10" fmla="*/ 0 w 394636"/>
              <a:gd name="connsiteY10" fmla="*/ 568497 h 1357769"/>
              <a:gd name="connsiteX11" fmla="*/ 9625 w 394636"/>
              <a:gd name="connsiteY11" fmla="*/ 751377 h 1357769"/>
              <a:gd name="connsiteX12" fmla="*/ 28876 w 394636"/>
              <a:gd name="connsiteY12" fmla="*/ 866881 h 1357769"/>
              <a:gd name="connsiteX13" fmla="*/ 48126 w 394636"/>
              <a:gd name="connsiteY13" fmla="*/ 982384 h 1357769"/>
              <a:gd name="connsiteX14" fmla="*/ 57752 w 394636"/>
              <a:gd name="connsiteY14" fmla="*/ 1040135 h 1357769"/>
              <a:gd name="connsiteX15" fmla="*/ 77002 w 394636"/>
              <a:gd name="connsiteY15" fmla="*/ 1078636 h 1357769"/>
              <a:gd name="connsiteX16" fmla="*/ 96253 w 394636"/>
              <a:gd name="connsiteY16" fmla="*/ 1174889 h 1357769"/>
              <a:gd name="connsiteX17" fmla="*/ 115503 w 394636"/>
              <a:gd name="connsiteY17" fmla="*/ 1213390 h 1357769"/>
              <a:gd name="connsiteX18" fmla="*/ 134754 w 394636"/>
              <a:gd name="connsiteY18" fmla="*/ 1271142 h 1357769"/>
              <a:gd name="connsiteX19" fmla="*/ 154004 w 394636"/>
              <a:gd name="connsiteY19" fmla="*/ 1319268 h 1357769"/>
              <a:gd name="connsiteX20" fmla="*/ 163629 w 394636"/>
              <a:gd name="connsiteY20" fmla="*/ 1348144 h 1357769"/>
              <a:gd name="connsiteX21" fmla="*/ 192505 w 394636"/>
              <a:gd name="connsiteY21" fmla="*/ 1357769 h 1357769"/>
              <a:gd name="connsiteX22" fmla="*/ 221381 w 394636"/>
              <a:gd name="connsiteY22" fmla="*/ 1271142 h 1357769"/>
              <a:gd name="connsiteX23" fmla="*/ 276154 w 394636"/>
              <a:gd name="connsiteY23" fmla="*/ 1253871 h 1357769"/>
              <a:gd name="connsiteX24" fmla="*/ 322791 w 394636"/>
              <a:gd name="connsiteY24" fmla="*/ 1140949 h 1357769"/>
              <a:gd name="connsiteX25" fmla="*/ 317634 w 394636"/>
              <a:gd name="connsiteY25" fmla="*/ 1078636 h 1357769"/>
              <a:gd name="connsiteX26" fmla="*/ 356135 w 394636"/>
              <a:gd name="connsiteY26" fmla="*/ 992009 h 1357769"/>
              <a:gd name="connsiteX27" fmla="*/ 375385 w 394636"/>
              <a:gd name="connsiteY27" fmla="*/ 905382 h 1357769"/>
              <a:gd name="connsiteX28" fmla="*/ 385011 w 394636"/>
              <a:gd name="connsiteY28" fmla="*/ 818754 h 1357769"/>
              <a:gd name="connsiteX29" fmla="*/ 394636 w 394636"/>
              <a:gd name="connsiteY29" fmla="*/ 751377 h 1357769"/>
              <a:gd name="connsiteX30" fmla="*/ 385011 w 394636"/>
              <a:gd name="connsiteY30" fmla="*/ 558872 h 1357769"/>
              <a:gd name="connsiteX31" fmla="*/ 375385 w 394636"/>
              <a:gd name="connsiteY31" fmla="*/ 520371 h 1357769"/>
              <a:gd name="connsiteX32" fmla="*/ 365760 w 394636"/>
              <a:gd name="connsiteY32" fmla="*/ 462620 h 1357769"/>
              <a:gd name="connsiteX33" fmla="*/ 346509 w 394636"/>
              <a:gd name="connsiteY33" fmla="*/ 414493 h 1357769"/>
              <a:gd name="connsiteX34" fmla="*/ 327259 w 394636"/>
              <a:gd name="connsiteY34" fmla="*/ 327866 h 1357769"/>
              <a:gd name="connsiteX35" fmla="*/ 308008 w 394636"/>
              <a:gd name="connsiteY35" fmla="*/ 298990 h 1357769"/>
              <a:gd name="connsiteX36" fmla="*/ 321302 w 394636"/>
              <a:gd name="connsiteY36" fmla="*/ 277058 h 1357769"/>
              <a:gd name="connsiteX37" fmla="*/ 309643 w 394636"/>
              <a:gd name="connsiteY37" fmla="*/ 226650 h 1357769"/>
              <a:gd name="connsiteX38" fmla="*/ 286869 w 394636"/>
              <a:gd name="connsiteY38" fmla="*/ 178625 h 1357769"/>
              <a:gd name="connsiteX39" fmla="*/ 260572 w 394636"/>
              <a:gd name="connsiteY39" fmla="*/ 113628 h 1357769"/>
              <a:gd name="connsiteX40" fmla="*/ 236708 w 394636"/>
              <a:gd name="connsiteY40" fmla="*/ 67984 h 1357769"/>
              <a:gd name="connsiteX41" fmla="*/ 209867 w 394636"/>
              <a:gd name="connsiteY41" fmla="*/ 29784 h 1357769"/>
              <a:gd name="connsiteX42" fmla="*/ 193595 w 394636"/>
              <a:gd name="connsiteY42" fmla="*/ 807 h 1357769"/>
              <a:gd name="connsiteX0" fmla="*/ 193595 w 394636"/>
              <a:gd name="connsiteY0" fmla="*/ 807 h 1357769"/>
              <a:gd name="connsiteX1" fmla="*/ 144379 w 394636"/>
              <a:gd name="connsiteY1" fmla="*/ 67984 h 1357769"/>
              <a:gd name="connsiteX2" fmla="*/ 128653 w 394636"/>
              <a:gd name="connsiteY2" fmla="*/ 111147 h 1357769"/>
              <a:gd name="connsiteX3" fmla="*/ 105878 w 394636"/>
              <a:gd name="connsiteY3" fmla="*/ 135361 h 1357769"/>
              <a:gd name="connsiteX4" fmla="*/ 76457 w 394636"/>
              <a:gd name="connsiteY4" fmla="*/ 238858 h 1357769"/>
              <a:gd name="connsiteX5" fmla="*/ 67377 w 394636"/>
              <a:gd name="connsiteY5" fmla="*/ 289365 h 1357769"/>
              <a:gd name="connsiteX6" fmla="*/ 57752 w 394636"/>
              <a:gd name="connsiteY6" fmla="*/ 318241 h 1357769"/>
              <a:gd name="connsiteX7" fmla="*/ 34977 w 394636"/>
              <a:gd name="connsiteY7" fmla="*/ 387999 h 1357769"/>
              <a:gd name="connsiteX8" fmla="*/ 19251 w 394636"/>
              <a:gd name="connsiteY8" fmla="*/ 462620 h 1357769"/>
              <a:gd name="connsiteX9" fmla="*/ 9625 w 394636"/>
              <a:gd name="connsiteY9" fmla="*/ 491495 h 1357769"/>
              <a:gd name="connsiteX10" fmla="*/ 0 w 394636"/>
              <a:gd name="connsiteY10" fmla="*/ 568497 h 1357769"/>
              <a:gd name="connsiteX11" fmla="*/ 9625 w 394636"/>
              <a:gd name="connsiteY11" fmla="*/ 751377 h 1357769"/>
              <a:gd name="connsiteX12" fmla="*/ 28876 w 394636"/>
              <a:gd name="connsiteY12" fmla="*/ 866881 h 1357769"/>
              <a:gd name="connsiteX13" fmla="*/ 48126 w 394636"/>
              <a:gd name="connsiteY13" fmla="*/ 982384 h 1357769"/>
              <a:gd name="connsiteX14" fmla="*/ 57752 w 394636"/>
              <a:gd name="connsiteY14" fmla="*/ 1040135 h 1357769"/>
              <a:gd name="connsiteX15" fmla="*/ 77002 w 394636"/>
              <a:gd name="connsiteY15" fmla="*/ 1078636 h 1357769"/>
              <a:gd name="connsiteX16" fmla="*/ 96253 w 394636"/>
              <a:gd name="connsiteY16" fmla="*/ 1174889 h 1357769"/>
              <a:gd name="connsiteX17" fmla="*/ 115503 w 394636"/>
              <a:gd name="connsiteY17" fmla="*/ 1213390 h 1357769"/>
              <a:gd name="connsiteX18" fmla="*/ 134754 w 394636"/>
              <a:gd name="connsiteY18" fmla="*/ 1271142 h 1357769"/>
              <a:gd name="connsiteX19" fmla="*/ 154004 w 394636"/>
              <a:gd name="connsiteY19" fmla="*/ 1319268 h 1357769"/>
              <a:gd name="connsiteX20" fmla="*/ 163629 w 394636"/>
              <a:gd name="connsiteY20" fmla="*/ 1348144 h 1357769"/>
              <a:gd name="connsiteX21" fmla="*/ 192505 w 394636"/>
              <a:gd name="connsiteY21" fmla="*/ 1357769 h 1357769"/>
              <a:gd name="connsiteX22" fmla="*/ 221381 w 394636"/>
              <a:gd name="connsiteY22" fmla="*/ 1271142 h 1357769"/>
              <a:gd name="connsiteX23" fmla="*/ 276154 w 394636"/>
              <a:gd name="connsiteY23" fmla="*/ 1253871 h 1357769"/>
              <a:gd name="connsiteX24" fmla="*/ 322791 w 394636"/>
              <a:gd name="connsiteY24" fmla="*/ 1140949 h 1357769"/>
              <a:gd name="connsiteX25" fmla="*/ 335939 w 394636"/>
              <a:gd name="connsiteY25" fmla="*/ 1078636 h 1357769"/>
              <a:gd name="connsiteX26" fmla="*/ 356135 w 394636"/>
              <a:gd name="connsiteY26" fmla="*/ 992009 h 1357769"/>
              <a:gd name="connsiteX27" fmla="*/ 375385 w 394636"/>
              <a:gd name="connsiteY27" fmla="*/ 905382 h 1357769"/>
              <a:gd name="connsiteX28" fmla="*/ 385011 w 394636"/>
              <a:gd name="connsiteY28" fmla="*/ 818754 h 1357769"/>
              <a:gd name="connsiteX29" fmla="*/ 394636 w 394636"/>
              <a:gd name="connsiteY29" fmla="*/ 751377 h 1357769"/>
              <a:gd name="connsiteX30" fmla="*/ 385011 w 394636"/>
              <a:gd name="connsiteY30" fmla="*/ 558872 h 1357769"/>
              <a:gd name="connsiteX31" fmla="*/ 375385 w 394636"/>
              <a:gd name="connsiteY31" fmla="*/ 520371 h 1357769"/>
              <a:gd name="connsiteX32" fmla="*/ 365760 w 394636"/>
              <a:gd name="connsiteY32" fmla="*/ 462620 h 1357769"/>
              <a:gd name="connsiteX33" fmla="*/ 346509 w 394636"/>
              <a:gd name="connsiteY33" fmla="*/ 414493 h 1357769"/>
              <a:gd name="connsiteX34" fmla="*/ 327259 w 394636"/>
              <a:gd name="connsiteY34" fmla="*/ 327866 h 1357769"/>
              <a:gd name="connsiteX35" fmla="*/ 308008 w 394636"/>
              <a:gd name="connsiteY35" fmla="*/ 298990 h 1357769"/>
              <a:gd name="connsiteX36" fmla="*/ 321302 w 394636"/>
              <a:gd name="connsiteY36" fmla="*/ 277058 h 1357769"/>
              <a:gd name="connsiteX37" fmla="*/ 309643 w 394636"/>
              <a:gd name="connsiteY37" fmla="*/ 226650 h 1357769"/>
              <a:gd name="connsiteX38" fmla="*/ 286869 w 394636"/>
              <a:gd name="connsiteY38" fmla="*/ 178625 h 1357769"/>
              <a:gd name="connsiteX39" fmla="*/ 260572 w 394636"/>
              <a:gd name="connsiteY39" fmla="*/ 113628 h 1357769"/>
              <a:gd name="connsiteX40" fmla="*/ 236708 w 394636"/>
              <a:gd name="connsiteY40" fmla="*/ 67984 h 1357769"/>
              <a:gd name="connsiteX41" fmla="*/ 209867 w 394636"/>
              <a:gd name="connsiteY41" fmla="*/ 29784 h 1357769"/>
              <a:gd name="connsiteX42" fmla="*/ 193595 w 394636"/>
              <a:gd name="connsiteY42" fmla="*/ 807 h 1357769"/>
              <a:gd name="connsiteX0" fmla="*/ 193595 w 394636"/>
              <a:gd name="connsiteY0" fmla="*/ 807 h 1357769"/>
              <a:gd name="connsiteX1" fmla="*/ 144379 w 394636"/>
              <a:gd name="connsiteY1" fmla="*/ 67984 h 1357769"/>
              <a:gd name="connsiteX2" fmla="*/ 128653 w 394636"/>
              <a:gd name="connsiteY2" fmla="*/ 111147 h 1357769"/>
              <a:gd name="connsiteX3" fmla="*/ 105878 w 394636"/>
              <a:gd name="connsiteY3" fmla="*/ 135361 h 1357769"/>
              <a:gd name="connsiteX4" fmla="*/ 76457 w 394636"/>
              <a:gd name="connsiteY4" fmla="*/ 238858 h 1357769"/>
              <a:gd name="connsiteX5" fmla="*/ 67377 w 394636"/>
              <a:gd name="connsiteY5" fmla="*/ 289365 h 1357769"/>
              <a:gd name="connsiteX6" fmla="*/ 57752 w 394636"/>
              <a:gd name="connsiteY6" fmla="*/ 318241 h 1357769"/>
              <a:gd name="connsiteX7" fmla="*/ 34977 w 394636"/>
              <a:gd name="connsiteY7" fmla="*/ 387999 h 1357769"/>
              <a:gd name="connsiteX8" fmla="*/ 19251 w 394636"/>
              <a:gd name="connsiteY8" fmla="*/ 462620 h 1357769"/>
              <a:gd name="connsiteX9" fmla="*/ 9625 w 394636"/>
              <a:gd name="connsiteY9" fmla="*/ 491495 h 1357769"/>
              <a:gd name="connsiteX10" fmla="*/ 0 w 394636"/>
              <a:gd name="connsiteY10" fmla="*/ 568497 h 1357769"/>
              <a:gd name="connsiteX11" fmla="*/ 9625 w 394636"/>
              <a:gd name="connsiteY11" fmla="*/ 751377 h 1357769"/>
              <a:gd name="connsiteX12" fmla="*/ 28876 w 394636"/>
              <a:gd name="connsiteY12" fmla="*/ 866881 h 1357769"/>
              <a:gd name="connsiteX13" fmla="*/ 48126 w 394636"/>
              <a:gd name="connsiteY13" fmla="*/ 982384 h 1357769"/>
              <a:gd name="connsiteX14" fmla="*/ 57752 w 394636"/>
              <a:gd name="connsiteY14" fmla="*/ 1040135 h 1357769"/>
              <a:gd name="connsiteX15" fmla="*/ 77002 w 394636"/>
              <a:gd name="connsiteY15" fmla="*/ 1078636 h 1357769"/>
              <a:gd name="connsiteX16" fmla="*/ 96253 w 394636"/>
              <a:gd name="connsiteY16" fmla="*/ 1174889 h 1357769"/>
              <a:gd name="connsiteX17" fmla="*/ 115503 w 394636"/>
              <a:gd name="connsiteY17" fmla="*/ 1213390 h 1357769"/>
              <a:gd name="connsiteX18" fmla="*/ 134754 w 394636"/>
              <a:gd name="connsiteY18" fmla="*/ 1271142 h 1357769"/>
              <a:gd name="connsiteX19" fmla="*/ 154004 w 394636"/>
              <a:gd name="connsiteY19" fmla="*/ 1319268 h 1357769"/>
              <a:gd name="connsiteX20" fmla="*/ 163629 w 394636"/>
              <a:gd name="connsiteY20" fmla="*/ 1348144 h 1357769"/>
              <a:gd name="connsiteX21" fmla="*/ 192505 w 394636"/>
              <a:gd name="connsiteY21" fmla="*/ 1357769 h 1357769"/>
              <a:gd name="connsiteX22" fmla="*/ 251891 w 394636"/>
              <a:gd name="connsiteY22" fmla="*/ 1330674 h 1357769"/>
              <a:gd name="connsiteX23" fmla="*/ 276154 w 394636"/>
              <a:gd name="connsiteY23" fmla="*/ 1253871 h 1357769"/>
              <a:gd name="connsiteX24" fmla="*/ 322791 w 394636"/>
              <a:gd name="connsiteY24" fmla="*/ 1140949 h 1357769"/>
              <a:gd name="connsiteX25" fmla="*/ 335939 w 394636"/>
              <a:gd name="connsiteY25" fmla="*/ 1078636 h 1357769"/>
              <a:gd name="connsiteX26" fmla="*/ 356135 w 394636"/>
              <a:gd name="connsiteY26" fmla="*/ 992009 h 1357769"/>
              <a:gd name="connsiteX27" fmla="*/ 375385 w 394636"/>
              <a:gd name="connsiteY27" fmla="*/ 905382 h 1357769"/>
              <a:gd name="connsiteX28" fmla="*/ 385011 w 394636"/>
              <a:gd name="connsiteY28" fmla="*/ 818754 h 1357769"/>
              <a:gd name="connsiteX29" fmla="*/ 394636 w 394636"/>
              <a:gd name="connsiteY29" fmla="*/ 751377 h 1357769"/>
              <a:gd name="connsiteX30" fmla="*/ 385011 w 394636"/>
              <a:gd name="connsiteY30" fmla="*/ 558872 h 1357769"/>
              <a:gd name="connsiteX31" fmla="*/ 375385 w 394636"/>
              <a:gd name="connsiteY31" fmla="*/ 520371 h 1357769"/>
              <a:gd name="connsiteX32" fmla="*/ 365760 w 394636"/>
              <a:gd name="connsiteY32" fmla="*/ 462620 h 1357769"/>
              <a:gd name="connsiteX33" fmla="*/ 346509 w 394636"/>
              <a:gd name="connsiteY33" fmla="*/ 414493 h 1357769"/>
              <a:gd name="connsiteX34" fmla="*/ 327259 w 394636"/>
              <a:gd name="connsiteY34" fmla="*/ 327866 h 1357769"/>
              <a:gd name="connsiteX35" fmla="*/ 308008 w 394636"/>
              <a:gd name="connsiteY35" fmla="*/ 298990 h 1357769"/>
              <a:gd name="connsiteX36" fmla="*/ 321302 w 394636"/>
              <a:gd name="connsiteY36" fmla="*/ 277058 h 1357769"/>
              <a:gd name="connsiteX37" fmla="*/ 309643 w 394636"/>
              <a:gd name="connsiteY37" fmla="*/ 226650 h 1357769"/>
              <a:gd name="connsiteX38" fmla="*/ 286869 w 394636"/>
              <a:gd name="connsiteY38" fmla="*/ 178625 h 1357769"/>
              <a:gd name="connsiteX39" fmla="*/ 260572 w 394636"/>
              <a:gd name="connsiteY39" fmla="*/ 113628 h 1357769"/>
              <a:gd name="connsiteX40" fmla="*/ 236708 w 394636"/>
              <a:gd name="connsiteY40" fmla="*/ 67984 h 1357769"/>
              <a:gd name="connsiteX41" fmla="*/ 209867 w 394636"/>
              <a:gd name="connsiteY41" fmla="*/ 29784 h 1357769"/>
              <a:gd name="connsiteX42" fmla="*/ 193595 w 394636"/>
              <a:gd name="connsiteY42" fmla="*/ 807 h 1357769"/>
              <a:gd name="connsiteX0" fmla="*/ 193595 w 394636"/>
              <a:gd name="connsiteY0" fmla="*/ 807 h 1412538"/>
              <a:gd name="connsiteX1" fmla="*/ 144379 w 394636"/>
              <a:gd name="connsiteY1" fmla="*/ 67984 h 1412538"/>
              <a:gd name="connsiteX2" fmla="*/ 128653 w 394636"/>
              <a:gd name="connsiteY2" fmla="*/ 111147 h 1412538"/>
              <a:gd name="connsiteX3" fmla="*/ 105878 w 394636"/>
              <a:gd name="connsiteY3" fmla="*/ 135361 h 1412538"/>
              <a:gd name="connsiteX4" fmla="*/ 76457 w 394636"/>
              <a:gd name="connsiteY4" fmla="*/ 238858 h 1412538"/>
              <a:gd name="connsiteX5" fmla="*/ 67377 w 394636"/>
              <a:gd name="connsiteY5" fmla="*/ 289365 h 1412538"/>
              <a:gd name="connsiteX6" fmla="*/ 57752 w 394636"/>
              <a:gd name="connsiteY6" fmla="*/ 318241 h 1412538"/>
              <a:gd name="connsiteX7" fmla="*/ 34977 w 394636"/>
              <a:gd name="connsiteY7" fmla="*/ 387999 h 1412538"/>
              <a:gd name="connsiteX8" fmla="*/ 19251 w 394636"/>
              <a:gd name="connsiteY8" fmla="*/ 462620 h 1412538"/>
              <a:gd name="connsiteX9" fmla="*/ 9625 w 394636"/>
              <a:gd name="connsiteY9" fmla="*/ 491495 h 1412538"/>
              <a:gd name="connsiteX10" fmla="*/ 0 w 394636"/>
              <a:gd name="connsiteY10" fmla="*/ 568497 h 1412538"/>
              <a:gd name="connsiteX11" fmla="*/ 9625 w 394636"/>
              <a:gd name="connsiteY11" fmla="*/ 751377 h 1412538"/>
              <a:gd name="connsiteX12" fmla="*/ 28876 w 394636"/>
              <a:gd name="connsiteY12" fmla="*/ 866881 h 1412538"/>
              <a:gd name="connsiteX13" fmla="*/ 48126 w 394636"/>
              <a:gd name="connsiteY13" fmla="*/ 982384 h 1412538"/>
              <a:gd name="connsiteX14" fmla="*/ 57752 w 394636"/>
              <a:gd name="connsiteY14" fmla="*/ 1040135 h 1412538"/>
              <a:gd name="connsiteX15" fmla="*/ 77002 w 394636"/>
              <a:gd name="connsiteY15" fmla="*/ 1078636 h 1412538"/>
              <a:gd name="connsiteX16" fmla="*/ 96253 w 394636"/>
              <a:gd name="connsiteY16" fmla="*/ 1174889 h 1412538"/>
              <a:gd name="connsiteX17" fmla="*/ 115503 w 394636"/>
              <a:gd name="connsiteY17" fmla="*/ 1213390 h 1412538"/>
              <a:gd name="connsiteX18" fmla="*/ 134754 w 394636"/>
              <a:gd name="connsiteY18" fmla="*/ 1271142 h 1412538"/>
              <a:gd name="connsiteX19" fmla="*/ 154004 w 394636"/>
              <a:gd name="connsiteY19" fmla="*/ 1319268 h 1412538"/>
              <a:gd name="connsiteX20" fmla="*/ 163629 w 394636"/>
              <a:gd name="connsiteY20" fmla="*/ 1348144 h 1412538"/>
              <a:gd name="connsiteX21" fmla="*/ 200641 w 394636"/>
              <a:gd name="connsiteY21" fmla="*/ 1412538 h 1412538"/>
              <a:gd name="connsiteX22" fmla="*/ 251891 w 394636"/>
              <a:gd name="connsiteY22" fmla="*/ 1330674 h 1412538"/>
              <a:gd name="connsiteX23" fmla="*/ 276154 w 394636"/>
              <a:gd name="connsiteY23" fmla="*/ 1253871 h 1412538"/>
              <a:gd name="connsiteX24" fmla="*/ 322791 w 394636"/>
              <a:gd name="connsiteY24" fmla="*/ 1140949 h 1412538"/>
              <a:gd name="connsiteX25" fmla="*/ 335939 w 394636"/>
              <a:gd name="connsiteY25" fmla="*/ 1078636 h 1412538"/>
              <a:gd name="connsiteX26" fmla="*/ 356135 w 394636"/>
              <a:gd name="connsiteY26" fmla="*/ 992009 h 1412538"/>
              <a:gd name="connsiteX27" fmla="*/ 375385 w 394636"/>
              <a:gd name="connsiteY27" fmla="*/ 905382 h 1412538"/>
              <a:gd name="connsiteX28" fmla="*/ 385011 w 394636"/>
              <a:gd name="connsiteY28" fmla="*/ 818754 h 1412538"/>
              <a:gd name="connsiteX29" fmla="*/ 394636 w 394636"/>
              <a:gd name="connsiteY29" fmla="*/ 751377 h 1412538"/>
              <a:gd name="connsiteX30" fmla="*/ 385011 w 394636"/>
              <a:gd name="connsiteY30" fmla="*/ 558872 h 1412538"/>
              <a:gd name="connsiteX31" fmla="*/ 375385 w 394636"/>
              <a:gd name="connsiteY31" fmla="*/ 520371 h 1412538"/>
              <a:gd name="connsiteX32" fmla="*/ 365760 w 394636"/>
              <a:gd name="connsiteY32" fmla="*/ 462620 h 1412538"/>
              <a:gd name="connsiteX33" fmla="*/ 346509 w 394636"/>
              <a:gd name="connsiteY33" fmla="*/ 414493 h 1412538"/>
              <a:gd name="connsiteX34" fmla="*/ 327259 w 394636"/>
              <a:gd name="connsiteY34" fmla="*/ 327866 h 1412538"/>
              <a:gd name="connsiteX35" fmla="*/ 308008 w 394636"/>
              <a:gd name="connsiteY35" fmla="*/ 298990 h 1412538"/>
              <a:gd name="connsiteX36" fmla="*/ 321302 w 394636"/>
              <a:gd name="connsiteY36" fmla="*/ 277058 h 1412538"/>
              <a:gd name="connsiteX37" fmla="*/ 309643 w 394636"/>
              <a:gd name="connsiteY37" fmla="*/ 226650 h 1412538"/>
              <a:gd name="connsiteX38" fmla="*/ 286869 w 394636"/>
              <a:gd name="connsiteY38" fmla="*/ 178625 h 1412538"/>
              <a:gd name="connsiteX39" fmla="*/ 260572 w 394636"/>
              <a:gd name="connsiteY39" fmla="*/ 113628 h 1412538"/>
              <a:gd name="connsiteX40" fmla="*/ 236708 w 394636"/>
              <a:gd name="connsiteY40" fmla="*/ 67984 h 1412538"/>
              <a:gd name="connsiteX41" fmla="*/ 209867 w 394636"/>
              <a:gd name="connsiteY41" fmla="*/ 29784 h 1412538"/>
              <a:gd name="connsiteX42" fmla="*/ 193595 w 394636"/>
              <a:gd name="connsiteY42" fmla="*/ 807 h 1412538"/>
              <a:gd name="connsiteX0" fmla="*/ 193595 w 394636"/>
              <a:gd name="connsiteY0" fmla="*/ 807 h 1412538"/>
              <a:gd name="connsiteX1" fmla="*/ 144379 w 394636"/>
              <a:gd name="connsiteY1" fmla="*/ 67984 h 1412538"/>
              <a:gd name="connsiteX2" fmla="*/ 128653 w 394636"/>
              <a:gd name="connsiteY2" fmla="*/ 111147 h 1412538"/>
              <a:gd name="connsiteX3" fmla="*/ 105878 w 394636"/>
              <a:gd name="connsiteY3" fmla="*/ 135361 h 1412538"/>
              <a:gd name="connsiteX4" fmla="*/ 76457 w 394636"/>
              <a:gd name="connsiteY4" fmla="*/ 238858 h 1412538"/>
              <a:gd name="connsiteX5" fmla="*/ 67377 w 394636"/>
              <a:gd name="connsiteY5" fmla="*/ 289365 h 1412538"/>
              <a:gd name="connsiteX6" fmla="*/ 57752 w 394636"/>
              <a:gd name="connsiteY6" fmla="*/ 318241 h 1412538"/>
              <a:gd name="connsiteX7" fmla="*/ 34977 w 394636"/>
              <a:gd name="connsiteY7" fmla="*/ 387999 h 1412538"/>
              <a:gd name="connsiteX8" fmla="*/ 19251 w 394636"/>
              <a:gd name="connsiteY8" fmla="*/ 462620 h 1412538"/>
              <a:gd name="connsiteX9" fmla="*/ 9625 w 394636"/>
              <a:gd name="connsiteY9" fmla="*/ 491495 h 1412538"/>
              <a:gd name="connsiteX10" fmla="*/ 0 w 394636"/>
              <a:gd name="connsiteY10" fmla="*/ 568497 h 1412538"/>
              <a:gd name="connsiteX11" fmla="*/ 9625 w 394636"/>
              <a:gd name="connsiteY11" fmla="*/ 751377 h 1412538"/>
              <a:gd name="connsiteX12" fmla="*/ 28876 w 394636"/>
              <a:gd name="connsiteY12" fmla="*/ 866881 h 1412538"/>
              <a:gd name="connsiteX13" fmla="*/ 48126 w 394636"/>
              <a:gd name="connsiteY13" fmla="*/ 982384 h 1412538"/>
              <a:gd name="connsiteX14" fmla="*/ 57752 w 394636"/>
              <a:gd name="connsiteY14" fmla="*/ 1040135 h 1412538"/>
              <a:gd name="connsiteX15" fmla="*/ 56663 w 394636"/>
              <a:gd name="connsiteY15" fmla="*/ 1092924 h 1412538"/>
              <a:gd name="connsiteX16" fmla="*/ 96253 w 394636"/>
              <a:gd name="connsiteY16" fmla="*/ 1174889 h 1412538"/>
              <a:gd name="connsiteX17" fmla="*/ 115503 w 394636"/>
              <a:gd name="connsiteY17" fmla="*/ 1213390 h 1412538"/>
              <a:gd name="connsiteX18" fmla="*/ 134754 w 394636"/>
              <a:gd name="connsiteY18" fmla="*/ 1271142 h 1412538"/>
              <a:gd name="connsiteX19" fmla="*/ 154004 w 394636"/>
              <a:gd name="connsiteY19" fmla="*/ 1319268 h 1412538"/>
              <a:gd name="connsiteX20" fmla="*/ 163629 w 394636"/>
              <a:gd name="connsiteY20" fmla="*/ 1348144 h 1412538"/>
              <a:gd name="connsiteX21" fmla="*/ 200641 w 394636"/>
              <a:gd name="connsiteY21" fmla="*/ 1412538 h 1412538"/>
              <a:gd name="connsiteX22" fmla="*/ 251891 w 394636"/>
              <a:gd name="connsiteY22" fmla="*/ 1330674 h 1412538"/>
              <a:gd name="connsiteX23" fmla="*/ 276154 w 394636"/>
              <a:gd name="connsiteY23" fmla="*/ 1253871 h 1412538"/>
              <a:gd name="connsiteX24" fmla="*/ 322791 w 394636"/>
              <a:gd name="connsiteY24" fmla="*/ 1140949 h 1412538"/>
              <a:gd name="connsiteX25" fmla="*/ 335939 w 394636"/>
              <a:gd name="connsiteY25" fmla="*/ 1078636 h 1412538"/>
              <a:gd name="connsiteX26" fmla="*/ 356135 w 394636"/>
              <a:gd name="connsiteY26" fmla="*/ 992009 h 1412538"/>
              <a:gd name="connsiteX27" fmla="*/ 375385 w 394636"/>
              <a:gd name="connsiteY27" fmla="*/ 905382 h 1412538"/>
              <a:gd name="connsiteX28" fmla="*/ 385011 w 394636"/>
              <a:gd name="connsiteY28" fmla="*/ 818754 h 1412538"/>
              <a:gd name="connsiteX29" fmla="*/ 394636 w 394636"/>
              <a:gd name="connsiteY29" fmla="*/ 751377 h 1412538"/>
              <a:gd name="connsiteX30" fmla="*/ 385011 w 394636"/>
              <a:gd name="connsiteY30" fmla="*/ 558872 h 1412538"/>
              <a:gd name="connsiteX31" fmla="*/ 375385 w 394636"/>
              <a:gd name="connsiteY31" fmla="*/ 520371 h 1412538"/>
              <a:gd name="connsiteX32" fmla="*/ 365760 w 394636"/>
              <a:gd name="connsiteY32" fmla="*/ 462620 h 1412538"/>
              <a:gd name="connsiteX33" fmla="*/ 346509 w 394636"/>
              <a:gd name="connsiteY33" fmla="*/ 414493 h 1412538"/>
              <a:gd name="connsiteX34" fmla="*/ 327259 w 394636"/>
              <a:gd name="connsiteY34" fmla="*/ 327866 h 1412538"/>
              <a:gd name="connsiteX35" fmla="*/ 308008 w 394636"/>
              <a:gd name="connsiteY35" fmla="*/ 298990 h 1412538"/>
              <a:gd name="connsiteX36" fmla="*/ 321302 w 394636"/>
              <a:gd name="connsiteY36" fmla="*/ 277058 h 1412538"/>
              <a:gd name="connsiteX37" fmla="*/ 309643 w 394636"/>
              <a:gd name="connsiteY37" fmla="*/ 226650 h 1412538"/>
              <a:gd name="connsiteX38" fmla="*/ 286869 w 394636"/>
              <a:gd name="connsiteY38" fmla="*/ 178625 h 1412538"/>
              <a:gd name="connsiteX39" fmla="*/ 260572 w 394636"/>
              <a:gd name="connsiteY39" fmla="*/ 113628 h 1412538"/>
              <a:gd name="connsiteX40" fmla="*/ 236708 w 394636"/>
              <a:gd name="connsiteY40" fmla="*/ 67984 h 1412538"/>
              <a:gd name="connsiteX41" fmla="*/ 209867 w 394636"/>
              <a:gd name="connsiteY41" fmla="*/ 29784 h 1412538"/>
              <a:gd name="connsiteX42" fmla="*/ 193595 w 394636"/>
              <a:gd name="connsiteY42" fmla="*/ 807 h 1412538"/>
              <a:gd name="connsiteX0" fmla="*/ 193595 w 394636"/>
              <a:gd name="connsiteY0" fmla="*/ 807 h 1412538"/>
              <a:gd name="connsiteX1" fmla="*/ 144379 w 394636"/>
              <a:gd name="connsiteY1" fmla="*/ 67984 h 1412538"/>
              <a:gd name="connsiteX2" fmla="*/ 128653 w 394636"/>
              <a:gd name="connsiteY2" fmla="*/ 111147 h 1412538"/>
              <a:gd name="connsiteX3" fmla="*/ 105878 w 394636"/>
              <a:gd name="connsiteY3" fmla="*/ 135361 h 1412538"/>
              <a:gd name="connsiteX4" fmla="*/ 76457 w 394636"/>
              <a:gd name="connsiteY4" fmla="*/ 238858 h 1412538"/>
              <a:gd name="connsiteX5" fmla="*/ 67377 w 394636"/>
              <a:gd name="connsiteY5" fmla="*/ 289365 h 1412538"/>
              <a:gd name="connsiteX6" fmla="*/ 57752 w 394636"/>
              <a:gd name="connsiteY6" fmla="*/ 318241 h 1412538"/>
              <a:gd name="connsiteX7" fmla="*/ 34977 w 394636"/>
              <a:gd name="connsiteY7" fmla="*/ 387999 h 1412538"/>
              <a:gd name="connsiteX8" fmla="*/ 19251 w 394636"/>
              <a:gd name="connsiteY8" fmla="*/ 462620 h 1412538"/>
              <a:gd name="connsiteX9" fmla="*/ 9625 w 394636"/>
              <a:gd name="connsiteY9" fmla="*/ 491495 h 1412538"/>
              <a:gd name="connsiteX10" fmla="*/ 0 w 394636"/>
              <a:gd name="connsiteY10" fmla="*/ 568497 h 1412538"/>
              <a:gd name="connsiteX11" fmla="*/ 9625 w 394636"/>
              <a:gd name="connsiteY11" fmla="*/ 751377 h 1412538"/>
              <a:gd name="connsiteX12" fmla="*/ 28876 w 394636"/>
              <a:gd name="connsiteY12" fmla="*/ 866881 h 1412538"/>
              <a:gd name="connsiteX13" fmla="*/ 48126 w 394636"/>
              <a:gd name="connsiteY13" fmla="*/ 982384 h 1412538"/>
              <a:gd name="connsiteX14" fmla="*/ 43514 w 394636"/>
              <a:gd name="connsiteY14" fmla="*/ 1035372 h 1412538"/>
              <a:gd name="connsiteX15" fmla="*/ 56663 w 394636"/>
              <a:gd name="connsiteY15" fmla="*/ 1092924 h 1412538"/>
              <a:gd name="connsiteX16" fmla="*/ 96253 w 394636"/>
              <a:gd name="connsiteY16" fmla="*/ 1174889 h 1412538"/>
              <a:gd name="connsiteX17" fmla="*/ 115503 w 394636"/>
              <a:gd name="connsiteY17" fmla="*/ 1213390 h 1412538"/>
              <a:gd name="connsiteX18" fmla="*/ 134754 w 394636"/>
              <a:gd name="connsiteY18" fmla="*/ 1271142 h 1412538"/>
              <a:gd name="connsiteX19" fmla="*/ 154004 w 394636"/>
              <a:gd name="connsiteY19" fmla="*/ 1319268 h 1412538"/>
              <a:gd name="connsiteX20" fmla="*/ 163629 w 394636"/>
              <a:gd name="connsiteY20" fmla="*/ 1348144 h 1412538"/>
              <a:gd name="connsiteX21" fmla="*/ 200641 w 394636"/>
              <a:gd name="connsiteY21" fmla="*/ 1412538 h 1412538"/>
              <a:gd name="connsiteX22" fmla="*/ 251891 w 394636"/>
              <a:gd name="connsiteY22" fmla="*/ 1330674 h 1412538"/>
              <a:gd name="connsiteX23" fmla="*/ 276154 w 394636"/>
              <a:gd name="connsiteY23" fmla="*/ 1253871 h 1412538"/>
              <a:gd name="connsiteX24" fmla="*/ 322791 w 394636"/>
              <a:gd name="connsiteY24" fmla="*/ 1140949 h 1412538"/>
              <a:gd name="connsiteX25" fmla="*/ 335939 w 394636"/>
              <a:gd name="connsiteY25" fmla="*/ 1078636 h 1412538"/>
              <a:gd name="connsiteX26" fmla="*/ 356135 w 394636"/>
              <a:gd name="connsiteY26" fmla="*/ 992009 h 1412538"/>
              <a:gd name="connsiteX27" fmla="*/ 375385 w 394636"/>
              <a:gd name="connsiteY27" fmla="*/ 905382 h 1412538"/>
              <a:gd name="connsiteX28" fmla="*/ 385011 w 394636"/>
              <a:gd name="connsiteY28" fmla="*/ 818754 h 1412538"/>
              <a:gd name="connsiteX29" fmla="*/ 394636 w 394636"/>
              <a:gd name="connsiteY29" fmla="*/ 751377 h 1412538"/>
              <a:gd name="connsiteX30" fmla="*/ 385011 w 394636"/>
              <a:gd name="connsiteY30" fmla="*/ 558872 h 1412538"/>
              <a:gd name="connsiteX31" fmla="*/ 375385 w 394636"/>
              <a:gd name="connsiteY31" fmla="*/ 520371 h 1412538"/>
              <a:gd name="connsiteX32" fmla="*/ 365760 w 394636"/>
              <a:gd name="connsiteY32" fmla="*/ 462620 h 1412538"/>
              <a:gd name="connsiteX33" fmla="*/ 346509 w 394636"/>
              <a:gd name="connsiteY33" fmla="*/ 414493 h 1412538"/>
              <a:gd name="connsiteX34" fmla="*/ 327259 w 394636"/>
              <a:gd name="connsiteY34" fmla="*/ 327866 h 1412538"/>
              <a:gd name="connsiteX35" fmla="*/ 308008 w 394636"/>
              <a:gd name="connsiteY35" fmla="*/ 298990 h 1412538"/>
              <a:gd name="connsiteX36" fmla="*/ 321302 w 394636"/>
              <a:gd name="connsiteY36" fmla="*/ 277058 h 1412538"/>
              <a:gd name="connsiteX37" fmla="*/ 309643 w 394636"/>
              <a:gd name="connsiteY37" fmla="*/ 226650 h 1412538"/>
              <a:gd name="connsiteX38" fmla="*/ 286869 w 394636"/>
              <a:gd name="connsiteY38" fmla="*/ 178625 h 1412538"/>
              <a:gd name="connsiteX39" fmla="*/ 260572 w 394636"/>
              <a:gd name="connsiteY39" fmla="*/ 113628 h 1412538"/>
              <a:gd name="connsiteX40" fmla="*/ 236708 w 394636"/>
              <a:gd name="connsiteY40" fmla="*/ 67984 h 1412538"/>
              <a:gd name="connsiteX41" fmla="*/ 209867 w 394636"/>
              <a:gd name="connsiteY41" fmla="*/ 29784 h 1412538"/>
              <a:gd name="connsiteX42" fmla="*/ 193595 w 394636"/>
              <a:gd name="connsiteY42" fmla="*/ 807 h 1412538"/>
              <a:gd name="connsiteX0" fmla="*/ 193595 w 394636"/>
              <a:gd name="connsiteY0" fmla="*/ 807 h 1412538"/>
              <a:gd name="connsiteX1" fmla="*/ 144379 w 394636"/>
              <a:gd name="connsiteY1" fmla="*/ 67984 h 1412538"/>
              <a:gd name="connsiteX2" fmla="*/ 128653 w 394636"/>
              <a:gd name="connsiteY2" fmla="*/ 111147 h 1412538"/>
              <a:gd name="connsiteX3" fmla="*/ 105878 w 394636"/>
              <a:gd name="connsiteY3" fmla="*/ 135361 h 1412538"/>
              <a:gd name="connsiteX4" fmla="*/ 76457 w 394636"/>
              <a:gd name="connsiteY4" fmla="*/ 238858 h 1412538"/>
              <a:gd name="connsiteX5" fmla="*/ 67377 w 394636"/>
              <a:gd name="connsiteY5" fmla="*/ 289365 h 1412538"/>
              <a:gd name="connsiteX6" fmla="*/ 57752 w 394636"/>
              <a:gd name="connsiteY6" fmla="*/ 318241 h 1412538"/>
              <a:gd name="connsiteX7" fmla="*/ 34977 w 394636"/>
              <a:gd name="connsiteY7" fmla="*/ 387999 h 1412538"/>
              <a:gd name="connsiteX8" fmla="*/ 19251 w 394636"/>
              <a:gd name="connsiteY8" fmla="*/ 462620 h 1412538"/>
              <a:gd name="connsiteX9" fmla="*/ 9625 w 394636"/>
              <a:gd name="connsiteY9" fmla="*/ 491495 h 1412538"/>
              <a:gd name="connsiteX10" fmla="*/ 0 w 394636"/>
              <a:gd name="connsiteY10" fmla="*/ 568497 h 1412538"/>
              <a:gd name="connsiteX11" fmla="*/ 9625 w 394636"/>
              <a:gd name="connsiteY11" fmla="*/ 751377 h 1412538"/>
              <a:gd name="connsiteX12" fmla="*/ 28876 w 394636"/>
              <a:gd name="connsiteY12" fmla="*/ 866881 h 1412538"/>
              <a:gd name="connsiteX13" fmla="*/ 23718 w 394636"/>
              <a:gd name="connsiteY13" fmla="*/ 977622 h 1412538"/>
              <a:gd name="connsiteX14" fmla="*/ 43514 w 394636"/>
              <a:gd name="connsiteY14" fmla="*/ 1035372 h 1412538"/>
              <a:gd name="connsiteX15" fmla="*/ 56663 w 394636"/>
              <a:gd name="connsiteY15" fmla="*/ 1092924 h 1412538"/>
              <a:gd name="connsiteX16" fmla="*/ 96253 w 394636"/>
              <a:gd name="connsiteY16" fmla="*/ 1174889 h 1412538"/>
              <a:gd name="connsiteX17" fmla="*/ 115503 w 394636"/>
              <a:gd name="connsiteY17" fmla="*/ 1213390 h 1412538"/>
              <a:gd name="connsiteX18" fmla="*/ 134754 w 394636"/>
              <a:gd name="connsiteY18" fmla="*/ 1271142 h 1412538"/>
              <a:gd name="connsiteX19" fmla="*/ 154004 w 394636"/>
              <a:gd name="connsiteY19" fmla="*/ 1319268 h 1412538"/>
              <a:gd name="connsiteX20" fmla="*/ 163629 w 394636"/>
              <a:gd name="connsiteY20" fmla="*/ 1348144 h 1412538"/>
              <a:gd name="connsiteX21" fmla="*/ 200641 w 394636"/>
              <a:gd name="connsiteY21" fmla="*/ 1412538 h 1412538"/>
              <a:gd name="connsiteX22" fmla="*/ 251891 w 394636"/>
              <a:gd name="connsiteY22" fmla="*/ 1330674 h 1412538"/>
              <a:gd name="connsiteX23" fmla="*/ 276154 w 394636"/>
              <a:gd name="connsiteY23" fmla="*/ 1253871 h 1412538"/>
              <a:gd name="connsiteX24" fmla="*/ 322791 w 394636"/>
              <a:gd name="connsiteY24" fmla="*/ 1140949 h 1412538"/>
              <a:gd name="connsiteX25" fmla="*/ 335939 w 394636"/>
              <a:gd name="connsiteY25" fmla="*/ 1078636 h 1412538"/>
              <a:gd name="connsiteX26" fmla="*/ 356135 w 394636"/>
              <a:gd name="connsiteY26" fmla="*/ 992009 h 1412538"/>
              <a:gd name="connsiteX27" fmla="*/ 375385 w 394636"/>
              <a:gd name="connsiteY27" fmla="*/ 905382 h 1412538"/>
              <a:gd name="connsiteX28" fmla="*/ 385011 w 394636"/>
              <a:gd name="connsiteY28" fmla="*/ 818754 h 1412538"/>
              <a:gd name="connsiteX29" fmla="*/ 394636 w 394636"/>
              <a:gd name="connsiteY29" fmla="*/ 751377 h 1412538"/>
              <a:gd name="connsiteX30" fmla="*/ 385011 w 394636"/>
              <a:gd name="connsiteY30" fmla="*/ 558872 h 1412538"/>
              <a:gd name="connsiteX31" fmla="*/ 375385 w 394636"/>
              <a:gd name="connsiteY31" fmla="*/ 520371 h 1412538"/>
              <a:gd name="connsiteX32" fmla="*/ 365760 w 394636"/>
              <a:gd name="connsiteY32" fmla="*/ 462620 h 1412538"/>
              <a:gd name="connsiteX33" fmla="*/ 346509 w 394636"/>
              <a:gd name="connsiteY33" fmla="*/ 414493 h 1412538"/>
              <a:gd name="connsiteX34" fmla="*/ 327259 w 394636"/>
              <a:gd name="connsiteY34" fmla="*/ 327866 h 1412538"/>
              <a:gd name="connsiteX35" fmla="*/ 308008 w 394636"/>
              <a:gd name="connsiteY35" fmla="*/ 298990 h 1412538"/>
              <a:gd name="connsiteX36" fmla="*/ 321302 w 394636"/>
              <a:gd name="connsiteY36" fmla="*/ 277058 h 1412538"/>
              <a:gd name="connsiteX37" fmla="*/ 309643 w 394636"/>
              <a:gd name="connsiteY37" fmla="*/ 226650 h 1412538"/>
              <a:gd name="connsiteX38" fmla="*/ 286869 w 394636"/>
              <a:gd name="connsiteY38" fmla="*/ 178625 h 1412538"/>
              <a:gd name="connsiteX39" fmla="*/ 260572 w 394636"/>
              <a:gd name="connsiteY39" fmla="*/ 113628 h 1412538"/>
              <a:gd name="connsiteX40" fmla="*/ 236708 w 394636"/>
              <a:gd name="connsiteY40" fmla="*/ 67984 h 1412538"/>
              <a:gd name="connsiteX41" fmla="*/ 209867 w 394636"/>
              <a:gd name="connsiteY41" fmla="*/ 29784 h 1412538"/>
              <a:gd name="connsiteX42" fmla="*/ 193595 w 394636"/>
              <a:gd name="connsiteY42" fmla="*/ 807 h 1412538"/>
              <a:gd name="connsiteX0" fmla="*/ 193595 w 394636"/>
              <a:gd name="connsiteY0" fmla="*/ 807 h 1412538"/>
              <a:gd name="connsiteX1" fmla="*/ 144379 w 394636"/>
              <a:gd name="connsiteY1" fmla="*/ 67984 h 1412538"/>
              <a:gd name="connsiteX2" fmla="*/ 128653 w 394636"/>
              <a:gd name="connsiteY2" fmla="*/ 111147 h 1412538"/>
              <a:gd name="connsiteX3" fmla="*/ 105878 w 394636"/>
              <a:gd name="connsiteY3" fmla="*/ 135361 h 1412538"/>
              <a:gd name="connsiteX4" fmla="*/ 76457 w 394636"/>
              <a:gd name="connsiteY4" fmla="*/ 238858 h 1412538"/>
              <a:gd name="connsiteX5" fmla="*/ 67377 w 394636"/>
              <a:gd name="connsiteY5" fmla="*/ 289365 h 1412538"/>
              <a:gd name="connsiteX6" fmla="*/ 57752 w 394636"/>
              <a:gd name="connsiteY6" fmla="*/ 318241 h 1412538"/>
              <a:gd name="connsiteX7" fmla="*/ 34977 w 394636"/>
              <a:gd name="connsiteY7" fmla="*/ 387999 h 1412538"/>
              <a:gd name="connsiteX8" fmla="*/ 19251 w 394636"/>
              <a:gd name="connsiteY8" fmla="*/ 462620 h 1412538"/>
              <a:gd name="connsiteX9" fmla="*/ 9625 w 394636"/>
              <a:gd name="connsiteY9" fmla="*/ 491495 h 1412538"/>
              <a:gd name="connsiteX10" fmla="*/ 0 w 394636"/>
              <a:gd name="connsiteY10" fmla="*/ 568497 h 1412538"/>
              <a:gd name="connsiteX11" fmla="*/ 9625 w 394636"/>
              <a:gd name="connsiteY11" fmla="*/ 751377 h 1412538"/>
              <a:gd name="connsiteX12" fmla="*/ 10570 w 394636"/>
              <a:gd name="connsiteY12" fmla="*/ 864500 h 1412538"/>
              <a:gd name="connsiteX13" fmla="*/ 23718 w 394636"/>
              <a:gd name="connsiteY13" fmla="*/ 977622 h 1412538"/>
              <a:gd name="connsiteX14" fmla="*/ 43514 w 394636"/>
              <a:gd name="connsiteY14" fmla="*/ 1035372 h 1412538"/>
              <a:gd name="connsiteX15" fmla="*/ 56663 w 394636"/>
              <a:gd name="connsiteY15" fmla="*/ 1092924 h 1412538"/>
              <a:gd name="connsiteX16" fmla="*/ 96253 w 394636"/>
              <a:gd name="connsiteY16" fmla="*/ 1174889 h 1412538"/>
              <a:gd name="connsiteX17" fmla="*/ 115503 w 394636"/>
              <a:gd name="connsiteY17" fmla="*/ 1213390 h 1412538"/>
              <a:gd name="connsiteX18" fmla="*/ 134754 w 394636"/>
              <a:gd name="connsiteY18" fmla="*/ 1271142 h 1412538"/>
              <a:gd name="connsiteX19" fmla="*/ 154004 w 394636"/>
              <a:gd name="connsiteY19" fmla="*/ 1319268 h 1412538"/>
              <a:gd name="connsiteX20" fmla="*/ 163629 w 394636"/>
              <a:gd name="connsiteY20" fmla="*/ 1348144 h 1412538"/>
              <a:gd name="connsiteX21" fmla="*/ 200641 w 394636"/>
              <a:gd name="connsiteY21" fmla="*/ 1412538 h 1412538"/>
              <a:gd name="connsiteX22" fmla="*/ 251891 w 394636"/>
              <a:gd name="connsiteY22" fmla="*/ 1330674 h 1412538"/>
              <a:gd name="connsiteX23" fmla="*/ 276154 w 394636"/>
              <a:gd name="connsiteY23" fmla="*/ 1253871 h 1412538"/>
              <a:gd name="connsiteX24" fmla="*/ 322791 w 394636"/>
              <a:gd name="connsiteY24" fmla="*/ 1140949 h 1412538"/>
              <a:gd name="connsiteX25" fmla="*/ 335939 w 394636"/>
              <a:gd name="connsiteY25" fmla="*/ 1078636 h 1412538"/>
              <a:gd name="connsiteX26" fmla="*/ 356135 w 394636"/>
              <a:gd name="connsiteY26" fmla="*/ 992009 h 1412538"/>
              <a:gd name="connsiteX27" fmla="*/ 375385 w 394636"/>
              <a:gd name="connsiteY27" fmla="*/ 905382 h 1412538"/>
              <a:gd name="connsiteX28" fmla="*/ 385011 w 394636"/>
              <a:gd name="connsiteY28" fmla="*/ 818754 h 1412538"/>
              <a:gd name="connsiteX29" fmla="*/ 394636 w 394636"/>
              <a:gd name="connsiteY29" fmla="*/ 751377 h 1412538"/>
              <a:gd name="connsiteX30" fmla="*/ 385011 w 394636"/>
              <a:gd name="connsiteY30" fmla="*/ 558872 h 1412538"/>
              <a:gd name="connsiteX31" fmla="*/ 375385 w 394636"/>
              <a:gd name="connsiteY31" fmla="*/ 520371 h 1412538"/>
              <a:gd name="connsiteX32" fmla="*/ 365760 w 394636"/>
              <a:gd name="connsiteY32" fmla="*/ 462620 h 1412538"/>
              <a:gd name="connsiteX33" fmla="*/ 346509 w 394636"/>
              <a:gd name="connsiteY33" fmla="*/ 414493 h 1412538"/>
              <a:gd name="connsiteX34" fmla="*/ 327259 w 394636"/>
              <a:gd name="connsiteY34" fmla="*/ 327866 h 1412538"/>
              <a:gd name="connsiteX35" fmla="*/ 308008 w 394636"/>
              <a:gd name="connsiteY35" fmla="*/ 298990 h 1412538"/>
              <a:gd name="connsiteX36" fmla="*/ 321302 w 394636"/>
              <a:gd name="connsiteY36" fmla="*/ 277058 h 1412538"/>
              <a:gd name="connsiteX37" fmla="*/ 309643 w 394636"/>
              <a:gd name="connsiteY37" fmla="*/ 226650 h 1412538"/>
              <a:gd name="connsiteX38" fmla="*/ 286869 w 394636"/>
              <a:gd name="connsiteY38" fmla="*/ 178625 h 1412538"/>
              <a:gd name="connsiteX39" fmla="*/ 260572 w 394636"/>
              <a:gd name="connsiteY39" fmla="*/ 113628 h 1412538"/>
              <a:gd name="connsiteX40" fmla="*/ 236708 w 394636"/>
              <a:gd name="connsiteY40" fmla="*/ 67984 h 1412538"/>
              <a:gd name="connsiteX41" fmla="*/ 209867 w 394636"/>
              <a:gd name="connsiteY41" fmla="*/ 29784 h 1412538"/>
              <a:gd name="connsiteX42" fmla="*/ 193595 w 394636"/>
              <a:gd name="connsiteY42" fmla="*/ 807 h 1412538"/>
              <a:gd name="connsiteX0" fmla="*/ 196444 w 397485"/>
              <a:gd name="connsiteY0" fmla="*/ 807 h 1412538"/>
              <a:gd name="connsiteX1" fmla="*/ 147228 w 397485"/>
              <a:gd name="connsiteY1" fmla="*/ 67984 h 1412538"/>
              <a:gd name="connsiteX2" fmla="*/ 131502 w 397485"/>
              <a:gd name="connsiteY2" fmla="*/ 111147 h 1412538"/>
              <a:gd name="connsiteX3" fmla="*/ 108727 w 397485"/>
              <a:gd name="connsiteY3" fmla="*/ 135361 h 1412538"/>
              <a:gd name="connsiteX4" fmla="*/ 79306 w 397485"/>
              <a:gd name="connsiteY4" fmla="*/ 238858 h 1412538"/>
              <a:gd name="connsiteX5" fmla="*/ 70226 w 397485"/>
              <a:gd name="connsiteY5" fmla="*/ 289365 h 1412538"/>
              <a:gd name="connsiteX6" fmla="*/ 60601 w 397485"/>
              <a:gd name="connsiteY6" fmla="*/ 318241 h 1412538"/>
              <a:gd name="connsiteX7" fmla="*/ 37826 w 397485"/>
              <a:gd name="connsiteY7" fmla="*/ 387999 h 1412538"/>
              <a:gd name="connsiteX8" fmla="*/ 22100 w 397485"/>
              <a:gd name="connsiteY8" fmla="*/ 462620 h 1412538"/>
              <a:gd name="connsiteX9" fmla="*/ 12474 w 397485"/>
              <a:gd name="connsiteY9" fmla="*/ 491495 h 1412538"/>
              <a:gd name="connsiteX10" fmla="*/ 2849 w 397485"/>
              <a:gd name="connsiteY10" fmla="*/ 568497 h 1412538"/>
              <a:gd name="connsiteX11" fmla="*/ 270 w 397485"/>
              <a:gd name="connsiteY11" fmla="*/ 729946 h 1412538"/>
              <a:gd name="connsiteX12" fmla="*/ 13419 w 397485"/>
              <a:gd name="connsiteY12" fmla="*/ 864500 h 1412538"/>
              <a:gd name="connsiteX13" fmla="*/ 26567 w 397485"/>
              <a:gd name="connsiteY13" fmla="*/ 977622 h 1412538"/>
              <a:gd name="connsiteX14" fmla="*/ 46363 w 397485"/>
              <a:gd name="connsiteY14" fmla="*/ 1035372 h 1412538"/>
              <a:gd name="connsiteX15" fmla="*/ 59512 w 397485"/>
              <a:gd name="connsiteY15" fmla="*/ 1092924 h 1412538"/>
              <a:gd name="connsiteX16" fmla="*/ 99102 w 397485"/>
              <a:gd name="connsiteY16" fmla="*/ 1174889 h 1412538"/>
              <a:gd name="connsiteX17" fmla="*/ 118352 w 397485"/>
              <a:gd name="connsiteY17" fmla="*/ 1213390 h 1412538"/>
              <a:gd name="connsiteX18" fmla="*/ 137603 w 397485"/>
              <a:gd name="connsiteY18" fmla="*/ 1271142 h 1412538"/>
              <a:gd name="connsiteX19" fmla="*/ 156853 w 397485"/>
              <a:gd name="connsiteY19" fmla="*/ 1319268 h 1412538"/>
              <a:gd name="connsiteX20" fmla="*/ 166478 w 397485"/>
              <a:gd name="connsiteY20" fmla="*/ 1348144 h 1412538"/>
              <a:gd name="connsiteX21" fmla="*/ 203490 w 397485"/>
              <a:gd name="connsiteY21" fmla="*/ 1412538 h 1412538"/>
              <a:gd name="connsiteX22" fmla="*/ 254740 w 397485"/>
              <a:gd name="connsiteY22" fmla="*/ 1330674 h 1412538"/>
              <a:gd name="connsiteX23" fmla="*/ 279003 w 397485"/>
              <a:gd name="connsiteY23" fmla="*/ 1253871 h 1412538"/>
              <a:gd name="connsiteX24" fmla="*/ 325640 w 397485"/>
              <a:gd name="connsiteY24" fmla="*/ 1140949 h 1412538"/>
              <a:gd name="connsiteX25" fmla="*/ 338788 w 397485"/>
              <a:gd name="connsiteY25" fmla="*/ 1078636 h 1412538"/>
              <a:gd name="connsiteX26" fmla="*/ 358984 w 397485"/>
              <a:gd name="connsiteY26" fmla="*/ 992009 h 1412538"/>
              <a:gd name="connsiteX27" fmla="*/ 378234 w 397485"/>
              <a:gd name="connsiteY27" fmla="*/ 905382 h 1412538"/>
              <a:gd name="connsiteX28" fmla="*/ 387860 w 397485"/>
              <a:gd name="connsiteY28" fmla="*/ 818754 h 1412538"/>
              <a:gd name="connsiteX29" fmla="*/ 397485 w 397485"/>
              <a:gd name="connsiteY29" fmla="*/ 751377 h 1412538"/>
              <a:gd name="connsiteX30" fmla="*/ 387860 w 397485"/>
              <a:gd name="connsiteY30" fmla="*/ 558872 h 1412538"/>
              <a:gd name="connsiteX31" fmla="*/ 378234 w 397485"/>
              <a:gd name="connsiteY31" fmla="*/ 520371 h 1412538"/>
              <a:gd name="connsiteX32" fmla="*/ 368609 w 397485"/>
              <a:gd name="connsiteY32" fmla="*/ 462620 h 1412538"/>
              <a:gd name="connsiteX33" fmla="*/ 349358 w 397485"/>
              <a:gd name="connsiteY33" fmla="*/ 414493 h 1412538"/>
              <a:gd name="connsiteX34" fmla="*/ 330108 w 397485"/>
              <a:gd name="connsiteY34" fmla="*/ 327866 h 1412538"/>
              <a:gd name="connsiteX35" fmla="*/ 310857 w 397485"/>
              <a:gd name="connsiteY35" fmla="*/ 298990 h 1412538"/>
              <a:gd name="connsiteX36" fmla="*/ 324151 w 397485"/>
              <a:gd name="connsiteY36" fmla="*/ 277058 h 1412538"/>
              <a:gd name="connsiteX37" fmla="*/ 312492 w 397485"/>
              <a:gd name="connsiteY37" fmla="*/ 226650 h 1412538"/>
              <a:gd name="connsiteX38" fmla="*/ 289718 w 397485"/>
              <a:gd name="connsiteY38" fmla="*/ 178625 h 1412538"/>
              <a:gd name="connsiteX39" fmla="*/ 263421 w 397485"/>
              <a:gd name="connsiteY39" fmla="*/ 113628 h 1412538"/>
              <a:gd name="connsiteX40" fmla="*/ 239557 w 397485"/>
              <a:gd name="connsiteY40" fmla="*/ 67984 h 1412538"/>
              <a:gd name="connsiteX41" fmla="*/ 212716 w 397485"/>
              <a:gd name="connsiteY41" fmla="*/ 29784 h 1412538"/>
              <a:gd name="connsiteX42" fmla="*/ 196444 w 397485"/>
              <a:gd name="connsiteY42" fmla="*/ 807 h 1412538"/>
              <a:gd name="connsiteX0" fmla="*/ 196444 w 397485"/>
              <a:gd name="connsiteY0" fmla="*/ 807 h 1412538"/>
              <a:gd name="connsiteX1" fmla="*/ 147228 w 397485"/>
              <a:gd name="connsiteY1" fmla="*/ 67984 h 1412538"/>
              <a:gd name="connsiteX2" fmla="*/ 131502 w 397485"/>
              <a:gd name="connsiteY2" fmla="*/ 111147 h 1412538"/>
              <a:gd name="connsiteX3" fmla="*/ 108727 w 397485"/>
              <a:gd name="connsiteY3" fmla="*/ 135361 h 1412538"/>
              <a:gd name="connsiteX4" fmla="*/ 79306 w 397485"/>
              <a:gd name="connsiteY4" fmla="*/ 238858 h 1412538"/>
              <a:gd name="connsiteX5" fmla="*/ 70226 w 397485"/>
              <a:gd name="connsiteY5" fmla="*/ 289365 h 1412538"/>
              <a:gd name="connsiteX6" fmla="*/ 60601 w 397485"/>
              <a:gd name="connsiteY6" fmla="*/ 318241 h 1412538"/>
              <a:gd name="connsiteX7" fmla="*/ 37826 w 397485"/>
              <a:gd name="connsiteY7" fmla="*/ 387999 h 1412538"/>
              <a:gd name="connsiteX8" fmla="*/ 22100 w 397485"/>
              <a:gd name="connsiteY8" fmla="*/ 462620 h 1412538"/>
              <a:gd name="connsiteX9" fmla="*/ 12474 w 397485"/>
              <a:gd name="connsiteY9" fmla="*/ 491495 h 1412538"/>
              <a:gd name="connsiteX10" fmla="*/ 2849 w 397485"/>
              <a:gd name="connsiteY10" fmla="*/ 568497 h 1412538"/>
              <a:gd name="connsiteX11" fmla="*/ 270 w 397485"/>
              <a:gd name="connsiteY11" fmla="*/ 729946 h 1412538"/>
              <a:gd name="connsiteX12" fmla="*/ 13419 w 397485"/>
              <a:gd name="connsiteY12" fmla="*/ 864500 h 1412538"/>
              <a:gd name="connsiteX13" fmla="*/ 26567 w 397485"/>
              <a:gd name="connsiteY13" fmla="*/ 977622 h 1412538"/>
              <a:gd name="connsiteX14" fmla="*/ 46363 w 397485"/>
              <a:gd name="connsiteY14" fmla="*/ 1035372 h 1412538"/>
              <a:gd name="connsiteX15" fmla="*/ 59512 w 397485"/>
              <a:gd name="connsiteY15" fmla="*/ 1092924 h 1412538"/>
              <a:gd name="connsiteX16" fmla="*/ 99102 w 397485"/>
              <a:gd name="connsiteY16" fmla="*/ 1174889 h 1412538"/>
              <a:gd name="connsiteX17" fmla="*/ 112250 w 397485"/>
              <a:gd name="connsiteY17" fmla="*/ 1222915 h 1412538"/>
              <a:gd name="connsiteX18" fmla="*/ 137603 w 397485"/>
              <a:gd name="connsiteY18" fmla="*/ 1271142 h 1412538"/>
              <a:gd name="connsiteX19" fmla="*/ 156853 w 397485"/>
              <a:gd name="connsiteY19" fmla="*/ 1319268 h 1412538"/>
              <a:gd name="connsiteX20" fmla="*/ 166478 w 397485"/>
              <a:gd name="connsiteY20" fmla="*/ 1348144 h 1412538"/>
              <a:gd name="connsiteX21" fmla="*/ 203490 w 397485"/>
              <a:gd name="connsiteY21" fmla="*/ 1412538 h 1412538"/>
              <a:gd name="connsiteX22" fmla="*/ 254740 w 397485"/>
              <a:gd name="connsiteY22" fmla="*/ 1330674 h 1412538"/>
              <a:gd name="connsiteX23" fmla="*/ 279003 w 397485"/>
              <a:gd name="connsiteY23" fmla="*/ 1253871 h 1412538"/>
              <a:gd name="connsiteX24" fmla="*/ 325640 w 397485"/>
              <a:gd name="connsiteY24" fmla="*/ 1140949 h 1412538"/>
              <a:gd name="connsiteX25" fmla="*/ 338788 w 397485"/>
              <a:gd name="connsiteY25" fmla="*/ 1078636 h 1412538"/>
              <a:gd name="connsiteX26" fmla="*/ 358984 w 397485"/>
              <a:gd name="connsiteY26" fmla="*/ 992009 h 1412538"/>
              <a:gd name="connsiteX27" fmla="*/ 378234 w 397485"/>
              <a:gd name="connsiteY27" fmla="*/ 905382 h 1412538"/>
              <a:gd name="connsiteX28" fmla="*/ 387860 w 397485"/>
              <a:gd name="connsiteY28" fmla="*/ 818754 h 1412538"/>
              <a:gd name="connsiteX29" fmla="*/ 397485 w 397485"/>
              <a:gd name="connsiteY29" fmla="*/ 751377 h 1412538"/>
              <a:gd name="connsiteX30" fmla="*/ 387860 w 397485"/>
              <a:gd name="connsiteY30" fmla="*/ 558872 h 1412538"/>
              <a:gd name="connsiteX31" fmla="*/ 378234 w 397485"/>
              <a:gd name="connsiteY31" fmla="*/ 520371 h 1412538"/>
              <a:gd name="connsiteX32" fmla="*/ 368609 w 397485"/>
              <a:gd name="connsiteY32" fmla="*/ 462620 h 1412538"/>
              <a:gd name="connsiteX33" fmla="*/ 349358 w 397485"/>
              <a:gd name="connsiteY33" fmla="*/ 414493 h 1412538"/>
              <a:gd name="connsiteX34" fmla="*/ 330108 w 397485"/>
              <a:gd name="connsiteY34" fmla="*/ 327866 h 1412538"/>
              <a:gd name="connsiteX35" fmla="*/ 310857 w 397485"/>
              <a:gd name="connsiteY35" fmla="*/ 298990 h 1412538"/>
              <a:gd name="connsiteX36" fmla="*/ 324151 w 397485"/>
              <a:gd name="connsiteY36" fmla="*/ 277058 h 1412538"/>
              <a:gd name="connsiteX37" fmla="*/ 312492 w 397485"/>
              <a:gd name="connsiteY37" fmla="*/ 226650 h 1412538"/>
              <a:gd name="connsiteX38" fmla="*/ 289718 w 397485"/>
              <a:gd name="connsiteY38" fmla="*/ 178625 h 1412538"/>
              <a:gd name="connsiteX39" fmla="*/ 263421 w 397485"/>
              <a:gd name="connsiteY39" fmla="*/ 113628 h 1412538"/>
              <a:gd name="connsiteX40" fmla="*/ 239557 w 397485"/>
              <a:gd name="connsiteY40" fmla="*/ 67984 h 1412538"/>
              <a:gd name="connsiteX41" fmla="*/ 212716 w 397485"/>
              <a:gd name="connsiteY41" fmla="*/ 29784 h 1412538"/>
              <a:gd name="connsiteX42" fmla="*/ 196444 w 397485"/>
              <a:gd name="connsiteY42" fmla="*/ 807 h 1412538"/>
              <a:gd name="connsiteX0" fmla="*/ 196444 w 397485"/>
              <a:gd name="connsiteY0" fmla="*/ 807 h 1412538"/>
              <a:gd name="connsiteX1" fmla="*/ 147228 w 397485"/>
              <a:gd name="connsiteY1" fmla="*/ 67984 h 1412538"/>
              <a:gd name="connsiteX2" fmla="*/ 131502 w 397485"/>
              <a:gd name="connsiteY2" fmla="*/ 111147 h 1412538"/>
              <a:gd name="connsiteX3" fmla="*/ 108727 w 397485"/>
              <a:gd name="connsiteY3" fmla="*/ 135361 h 1412538"/>
              <a:gd name="connsiteX4" fmla="*/ 79306 w 397485"/>
              <a:gd name="connsiteY4" fmla="*/ 238858 h 1412538"/>
              <a:gd name="connsiteX5" fmla="*/ 70226 w 397485"/>
              <a:gd name="connsiteY5" fmla="*/ 289365 h 1412538"/>
              <a:gd name="connsiteX6" fmla="*/ 60601 w 397485"/>
              <a:gd name="connsiteY6" fmla="*/ 318241 h 1412538"/>
              <a:gd name="connsiteX7" fmla="*/ 37826 w 397485"/>
              <a:gd name="connsiteY7" fmla="*/ 387999 h 1412538"/>
              <a:gd name="connsiteX8" fmla="*/ 22100 w 397485"/>
              <a:gd name="connsiteY8" fmla="*/ 462620 h 1412538"/>
              <a:gd name="connsiteX9" fmla="*/ 12474 w 397485"/>
              <a:gd name="connsiteY9" fmla="*/ 491495 h 1412538"/>
              <a:gd name="connsiteX10" fmla="*/ 2849 w 397485"/>
              <a:gd name="connsiteY10" fmla="*/ 568497 h 1412538"/>
              <a:gd name="connsiteX11" fmla="*/ 270 w 397485"/>
              <a:gd name="connsiteY11" fmla="*/ 729946 h 1412538"/>
              <a:gd name="connsiteX12" fmla="*/ 13419 w 397485"/>
              <a:gd name="connsiteY12" fmla="*/ 864500 h 1412538"/>
              <a:gd name="connsiteX13" fmla="*/ 26567 w 397485"/>
              <a:gd name="connsiteY13" fmla="*/ 977622 h 1412538"/>
              <a:gd name="connsiteX14" fmla="*/ 46363 w 397485"/>
              <a:gd name="connsiteY14" fmla="*/ 1035372 h 1412538"/>
              <a:gd name="connsiteX15" fmla="*/ 59512 w 397485"/>
              <a:gd name="connsiteY15" fmla="*/ 1092924 h 1412538"/>
              <a:gd name="connsiteX16" fmla="*/ 99102 w 397485"/>
              <a:gd name="connsiteY16" fmla="*/ 1174889 h 1412538"/>
              <a:gd name="connsiteX17" fmla="*/ 112250 w 397485"/>
              <a:gd name="connsiteY17" fmla="*/ 1222915 h 1412538"/>
              <a:gd name="connsiteX18" fmla="*/ 137603 w 397485"/>
              <a:gd name="connsiteY18" fmla="*/ 1271142 h 1412538"/>
              <a:gd name="connsiteX19" fmla="*/ 156853 w 397485"/>
              <a:gd name="connsiteY19" fmla="*/ 1319268 h 1412538"/>
              <a:gd name="connsiteX20" fmla="*/ 166478 w 397485"/>
              <a:gd name="connsiteY20" fmla="*/ 1348144 h 1412538"/>
              <a:gd name="connsiteX21" fmla="*/ 203490 w 397485"/>
              <a:gd name="connsiteY21" fmla="*/ 1412538 h 1412538"/>
              <a:gd name="connsiteX22" fmla="*/ 254740 w 397485"/>
              <a:gd name="connsiteY22" fmla="*/ 1330674 h 1412538"/>
              <a:gd name="connsiteX23" fmla="*/ 279003 w 397485"/>
              <a:gd name="connsiteY23" fmla="*/ 1253871 h 1412538"/>
              <a:gd name="connsiteX24" fmla="*/ 325640 w 397485"/>
              <a:gd name="connsiteY24" fmla="*/ 1140949 h 1412538"/>
              <a:gd name="connsiteX25" fmla="*/ 338788 w 397485"/>
              <a:gd name="connsiteY25" fmla="*/ 1078636 h 1412538"/>
              <a:gd name="connsiteX26" fmla="*/ 358984 w 397485"/>
              <a:gd name="connsiteY26" fmla="*/ 992009 h 1412538"/>
              <a:gd name="connsiteX27" fmla="*/ 378234 w 397485"/>
              <a:gd name="connsiteY27" fmla="*/ 905382 h 1412538"/>
              <a:gd name="connsiteX28" fmla="*/ 387860 w 397485"/>
              <a:gd name="connsiteY28" fmla="*/ 818754 h 1412538"/>
              <a:gd name="connsiteX29" fmla="*/ 397485 w 397485"/>
              <a:gd name="connsiteY29" fmla="*/ 751377 h 1412538"/>
              <a:gd name="connsiteX30" fmla="*/ 387860 w 397485"/>
              <a:gd name="connsiteY30" fmla="*/ 558872 h 1412538"/>
              <a:gd name="connsiteX31" fmla="*/ 378234 w 397485"/>
              <a:gd name="connsiteY31" fmla="*/ 520371 h 1412538"/>
              <a:gd name="connsiteX32" fmla="*/ 368609 w 397485"/>
              <a:gd name="connsiteY32" fmla="*/ 462620 h 1412538"/>
              <a:gd name="connsiteX33" fmla="*/ 349358 w 397485"/>
              <a:gd name="connsiteY33" fmla="*/ 414493 h 1412538"/>
              <a:gd name="connsiteX34" fmla="*/ 330108 w 397485"/>
              <a:gd name="connsiteY34" fmla="*/ 327866 h 1412538"/>
              <a:gd name="connsiteX35" fmla="*/ 310857 w 397485"/>
              <a:gd name="connsiteY35" fmla="*/ 298990 h 1412538"/>
              <a:gd name="connsiteX36" fmla="*/ 324151 w 397485"/>
              <a:gd name="connsiteY36" fmla="*/ 277058 h 1412538"/>
              <a:gd name="connsiteX37" fmla="*/ 312492 w 397485"/>
              <a:gd name="connsiteY37" fmla="*/ 226650 h 1412538"/>
              <a:gd name="connsiteX38" fmla="*/ 289718 w 397485"/>
              <a:gd name="connsiteY38" fmla="*/ 178625 h 1412538"/>
              <a:gd name="connsiteX39" fmla="*/ 263421 w 397485"/>
              <a:gd name="connsiteY39" fmla="*/ 113628 h 1412538"/>
              <a:gd name="connsiteX40" fmla="*/ 239557 w 397485"/>
              <a:gd name="connsiteY40" fmla="*/ 67984 h 1412538"/>
              <a:gd name="connsiteX41" fmla="*/ 212716 w 397485"/>
              <a:gd name="connsiteY41" fmla="*/ 29784 h 1412538"/>
              <a:gd name="connsiteX42" fmla="*/ 196444 w 397485"/>
              <a:gd name="connsiteY42" fmla="*/ 807 h 1412538"/>
              <a:gd name="connsiteX0" fmla="*/ 196444 w 397485"/>
              <a:gd name="connsiteY0" fmla="*/ 807 h 1412538"/>
              <a:gd name="connsiteX1" fmla="*/ 147228 w 397485"/>
              <a:gd name="connsiteY1" fmla="*/ 67984 h 1412538"/>
              <a:gd name="connsiteX2" fmla="*/ 131502 w 397485"/>
              <a:gd name="connsiteY2" fmla="*/ 111147 h 1412538"/>
              <a:gd name="connsiteX3" fmla="*/ 108727 w 397485"/>
              <a:gd name="connsiteY3" fmla="*/ 135361 h 1412538"/>
              <a:gd name="connsiteX4" fmla="*/ 79306 w 397485"/>
              <a:gd name="connsiteY4" fmla="*/ 238858 h 1412538"/>
              <a:gd name="connsiteX5" fmla="*/ 70226 w 397485"/>
              <a:gd name="connsiteY5" fmla="*/ 289365 h 1412538"/>
              <a:gd name="connsiteX6" fmla="*/ 60601 w 397485"/>
              <a:gd name="connsiteY6" fmla="*/ 318241 h 1412538"/>
              <a:gd name="connsiteX7" fmla="*/ 37826 w 397485"/>
              <a:gd name="connsiteY7" fmla="*/ 387999 h 1412538"/>
              <a:gd name="connsiteX8" fmla="*/ 22100 w 397485"/>
              <a:gd name="connsiteY8" fmla="*/ 462620 h 1412538"/>
              <a:gd name="connsiteX9" fmla="*/ 12474 w 397485"/>
              <a:gd name="connsiteY9" fmla="*/ 491495 h 1412538"/>
              <a:gd name="connsiteX10" fmla="*/ 2849 w 397485"/>
              <a:gd name="connsiteY10" fmla="*/ 568497 h 1412538"/>
              <a:gd name="connsiteX11" fmla="*/ 270 w 397485"/>
              <a:gd name="connsiteY11" fmla="*/ 729946 h 1412538"/>
              <a:gd name="connsiteX12" fmla="*/ 13419 w 397485"/>
              <a:gd name="connsiteY12" fmla="*/ 864500 h 1412538"/>
              <a:gd name="connsiteX13" fmla="*/ 26567 w 397485"/>
              <a:gd name="connsiteY13" fmla="*/ 977622 h 1412538"/>
              <a:gd name="connsiteX14" fmla="*/ 46363 w 397485"/>
              <a:gd name="connsiteY14" fmla="*/ 1035372 h 1412538"/>
              <a:gd name="connsiteX15" fmla="*/ 59512 w 397485"/>
              <a:gd name="connsiteY15" fmla="*/ 1092924 h 1412538"/>
              <a:gd name="connsiteX16" fmla="*/ 99102 w 397485"/>
              <a:gd name="connsiteY16" fmla="*/ 1174889 h 1412538"/>
              <a:gd name="connsiteX17" fmla="*/ 112250 w 397485"/>
              <a:gd name="connsiteY17" fmla="*/ 1222915 h 1412538"/>
              <a:gd name="connsiteX18" fmla="*/ 137603 w 397485"/>
              <a:gd name="connsiteY18" fmla="*/ 1271142 h 1412538"/>
              <a:gd name="connsiteX19" fmla="*/ 156853 w 397485"/>
              <a:gd name="connsiteY19" fmla="*/ 1319268 h 1412538"/>
              <a:gd name="connsiteX20" fmla="*/ 166478 w 397485"/>
              <a:gd name="connsiteY20" fmla="*/ 1348144 h 1412538"/>
              <a:gd name="connsiteX21" fmla="*/ 203490 w 397485"/>
              <a:gd name="connsiteY21" fmla="*/ 1412538 h 1412538"/>
              <a:gd name="connsiteX22" fmla="*/ 254740 w 397485"/>
              <a:gd name="connsiteY22" fmla="*/ 1330674 h 1412538"/>
              <a:gd name="connsiteX23" fmla="*/ 279003 w 397485"/>
              <a:gd name="connsiteY23" fmla="*/ 1253871 h 1412538"/>
              <a:gd name="connsiteX24" fmla="*/ 325640 w 397485"/>
              <a:gd name="connsiteY24" fmla="*/ 1140949 h 1412538"/>
              <a:gd name="connsiteX25" fmla="*/ 338788 w 397485"/>
              <a:gd name="connsiteY25" fmla="*/ 1078636 h 1412538"/>
              <a:gd name="connsiteX26" fmla="*/ 358984 w 397485"/>
              <a:gd name="connsiteY26" fmla="*/ 992009 h 1412538"/>
              <a:gd name="connsiteX27" fmla="*/ 378234 w 397485"/>
              <a:gd name="connsiteY27" fmla="*/ 905382 h 1412538"/>
              <a:gd name="connsiteX28" fmla="*/ 387860 w 397485"/>
              <a:gd name="connsiteY28" fmla="*/ 818754 h 1412538"/>
              <a:gd name="connsiteX29" fmla="*/ 397485 w 397485"/>
              <a:gd name="connsiteY29" fmla="*/ 751377 h 1412538"/>
              <a:gd name="connsiteX30" fmla="*/ 387860 w 397485"/>
              <a:gd name="connsiteY30" fmla="*/ 558872 h 1412538"/>
              <a:gd name="connsiteX31" fmla="*/ 378234 w 397485"/>
              <a:gd name="connsiteY31" fmla="*/ 520371 h 1412538"/>
              <a:gd name="connsiteX32" fmla="*/ 368609 w 397485"/>
              <a:gd name="connsiteY32" fmla="*/ 462620 h 1412538"/>
              <a:gd name="connsiteX33" fmla="*/ 349358 w 397485"/>
              <a:gd name="connsiteY33" fmla="*/ 414493 h 1412538"/>
              <a:gd name="connsiteX34" fmla="*/ 330108 w 397485"/>
              <a:gd name="connsiteY34" fmla="*/ 327866 h 1412538"/>
              <a:gd name="connsiteX35" fmla="*/ 310857 w 397485"/>
              <a:gd name="connsiteY35" fmla="*/ 298990 h 1412538"/>
              <a:gd name="connsiteX36" fmla="*/ 324151 w 397485"/>
              <a:gd name="connsiteY36" fmla="*/ 277058 h 1412538"/>
              <a:gd name="connsiteX37" fmla="*/ 312492 w 397485"/>
              <a:gd name="connsiteY37" fmla="*/ 226650 h 1412538"/>
              <a:gd name="connsiteX38" fmla="*/ 289718 w 397485"/>
              <a:gd name="connsiteY38" fmla="*/ 178625 h 1412538"/>
              <a:gd name="connsiteX39" fmla="*/ 263421 w 397485"/>
              <a:gd name="connsiteY39" fmla="*/ 113628 h 1412538"/>
              <a:gd name="connsiteX40" fmla="*/ 239557 w 397485"/>
              <a:gd name="connsiteY40" fmla="*/ 67984 h 1412538"/>
              <a:gd name="connsiteX41" fmla="*/ 212716 w 397485"/>
              <a:gd name="connsiteY41" fmla="*/ 29784 h 1412538"/>
              <a:gd name="connsiteX42" fmla="*/ 196444 w 397485"/>
              <a:gd name="connsiteY42" fmla="*/ 807 h 1412538"/>
              <a:gd name="connsiteX0" fmla="*/ 196444 w 397485"/>
              <a:gd name="connsiteY0" fmla="*/ 807 h 1412538"/>
              <a:gd name="connsiteX1" fmla="*/ 147228 w 397485"/>
              <a:gd name="connsiteY1" fmla="*/ 67984 h 1412538"/>
              <a:gd name="connsiteX2" fmla="*/ 131502 w 397485"/>
              <a:gd name="connsiteY2" fmla="*/ 111147 h 1412538"/>
              <a:gd name="connsiteX3" fmla="*/ 108727 w 397485"/>
              <a:gd name="connsiteY3" fmla="*/ 135361 h 1412538"/>
              <a:gd name="connsiteX4" fmla="*/ 79306 w 397485"/>
              <a:gd name="connsiteY4" fmla="*/ 238858 h 1412538"/>
              <a:gd name="connsiteX5" fmla="*/ 70226 w 397485"/>
              <a:gd name="connsiteY5" fmla="*/ 289365 h 1412538"/>
              <a:gd name="connsiteX6" fmla="*/ 60601 w 397485"/>
              <a:gd name="connsiteY6" fmla="*/ 318241 h 1412538"/>
              <a:gd name="connsiteX7" fmla="*/ 37826 w 397485"/>
              <a:gd name="connsiteY7" fmla="*/ 387999 h 1412538"/>
              <a:gd name="connsiteX8" fmla="*/ 22100 w 397485"/>
              <a:gd name="connsiteY8" fmla="*/ 462620 h 1412538"/>
              <a:gd name="connsiteX9" fmla="*/ 12474 w 397485"/>
              <a:gd name="connsiteY9" fmla="*/ 491495 h 1412538"/>
              <a:gd name="connsiteX10" fmla="*/ 2849 w 397485"/>
              <a:gd name="connsiteY10" fmla="*/ 568497 h 1412538"/>
              <a:gd name="connsiteX11" fmla="*/ 270 w 397485"/>
              <a:gd name="connsiteY11" fmla="*/ 729946 h 1412538"/>
              <a:gd name="connsiteX12" fmla="*/ 13419 w 397485"/>
              <a:gd name="connsiteY12" fmla="*/ 864500 h 1412538"/>
              <a:gd name="connsiteX13" fmla="*/ 26567 w 397485"/>
              <a:gd name="connsiteY13" fmla="*/ 977622 h 1412538"/>
              <a:gd name="connsiteX14" fmla="*/ 46363 w 397485"/>
              <a:gd name="connsiteY14" fmla="*/ 1035372 h 1412538"/>
              <a:gd name="connsiteX15" fmla="*/ 59512 w 397485"/>
              <a:gd name="connsiteY15" fmla="*/ 1092924 h 1412538"/>
              <a:gd name="connsiteX16" fmla="*/ 99102 w 397485"/>
              <a:gd name="connsiteY16" fmla="*/ 1174889 h 1412538"/>
              <a:gd name="connsiteX17" fmla="*/ 112250 w 397485"/>
              <a:gd name="connsiteY17" fmla="*/ 1222915 h 1412538"/>
              <a:gd name="connsiteX18" fmla="*/ 137603 w 397485"/>
              <a:gd name="connsiteY18" fmla="*/ 1271142 h 1412538"/>
              <a:gd name="connsiteX19" fmla="*/ 156853 w 397485"/>
              <a:gd name="connsiteY19" fmla="*/ 1319268 h 1412538"/>
              <a:gd name="connsiteX20" fmla="*/ 166478 w 397485"/>
              <a:gd name="connsiteY20" fmla="*/ 1348144 h 1412538"/>
              <a:gd name="connsiteX21" fmla="*/ 203490 w 397485"/>
              <a:gd name="connsiteY21" fmla="*/ 1412538 h 1412538"/>
              <a:gd name="connsiteX22" fmla="*/ 254740 w 397485"/>
              <a:gd name="connsiteY22" fmla="*/ 1330674 h 1412538"/>
              <a:gd name="connsiteX23" fmla="*/ 279003 w 397485"/>
              <a:gd name="connsiteY23" fmla="*/ 1253871 h 1412538"/>
              <a:gd name="connsiteX24" fmla="*/ 325640 w 397485"/>
              <a:gd name="connsiteY24" fmla="*/ 1140949 h 1412538"/>
              <a:gd name="connsiteX25" fmla="*/ 338788 w 397485"/>
              <a:gd name="connsiteY25" fmla="*/ 1078636 h 1412538"/>
              <a:gd name="connsiteX26" fmla="*/ 358984 w 397485"/>
              <a:gd name="connsiteY26" fmla="*/ 992009 h 1412538"/>
              <a:gd name="connsiteX27" fmla="*/ 378234 w 397485"/>
              <a:gd name="connsiteY27" fmla="*/ 905382 h 1412538"/>
              <a:gd name="connsiteX28" fmla="*/ 387860 w 397485"/>
              <a:gd name="connsiteY28" fmla="*/ 818754 h 1412538"/>
              <a:gd name="connsiteX29" fmla="*/ 397485 w 397485"/>
              <a:gd name="connsiteY29" fmla="*/ 751377 h 1412538"/>
              <a:gd name="connsiteX30" fmla="*/ 387860 w 397485"/>
              <a:gd name="connsiteY30" fmla="*/ 558872 h 1412538"/>
              <a:gd name="connsiteX31" fmla="*/ 378234 w 397485"/>
              <a:gd name="connsiteY31" fmla="*/ 520371 h 1412538"/>
              <a:gd name="connsiteX32" fmla="*/ 368609 w 397485"/>
              <a:gd name="connsiteY32" fmla="*/ 462620 h 1412538"/>
              <a:gd name="connsiteX33" fmla="*/ 349358 w 397485"/>
              <a:gd name="connsiteY33" fmla="*/ 414493 h 1412538"/>
              <a:gd name="connsiteX34" fmla="*/ 330108 w 397485"/>
              <a:gd name="connsiteY34" fmla="*/ 327866 h 1412538"/>
              <a:gd name="connsiteX35" fmla="*/ 337299 w 397485"/>
              <a:gd name="connsiteY35" fmla="*/ 298990 h 1412538"/>
              <a:gd name="connsiteX36" fmla="*/ 324151 w 397485"/>
              <a:gd name="connsiteY36" fmla="*/ 277058 h 1412538"/>
              <a:gd name="connsiteX37" fmla="*/ 312492 w 397485"/>
              <a:gd name="connsiteY37" fmla="*/ 226650 h 1412538"/>
              <a:gd name="connsiteX38" fmla="*/ 289718 w 397485"/>
              <a:gd name="connsiteY38" fmla="*/ 178625 h 1412538"/>
              <a:gd name="connsiteX39" fmla="*/ 263421 w 397485"/>
              <a:gd name="connsiteY39" fmla="*/ 113628 h 1412538"/>
              <a:gd name="connsiteX40" fmla="*/ 239557 w 397485"/>
              <a:gd name="connsiteY40" fmla="*/ 67984 h 1412538"/>
              <a:gd name="connsiteX41" fmla="*/ 212716 w 397485"/>
              <a:gd name="connsiteY41" fmla="*/ 29784 h 1412538"/>
              <a:gd name="connsiteX42" fmla="*/ 196444 w 397485"/>
              <a:gd name="connsiteY42" fmla="*/ 807 h 1412538"/>
              <a:gd name="connsiteX0" fmla="*/ 196444 w 397485"/>
              <a:gd name="connsiteY0" fmla="*/ 807 h 1412538"/>
              <a:gd name="connsiteX1" fmla="*/ 147228 w 397485"/>
              <a:gd name="connsiteY1" fmla="*/ 67984 h 1412538"/>
              <a:gd name="connsiteX2" fmla="*/ 131502 w 397485"/>
              <a:gd name="connsiteY2" fmla="*/ 111147 h 1412538"/>
              <a:gd name="connsiteX3" fmla="*/ 108727 w 397485"/>
              <a:gd name="connsiteY3" fmla="*/ 135361 h 1412538"/>
              <a:gd name="connsiteX4" fmla="*/ 79306 w 397485"/>
              <a:gd name="connsiteY4" fmla="*/ 238858 h 1412538"/>
              <a:gd name="connsiteX5" fmla="*/ 70226 w 397485"/>
              <a:gd name="connsiteY5" fmla="*/ 289365 h 1412538"/>
              <a:gd name="connsiteX6" fmla="*/ 60601 w 397485"/>
              <a:gd name="connsiteY6" fmla="*/ 318241 h 1412538"/>
              <a:gd name="connsiteX7" fmla="*/ 37826 w 397485"/>
              <a:gd name="connsiteY7" fmla="*/ 387999 h 1412538"/>
              <a:gd name="connsiteX8" fmla="*/ 22100 w 397485"/>
              <a:gd name="connsiteY8" fmla="*/ 462620 h 1412538"/>
              <a:gd name="connsiteX9" fmla="*/ 12474 w 397485"/>
              <a:gd name="connsiteY9" fmla="*/ 491495 h 1412538"/>
              <a:gd name="connsiteX10" fmla="*/ 2849 w 397485"/>
              <a:gd name="connsiteY10" fmla="*/ 568497 h 1412538"/>
              <a:gd name="connsiteX11" fmla="*/ 270 w 397485"/>
              <a:gd name="connsiteY11" fmla="*/ 729946 h 1412538"/>
              <a:gd name="connsiteX12" fmla="*/ 13419 w 397485"/>
              <a:gd name="connsiteY12" fmla="*/ 864500 h 1412538"/>
              <a:gd name="connsiteX13" fmla="*/ 26567 w 397485"/>
              <a:gd name="connsiteY13" fmla="*/ 977622 h 1412538"/>
              <a:gd name="connsiteX14" fmla="*/ 46363 w 397485"/>
              <a:gd name="connsiteY14" fmla="*/ 1035372 h 1412538"/>
              <a:gd name="connsiteX15" fmla="*/ 59512 w 397485"/>
              <a:gd name="connsiteY15" fmla="*/ 1092924 h 1412538"/>
              <a:gd name="connsiteX16" fmla="*/ 99102 w 397485"/>
              <a:gd name="connsiteY16" fmla="*/ 1174889 h 1412538"/>
              <a:gd name="connsiteX17" fmla="*/ 112250 w 397485"/>
              <a:gd name="connsiteY17" fmla="*/ 1222915 h 1412538"/>
              <a:gd name="connsiteX18" fmla="*/ 137603 w 397485"/>
              <a:gd name="connsiteY18" fmla="*/ 1271142 h 1412538"/>
              <a:gd name="connsiteX19" fmla="*/ 156853 w 397485"/>
              <a:gd name="connsiteY19" fmla="*/ 1319268 h 1412538"/>
              <a:gd name="connsiteX20" fmla="*/ 166478 w 397485"/>
              <a:gd name="connsiteY20" fmla="*/ 1348144 h 1412538"/>
              <a:gd name="connsiteX21" fmla="*/ 203490 w 397485"/>
              <a:gd name="connsiteY21" fmla="*/ 1412538 h 1412538"/>
              <a:gd name="connsiteX22" fmla="*/ 254740 w 397485"/>
              <a:gd name="connsiteY22" fmla="*/ 1330674 h 1412538"/>
              <a:gd name="connsiteX23" fmla="*/ 279003 w 397485"/>
              <a:gd name="connsiteY23" fmla="*/ 1253871 h 1412538"/>
              <a:gd name="connsiteX24" fmla="*/ 325640 w 397485"/>
              <a:gd name="connsiteY24" fmla="*/ 1140949 h 1412538"/>
              <a:gd name="connsiteX25" fmla="*/ 338788 w 397485"/>
              <a:gd name="connsiteY25" fmla="*/ 1078636 h 1412538"/>
              <a:gd name="connsiteX26" fmla="*/ 358984 w 397485"/>
              <a:gd name="connsiteY26" fmla="*/ 992009 h 1412538"/>
              <a:gd name="connsiteX27" fmla="*/ 378234 w 397485"/>
              <a:gd name="connsiteY27" fmla="*/ 905382 h 1412538"/>
              <a:gd name="connsiteX28" fmla="*/ 387860 w 397485"/>
              <a:gd name="connsiteY28" fmla="*/ 818754 h 1412538"/>
              <a:gd name="connsiteX29" fmla="*/ 397485 w 397485"/>
              <a:gd name="connsiteY29" fmla="*/ 751377 h 1412538"/>
              <a:gd name="connsiteX30" fmla="*/ 387860 w 397485"/>
              <a:gd name="connsiteY30" fmla="*/ 558872 h 1412538"/>
              <a:gd name="connsiteX31" fmla="*/ 378234 w 397485"/>
              <a:gd name="connsiteY31" fmla="*/ 520371 h 1412538"/>
              <a:gd name="connsiteX32" fmla="*/ 368609 w 397485"/>
              <a:gd name="connsiteY32" fmla="*/ 462620 h 1412538"/>
              <a:gd name="connsiteX33" fmla="*/ 349358 w 397485"/>
              <a:gd name="connsiteY33" fmla="*/ 414493 h 1412538"/>
              <a:gd name="connsiteX34" fmla="*/ 342312 w 397485"/>
              <a:gd name="connsiteY34" fmla="*/ 327866 h 1412538"/>
              <a:gd name="connsiteX35" fmla="*/ 337299 w 397485"/>
              <a:gd name="connsiteY35" fmla="*/ 298990 h 1412538"/>
              <a:gd name="connsiteX36" fmla="*/ 324151 w 397485"/>
              <a:gd name="connsiteY36" fmla="*/ 277058 h 1412538"/>
              <a:gd name="connsiteX37" fmla="*/ 312492 w 397485"/>
              <a:gd name="connsiteY37" fmla="*/ 226650 h 1412538"/>
              <a:gd name="connsiteX38" fmla="*/ 289718 w 397485"/>
              <a:gd name="connsiteY38" fmla="*/ 178625 h 1412538"/>
              <a:gd name="connsiteX39" fmla="*/ 263421 w 397485"/>
              <a:gd name="connsiteY39" fmla="*/ 113628 h 1412538"/>
              <a:gd name="connsiteX40" fmla="*/ 239557 w 397485"/>
              <a:gd name="connsiteY40" fmla="*/ 67984 h 1412538"/>
              <a:gd name="connsiteX41" fmla="*/ 212716 w 397485"/>
              <a:gd name="connsiteY41" fmla="*/ 29784 h 1412538"/>
              <a:gd name="connsiteX42" fmla="*/ 196444 w 397485"/>
              <a:gd name="connsiteY42" fmla="*/ 807 h 1412538"/>
              <a:gd name="connsiteX0" fmla="*/ 196444 w 397485"/>
              <a:gd name="connsiteY0" fmla="*/ 807 h 1412538"/>
              <a:gd name="connsiteX1" fmla="*/ 147228 w 397485"/>
              <a:gd name="connsiteY1" fmla="*/ 67984 h 1412538"/>
              <a:gd name="connsiteX2" fmla="*/ 131502 w 397485"/>
              <a:gd name="connsiteY2" fmla="*/ 111147 h 1412538"/>
              <a:gd name="connsiteX3" fmla="*/ 108727 w 397485"/>
              <a:gd name="connsiteY3" fmla="*/ 135361 h 1412538"/>
              <a:gd name="connsiteX4" fmla="*/ 79306 w 397485"/>
              <a:gd name="connsiteY4" fmla="*/ 238858 h 1412538"/>
              <a:gd name="connsiteX5" fmla="*/ 70226 w 397485"/>
              <a:gd name="connsiteY5" fmla="*/ 289365 h 1412538"/>
              <a:gd name="connsiteX6" fmla="*/ 60601 w 397485"/>
              <a:gd name="connsiteY6" fmla="*/ 318241 h 1412538"/>
              <a:gd name="connsiteX7" fmla="*/ 37826 w 397485"/>
              <a:gd name="connsiteY7" fmla="*/ 387999 h 1412538"/>
              <a:gd name="connsiteX8" fmla="*/ 22100 w 397485"/>
              <a:gd name="connsiteY8" fmla="*/ 462620 h 1412538"/>
              <a:gd name="connsiteX9" fmla="*/ 12474 w 397485"/>
              <a:gd name="connsiteY9" fmla="*/ 491495 h 1412538"/>
              <a:gd name="connsiteX10" fmla="*/ 2849 w 397485"/>
              <a:gd name="connsiteY10" fmla="*/ 568497 h 1412538"/>
              <a:gd name="connsiteX11" fmla="*/ 270 w 397485"/>
              <a:gd name="connsiteY11" fmla="*/ 729946 h 1412538"/>
              <a:gd name="connsiteX12" fmla="*/ 13419 w 397485"/>
              <a:gd name="connsiteY12" fmla="*/ 864500 h 1412538"/>
              <a:gd name="connsiteX13" fmla="*/ 26567 w 397485"/>
              <a:gd name="connsiteY13" fmla="*/ 977622 h 1412538"/>
              <a:gd name="connsiteX14" fmla="*/ 46363 w 397485"/>
              <a:gd name="connsiteY14" fmla="*/ 1035372 h 1412538"/>
              <a:gd name="connsiteX15" fmla="*/ 59512 w 397485"/>
              <a:gd name="connsiteY15" fmla="*/ 1092924 h 1412538"/>
              <a:gd name="connsiteX16" fmla="*/ 99102 w 397485"/>
              <a:gd name="connsiteY16" fmla="*/ 1174889 h 1412538"/>
              <a:gd name="connsiteX17" fmla="*/ 112250 w 397485"/>
              <a:gd name="connsiteY17" fmla="*/ 1222915 h 1412538"/>
              <a:gd name="connsiteX18" fmla="*/ 137603 w 397485"/>
              <a:gd name="connsiteY18" fmla="*/ 1271142 h 1412538"/>
              <a:gd name="connsiteX19" fmla="*/ 156853 w 397485"/>
              <a:gd name="connsiteY19" fmla="*/ 1319268 h 1412538"/>
              <a:gd name="connsiteX20" fmla="*/ 166478 w 397485"/>
              <a:gd name="connsiteY20" fmla="*/ 1348144 h 1412538"/>
              <a:gd name="connsiteX21" fmla="*/ 203490 w 397485"/>
              <a:gd name="connsiteY21" fmla="*/ 1412538 h 1412538"/>
              <a:gd name="connsiteX22" fmla="*/ 254740 w 397485"/>
              <a:gd name="connsiteY22" fmla="*/ 1330674 h 1412538"/>
              <a:gd name="connsiteX23" fmla="*/ 279003 w 397485"/>
              <a:gd name="connsiteY23" fmla="*/ 1253871 h 1412538"/>
              <a:gd name="connsiteX24" fmla="*/ 325640 w 397485"/>
              <a:gd name="connsiteY24" fmla="*/ 1140949 h 1412538"/>
              <a:gd name="connsiteX25" fmla="*/ 338788 w 397485"/>
              <a:gd name="connsiteY25" fmla="*/ 1078636 h 1412538"/>
              <a:gd name="connsiteX26" fmla="*/ 358984 w 397485"/>
              <a:gd name="connsiteY26" fmla="*/ 992009 h 1412538"/>
              <a:gd name="connsiteX27" fmla="*/ 378234 w 397485"/>
              <a:gd name="connsiteY27" fmla="*/ 905382 h 1412538"/>
              <a:gd name="connsiteX28" fmla="*/ 387860 w 397485"/>
              <a:gd name="connsiteY28" fmla="*/ 818754 h 1412538"/>
              <a:gd name="connsiteX29" fmla="*/ 397485 w 397485"/>
              <a:gd name="connsiteY29" fmla="*/ 751377 h 1412538"/>
              <a:gd name="connsiteX30" fmla="*/ 387860 w 397485"/>
              <a:gd name="connsiteY30" fmla="*/ 558872 h 1412538"/>
              <a:gd name="connsiteX31" fmla="*/ 378234 w 397485"/>
              <a:gd name="connsiteY31" fmla="*/ 520371 h 1412538"/>
              <a:gd name="connsiteX32" fmla="*/ 368609 w 397485"/>
              <a:gd name="connsiteY32" fmla="*/ 462620 h 1412538"/>
              <a:gd name="connsiteX33" fmla="*/ 367663 w 397485"/>
              <a:gd name="connsiteY33" fmla="*/ 409730 h 1412538"/>
              <a:gd name="connsiteX34" fmla="*/ 342312 w 397485"/>
              <a:gd name="connsiteY34" fmla="*/ 327866 h 1412538"/>
              <a:gd name="connsiteX35" fmla="*/ 337299 w 397485"/>
              <a:gd name="connsiteY35" fmla="*/ 298990 h 1412538"/>
              <a:gd name="connsiteX36" fmla="*/ 324151 w 397485"/>
              <a:gd name="connsiteY36" fmla="*/ 277058 h 1412538"/>
              <a:gd name="connsiteX37" fmla="*/ 312492 w 397485"/>
              <a:gd name="connsiteY37" fmla="*/ 226650 h 1412538"/>
              <a:gd name="connsiteX38" fmla="*/ 289718 w 397485"/>
              <a:gd name="connsiteY38" fmla="*/ 178625 h 1412538"/>
              <a:gd name="connsiteX39" fmla="*/ 263421 w 397485"/>
              <a:gd name="connsiteY39" fmla="*/ 113628 h 1412538"/>
              <a:gd name="connsiteX40" fmla="*/ 239557 w 397485"/>
              <a:gd name="connsiteY40" fmla="*/ 67984 h 1412538"/>
              <a:gd name="connsiteX41" fmla="*/ 212716 w 397485"/>
              <a:gd name="connsiteY41" fmla="*/ 29784 h 1412538"/>
              <a:gd name="connsiteX42" fmla="*/ 196444 w 397485"/>
              <a:gd name="connsiteY42" fmla="*/ 807 h 1412538"/>
              <a:gd name="connsiteX0" fmla="*/ 196444 w 397485"/>
              <a:gd name="connsiteY0" fmla="*/ 807 h 1412538"/>
              <a:gd name="connsiteX1" fmla="*/ 147228 w 397485"/>
              <a:gd name="connsiteY1" fmla="*/ 67984 h 1412538"/>
              <a:gd name="connsiteX2" fmla="*/ 131502 w 397485"/>
              <a:gd name="connsiteY2" fmla="*/ 111147 h 1412538"/>
              <a:gd name="connsiteX3" fmla="*/ 108727 w 397485"/>
              <a:gd name="connsiteY3" fmla="*/ 135361 h 1412538"/>
              <a:gd name="connsiteX4" fmla="*/ 79306 w 397485"/>
              <a:gd name="connsiteY4" fmla="*/ 238858 h 1412538"/>
              <a:gd name="connsiteX5" fmla="*/ 70226 w 397485"/>
              <a:gd name="connsiteY5" fmla="*/ 289365 h 1412538"/>
              <a:gd name="connsiteX6" fmla="*/ 60601 w 397485"/>
              <a:gd name="connsiteY6" fmla="*/ 318241 h 1412538"/>
              <a:gd name="connsiteX7" fmla="*/ 37826 w 397485"/>
              <a:gd name="connsiteY7" fmla="*/ 387999 h 1412538"/>
              <a:gd name="connsiteX8" fmla="*/ 22100 w 397485"/>
              <a:gd name="connsiteY8" fmla="*/ 462620 h 1412538"/>
              <a:gd name="connsiteX9" fmla="*/ 12474 w 397485"/>
              <a:gd name="connsiteY9" fmla="*/ 491495 h 1412538"/>
              <a:gd name="connsiteX10" fmla="*/ 2849 w 397485"/>
              <a:gd name="connsiteY10" fmla="*/ 568497 h 1412538"/>
              <a:gd name="connsiteX11" fmla="*/ 270 w 397485"/>
              <a:gd name="connsiteY11" fmla="*/ 729946 h 1412538"/>
              <a:gd name="connsiteX12" fmla="*/ 13419 w 397485"/>
              <a:gd name="connsiteY12" fmla="*/ 864500 h 1412538"/>
              <a:gd name="connsiteX13" fmla="*/ 26567 w 397485"/>
              <a:gd name="connsiteY13" fmla="*/ 977622 h 1412538"/>
              <a:gd name="connsiteX14" fmla="*/ 46363 w 397485"/>
              <a:gd name="connsiteY14" fmla="*/ 1035372 h 1412538"/>
              <a:gd name="connsiteX15" fmla="*/ 59512 w 397485"/>
              <a:gd name="connsiteY15" fmla="*/ 1092924 h 1412538"/>
              <a:gd name="connsiteX16" fmla="*/ 99102 w 397485"/>
              <a:gd name="connsiteY16" fmla="*/ 1174889 h 1412538"/>
              <a:gd name="connsiteX17" fmla="*/ 112250 w 397485"/>
              <a:gd name="connsiteY17" fmla="*/ 1222915 h 1412538"/>
              <a:gd name="connsiteX18" fmla="*/ 137603 w 397485"/>
              <a:gd name="connsiteY18" fmla="*/ 1271142 h 1412538"/>
              <a:gd name="connsiteX19" fmla="*/ 156853 w 397485"/>
              <a:gd name="connsiteY19" fmla="*/ 1319268 h 1412538"/>
              <a:gd name="connsiteX20" fmla="*/ 166478 w 397485"/>
              <a:gd name="connsiteY20" fmla="*/ 1348144 h 1412538"/>
              <a:gd name="connsiteX21" fmla="*/ 203490 w 397485"/>
              <a:gd name="connsiteY21" fmla="*/ 1412538 h 1412538"/>
              <a:gd name="connsiteX22" fmla="*/ 254740 w 397485"/>
              <a:gd name="connsiteY22" fmla="*/ 1330674 h 1412538"/>
              <a:gd name="connsiteX23" fmla="*/ 279003 w 397485"/>
              <a:gd name="connsiteY23" fmla="*/ 1253871 h 1412538"/>
              <a:gd name="connsiteX24" fmla="*/ 325640 w 397485"/>
              <a:gd name="connsiteY24" fmla="*/ 1140949 h 1412538"/>
              <a:gd name="connsiteX25" fmla="*/ 338788 w 397485"/>
              <a:gd name="connsiteY25" fmla="*/ 1078636 h 1412538"/>
              <a:gd name="connsiteX26" fmla="*/ 358984 w 397485"/>
              <a:gd name="connsiteY26" fmla="*/ 992009 h 1412538"/>
              <a:gd name="connsiteX27" fmla="*/ 378234 w 397485"/>
              <a:gd name="connsiteY27" fmla="*/ 905382 h 1412538"/>
              <a:gd name="connsiteX28" fmla="*/ 387860 w 397485"/>
              <a:gd name="connsiteY28" fmla="*/ 818754 h 1412538"/>
              <a:gd name="connsiteX29" fmla="*/ 397485 w 397485"/>
              <a:gd name="connsiteY29" fmla="*/ 751377 h 1412538"/>
              <a:gd name="connsiteX30" fmla="*/ 387860 w 397485"/>
              <a:gd name="connsiteY30" fmla="*/ 558872 h 1412538"/>
              <a:gd name="connsiteX31" fmla="*/ 378234 w 397485"/>
              <a:gd name="connsiteY31" fmla="*/ 520371 h 1412538"/>
              <a:gd name="connsiteX32" fmla="*/ 368609 w 397485"/>
              <a:gd name="connsiteY32" fmla="*/ 462620 h 1412538"/>
              <a:gd name="connsiteX33" fmla="*/ 355458 w 397485"/>
              <a:gd name="connsiteY33" fmla="*/ 412111 h 1412538"/>
              <a:gd name="connsiteX34" fmla="*/ 342312 w 397485"/>
              <a:gd name="connsiteY34" fmla="*/ 327866 h 1412538"/>
              <a:gd name="connsiteX35" fmla="*/ 337299 w 397485"/>
              <a:gd name="connsiteY35" fmla="*/ 298990 h 1412538"/>
              <a:gd name="connsiteX36" fmla="*/ 324151 w 397485"/>
              <a:gd name="connsiteY36" fmla="*/ 277058 h 1412538"/>
              <a:gd name="connsiteX37" fmla="*/ 312492 w 397485"/>
              <a:gd name="connsiteY37" fmla="*/ 226650 h 1412538"/>
              <a:gd name="connsiteX38" fmla="*/ 289718 w 397485"/>
              <a:gd name="connsiteY38" fmla="*/ 178625 h 1412538"/>
              <a:gd name="connsiteX39" fmla="*/ 263421 w 397485"/>
              <a:gd name="connsiteY39" fmla="*/ 113628 h 1412538"/>
              <a:gd name="connsiteX40" fmla="*/ 239557 w 397485"/>
              <a:gd name="connsiteY40" fmla="*/ 67984 h 1412538"/>
              <a:gd name="connsiteX41" fmla="*/ 212716 w 397485"/>
              <a:gd name="connsiteY41" fmla="*/ 29784 h 1412538"/>
              <a:gd name="connsiteX42" fmla="*/ 196444 w 397485"/>
              <a:gd name="connsiteY42" fmla="*/ 807 h 1412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97485" h="1412538">
                <a:moveTo>
                  <a:pt x="196444" y="807"/>
                </a:moveTo>
                <a:cubicBezTo>
                  <a:pt x="185530" y="7174"/>
                  <a:pt x="158052" y="49594"/>
                  <a:pt x="147228" y="67984"/>
                </a:cubicBezTo>
                <a:cubicBezTo>
                  <a:pt x="136404" y="86374"/>
                  <a:pt x="136536" y="102338"/>
                  <a:pt x="131502" y="111147"/>
                </a:cubicBezTo>
                <a:cubicBezTo>
                  <a:pt x="123543" y="125075"/>
                  <a:pt x="118352" y="122527"/>
                  <a:pt x="108727" y="135361"/>
                </a:cubicBezTo>
                <a:cubicBezTo>
                  <a:pt x="103716" y="170441"/>
                  <a:pt x="90653" y="204816"/>
                  <a:pt x="79306" y="238858"/>
                </a:cubicBezTo>
                <a:cubicBezTo>
                  <a:pt x="73842" y="255249"/>
                  <a:pt x="73343" y="276135"/>
                  <a:pt x="70226" y="289365"/>
                </a:cubicBezTo>
                <a:cubicBezTo>
                  <a:pt x="67109" y="302595"/>
                  <a:pt x="66001" y="301802"/>
                  <a:pt x="60601" y="318241"/>
                </a:cubicBezTo>
                <a:cubicBezTo>
                  <a:pt x="55201" y="334680"/>
                  <a:pt x="60399" y="320279"/>
                  <a:pt x="37826" y="387999"/>
                </a:cubicBezTo>
                <a:cubicBezTo>
                  <a:pt x="34618" y="413667"/>
                  <a:pt x="26325" y="445371"/>
                  <a:pt x="22100" y="462620"/>
                </a:cubicBezTo>
                <a:cubicBezTo>
                  <a:pt x="17875" y="479869"/>
                  <a:pt x="14289" y="481513"/>
                  <a:pt x="12474" y="491495"/>
                </a:cubicBezTo>
                <a:cubicBezTo>
                  <a:pt x="7847" y="516945"/>
                  <a:pt x="6057" y="542830"/>
                  <a:pt x="2849" y="568497"/>
                </a:cubicBezTo>
                <a:cubicBezTo>
                  <a:pt x="6057" y="629457"/>
                  <a:pt x="-1492" y="680612"/>
                  <a:pt x="270" y="729946"/>
                </a:cubicBezTo>
                <a:cubicBezTo>
                  <a:pt x="2032" y="779280"/>
                  <a:pt x="-3687" y="813179"/>
                  <a:pt x="13419" y="864500"/>
                </a:cubicBezTo>
                <a:cubicBezTo>
                  <a:pt x="35043" y="1037500"/>
                  <a:pt x="21076" y="949143"/>
                  <a:pt x="26567" y="977622"/>
                </a:cubicBezTo>
                <a:cubicBezTo>
                  <a:pt x="32058" y="1006101"/>
                  <a:pt x="40872" y="1016155"/>
                  <a:pt x="46363" y="1035372"/>
                </a:cubicBezTo>
                <a:cubicBezTo>
                  <a:pt x="51854" y="1054589"/>
                  <a:pt x="50722" y="1069671"/>
                  <a:pt x="59512" y="1092924"/>
                </a:cubicBezTo>
                <a:cubicBezTo>
                  <a:pt x="68302" y="1116177"/>
                  <a:pt x="90312" y="1153224"/>
                  <a:pt x="99102" y="1174889"/>
                </a:cubicBezTo>
                <a:cubicBezTo>
                  <a:pt x="107892" y="1196554"/>
                  <a:pt x="106921" y="1209593"/>
                  <a:pt x="112250" y="1222915"/>
                </a:cubicBezTo>
                <a:cubicBezTo>
                  <a:pt x="119786" y="1241756"/>
                  <a:pt x="130169" y="1255083"/>
                  <a:pt x="137603" y="1271142"/>
                </a:cubicBezTo>
                <a:cubicBezTo>
                  <a:pt x="145037" y="1287201"/>
                  <a:pt x="150787" y="1303090"/>
                  <a:pt x="156853" y="1319268"/>
                </a:cubicBezTo>
                <a:cubicBezTo>
                  <a:pt x="160415" y="1328768"/>
                  <a:pt x="158705" y="1332599"/>
                  <a:pt x="166478" y="1348144"/>
                </a:cubicBezTo>
                <a:cubicBezTo>
                  <a:pt x="174251" y="1363689"/>
                  <a:pt x="193865" y="1409330"/>
                  <a:pt x="203490" y="1412538"/>
                </a:cubicBezTo>
                <a:cubicBezTo>
                  <a:pt x="227139" y="1375014"/>
                  <a:pt x="242155" y="1357118"/>
                  <a:pt x="254740" y="1330674"/>
                </a:cubicBezTo>
                <a:cubicBezTo>
                  <a:pt x="267325" y="1304230"/>
                  <a:pt x="267186" y="1285492"/>
                  <a:pt x="279003" y="1253871"/>
                </a:cubicBezTo>
                <a:cubicBezTo>
                  <a:pt x="290820" y="1222250"/>
                  <a:pt x="315676" y="1170155"/>
                  <a:pt x="325640" y="1140949"/>
                </a:cubicBezTo>
                <a:cubicBezTo>
                  <a:pt x="335604" y="1111743"/>
                  <a:pt x="333231" y="1103459"/>
                  <a:pt x="338788" y="1078636"/>
                </a:cubicBezTo>
                <a:cubicBezTo>
                  <a:pt x="344345" y="1053813"/>
                  <a:pt x="346172" y="1072500"/>
                  <a:pt x="358984" y="992009"/>
                </a:cubicBezTo>
                <a:cubicBezTo>
                  <a:pt x="365990" y="963985"/>
                  <a:pt x="374161" y="933896"/>
                  <a:pt x="378234" y="905382"/>
                </a:cubicBezTo>
                <a:cubicBezTo>
                  <a:pt x="382343" y="876620"/>
                  <a:pt x="384256" y="847583"/>
                  <a:pt x="387860" y="818754"/>
                </a:cubicBezTo>
                <a:cubicBezTo>
                  <a:pt x="390674" y="796242"/>
                  <a:pt x="394277" y="773836"/>
                  <a:pt x="397485" y="751377"/>
                </a:cubicBezTo>
                <a:cubicBezTo>
                  <a:pt x="394277" y="687209"/>
                  <a:pt x="393196" y="622899"/>
                  <a:pt x="387860" y="558872"/>
                </a:cubicBezTo>
                <a:cubicBezTo>
                  <a:pt x="386761" y="545689"/>
                  <a:pt x="380828" y="533343"/>
                  <a:pt x="378234" y="520371"/>
                </a:cubicBezTo>
                <a:cubicBezTo>
                  <a:pt x="374407" y="501234"/>
                  <a:pt x="372405" y="480663"/>
                  <a:pt x="368609" y="462620"/>
                </a:cubicBezTo>
                <a:cubicBezTo>
                  <a:pt x="364813" y="444577"/>
                  <a:pt x="361875" y="428153"/>
                  <a:pt x="355458" y="412111"/>
                </a:cubicBezTo>
                <a:cubicBezTo>
                  <a:pt x="351762" y="389933"/>
                  <a:pt x="345339" y="346720"/>
                  <a:pt x="342312" y="327866"/>
                </a:cubicBezTo>
                <a:cubicBezTo>
                  <a:pt x="339286" y="309013"/>
                  <a:pt x="340326" y="307458"/>
                  <a:pt x="337299" y="298990"/>
                </a:cubicBezTo>
                <a:cubicBezTo>
                  <a:pt x="334272" y="290522"/>
                  <a:pt x="328285" y="289115"/>
                  <a:pt x="324151" y="277058"/>
                </a:cubicBezTo>
                <a:cubicBezTo>
                  <a:pt x="320017" y="265001"/>
                  <a:pt x="318231" y="243056"/>
                  <a:pt x="312492" y="226650"/>
                </a:cubicBezTo>
                <a:cubicBezTo>
                  <a:pt x="306753" y="210245"/>
                  <a:pt x="299343" y="191459"/>
                  <a:pt x="289718" y="178625"/>
                </a:cubicBezTo>
                <a:cubicBezTo>
                  <a:pt x="260279" y="90306"/>
                  <a:pt x="271781" y="132068"/>
                  <a:pt x="263421" y="113628"/>
                </a:cubicBezTo>
                <a:cubicBezTo>
                  <a:pt x="255061" y="95188"/>
                  <a:pt x="247821" y="78314"/>
                  <a:pt x="239557" y="67984"/>
                </a:cubicBezTo>
                <a:cubicBezTo>
                  <a:pt x="233219" y="60061"/>
                  <a:pt x="221791" y="34321"/>
                  <a:pt x="212716" y="29784"/>
                </a:cubicBezTo>
                <a:cubicBezTo>
                  <a:pt x="208657" y="27755"/>
                  <a:pt x="207358" y="-5560"/>
                  <a:pt x="196444" y="807"/>
                </a:cubicBezTo>
                <a:close/>
              </a:path>
            </a:pathLst>
          </a:cu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7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874359"/>
            <a:ext cx="100117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SQL LEFT JOIN</a:t>
            </a:r>
            <a:endParaRPr lang="en-US" sz="60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A01758-B9C4-436A-823B-BB925BF8C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129822"/>
              </p:ext>
            </p:extLst>
          </p:nvPr>
        </p:nvGraphicFramePr>
        <p:xfrm>
          <a:off x="6161313" y="2291271"/>
          <a:ext cx="4460920" cy="2676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D9892-2002-4757-AAF5-48157B7394BB}"/>
              </a:ext>
            </a:extLst>
          </p:cNvPr>
          <p:cNvSpPr txBox="1"/>
          <p:nvPr/>
        </p:nvSpPr>
        <p:spPr>
          <a:xfrm>
            <a:off x="1125476" y="1829606"/>
            <a:ext cx="960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Returns ALL records from LEFT table and matched records from RIGHT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F8829-4443-47E5-B1FB-4C0D85A6FFE2}"/>
              </a:ext>
            </a:extLst>
          </p:cNvPr>
          <p:cNvSpPr txBox="1"/>
          <p:nvPr/>
        </p:nvSpPr>
        <p:spPr>
          <a:xfrm>
            <a:off x="1443109" y="2758168"/>
            <a:ext cx="39401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 Employee (LEFT table) records and matches in Customers table (RIGHT table)</a:t>
            </a:r>
          </a:p>
        </p:txBody>
      </p:sp>
    </p:spTree>
    <p:extLst>
      <p:ext uri="{BB962C8B-B14F-4D97-AF65-F5344CB8AC3E}">
        <p14:creationId xmlns:p14="http://schemas.microsoft.com/office/powerpoint/2010/main" val="484632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874359"/>
            <a:ext cx="100117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SQL RIGHT JOIN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6133DE-6E9C-4A8C-9B55-678E7F81DE61}"/>
              </a:ext>
            </a:extLst>
          </p:cNvPr>
          <p:cNvGrpSpPr/>
          <p:nvPr/>
        </p:nvGrpSpPr>
        <p:grpSpPr>
          <a:xfrm>
            <a:off x="6161313" y="2392416"/>
            <a:ext cx="4460919" cy="2474416"/>
            <a:chOff x="6161313" y="2392416"/>
            <a:chExt cx="4460919" cy="247441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6788FC5-92BF-4E82-8092-A0A5510E561C}"/>
                </a:ext>
              </a:extLst>
            </p:cNvPr>
            <p:cNvSpPr/>
            <p:nvPr/>
          </p:nvSpPr>
          <p:spPr>
            <a:xfrm>
              <a:off x="8147816" y="2392416"/>
              <a:ext cx="2474416" cy="2474416"/>
            </a:xfrm>
            <a:custGeom>
              <a:avLst/>
              <a:gdLst>
                <a:gd name="connsiteX0" fmla="*/ 0 w 2474416"/>
                <a:gd name="connsiteY0" fmla="*/ 1237208 h 2474416"/>
                <a:gd name="connsiteX1" fmla="*/ 1237208 w 2474416"/>
                <a:gd name="connsiteY1" fmla="*/ 0 h 2474416"/>
                <a:gd name="connsiteX2" fmla="*/ 2474416 w 2474416"/>
                <a:gd name="connsiteY2" fmla="*/ 1237208 h 2474416"/>
                <a:gd name="connsiteX3" fmla="*/ 1237208 w 2474416"/>
                <a:gd name="connsiteY3" fmla="*/ 2474416 h 2474416"/>
                <a:gd name="connsiteX4" fmla="*/ 0 w 2474416"/>
                <a:gd name="connsiteY4" fmla="*/ 1237208 h 247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4416" h="2474416">
                  <a:moveTo>
                    <a:pt x="0" y="1237208"/>
                  </a:moveTo>
                  <a:cubicBezTo>
                    <a:pt x="0" y="553917"/>
                    <a:pt x="553917" y="0"/>
                    <a:pt x="1237208" y="0"/>
                  </a:cubicBezTo>
                  <a:cubicBezTo>
                    <a:pt x="1920499" y="0"/>
                    <a:pt x="2474416" y="553917"/>
                    <a:pt x="2474416" y="1237208"/>
                  </a:cubicBezTo>
                  <a:cubicBezTo>
                    <a:pt x="2474416" y="1920499"/>
                    <a:pt x="1920499" y="2474416"/>
                    <a:pt x="1237208" y="2474416"/>
                  </a:cubicBezTo>
                  <a:cubicBezTo>
                    <a:pt x="553917" y="2474416"/>
                    <a:pt x="0" y="1920499"/>
                    <a:pt x="0" y="1237208"/>
                  </a:cubicBezTo>
                  <a:close/>
                </a:path>
              </a:pathLst>
            </a:custGeom>
            <a:solidFill>
              <a:srgbClr val="ED7D31"/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98545" tIns="387770" rIns="498545" bIns="3877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prstClr val="white"/>
                  </a:solidFill>
                  <a:latin typeface="Impact" panose="020B0806030902050204" pitchFamily="34" charset="0"/>
                  <a:ea typeface="+mn-ea"/>
                  <a:cs typeface="+mn-cs"/>
                </a:rPr>
                <a:t>CUSTOMERS</a:t>
              </a:r>
              <a:endParaRPr lang="en-US" sz="2400" kern="1200" dirty="0">
                <a:solidFill>
                  <a:prstClr val="white"/>
                </a:solidFill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D9CA1DE-0E80-47B0-914C-EA19DF95FC66}"/>
                </a:ext>
              </a:extLst>
            </p:cNvPr>
            <p:cNvSpPr/>
            <p:nvPr/>
          </p:nvSpPr>
          <p:spPr>
            <a:xfrm>
              <a:off x="6161313" y="2392416"/>
              <a:ext cx="2474416" cy="2474416"/>
            </a:xfrm>
            <a:custGeom>
              <a:avLst/>
              <a:gdLst>
                <a:gd name="connsiteX0" fmla="*/ 0 w 2474416"/>
                <a:gd name="connsiteY0" fmla="*/ 1237208 h 2474416"/>
                <a:gd name="connsiteX1" fmla="*/ 1237208 w 2474416"/>
                <a:gd name="connsiteY1" fmla="*/ 0 h 2474416"/>
                <a:gd name="connsiteX2" fmla="*/ 2474416 w 2474416"/>
                <a:gd name="connsiteY2" fmla="*/ 1237208 h 2474416"/>
                <a:gd name="connsiteX3" fmla="*/ 1237208 w 2474416"/>
                <a:gd name="connsiteY3" fmla="*/ 2474416 h 2474416"/>
                <a:gd name="connsiteX4" fmla="*/ 0 w 2474416"/>
                <a:gd name="connsiteY4" fmla="*/ 1237208 h 247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4416" h="2474416">
                  <a:moveTo>
                    <a:pt x="0" y="1237208"/>
                  </a:moveTo>
                  <a:cubicBezTo>
                    <a:pt x="0" y="553917"/>
                    <a:pt x="553917" y="0"/>
                    <a:pt x="1237208" y="0"/>
                  </a:cubicBezTo>
                  <a:cubicBezTo>
                    <a:pt x="1920499" y="0"/>
                    <a:pt x="2474416" y="553917"/>
                    <a:pt x="2474416" y="1237208"/>
                  </a:cubicBezTo>
                  <a:cubicBezTo>
                    <a:pt x="2474416" y="1920499"/>
                    <a:pt x="1920499" y="2474416"/>
                    <a:pt x="1237208" y="2474416"/>
                  </a:cubicBezTo>
                  <a:cubicBezTo>
                    <a:pt x="553917" y="2474416"/>
                    <a:pt x="0" y="1920499"/>
                    <a:pt x="0" y="1237208"/>
                  </a:cubicBezTo>
                  <a:close/>
                </a:path>
              </a:pathLst>
            </a:custGeom>
            <a:solidFill>
              <a:srgbClr val="ED7D31">
                <a:alpha val="50196"/>
              </a:srgbClr>
            </a:solidFill>
            <a:ln w="3810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98545" tIns="387770" rIns="498545" bIns="3877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bg1"/>
                  </a:solidFill>
                  <a:latin typeface="Impact" panose="020B0806030902050204" pitchFamily="34" charset="0"/>
                </a:rPr>
                <a:t>EMPLOYEE</a:t>
              </a:r>
              <a:endParaRPr lang="en-US" sz="3000" kern="1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CCA4642-473E-4A84-94DD-AEFA5A6F6E3B}"/>
              </a:ext>
            </a:extLst>
          </p:cNvPr>
          <p:cNvSpPr txBox="1"/>
          <p:nvPr/>
        </p:nvSpPr>
        <p:spPr>
          <a:xfrm>
            <a:off x="1163976" y="1829606"/>
            <a:ext cx="960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Returns ALL records from RIGHT table and matched records from LEFT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26B8-6191-40A0-93D9-ECF7D8778722}"/>
              </a:ext>
            </a:extLst>
          </p:cNvPr>
          <p:cNvSpPr txBox="1"/>
          <p:nvPr/>
        </p:nvSpPr>
        <p:spPr>
          <a:xfrm>
            <a:off x="1423858" y="2700416"/>
            <a:ext cx="39401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 Customers (RIGHT table) records and matches in Employee table (LEFT table)</a:t>
            </a:r>
          </a:p>
        </p:txBody>
      </p:sp>
    </p:spTree>
    <p:extLst>
      <p:ext uri="{BB962C8B-B14F-4D97-AF65-F5344CB8AC3E}">
        <p14:creationId xmlns:p14="http://schemas.microsoft.com/office/powerpoint/2010/main" val="4280640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152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Office Theme</vt:lpstr>
      <vt:lpstr>Intro to MySQL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 Web Development</dc:title>
  <dc:creator>Kendall Pew</dc:creator>
  <cp:lastModifiedBy>Kyle Pew</cp:lastModifiedBy>
  <cp:revision>3</cp:revision>
  <dcterms:created xsi:type="dcterms:W3CDTF">2021-11-05T18:57:46Z</dcterms:created>
  <dcterms:modified xsi:type="dcterms:W3CDTF">2021-12-31T04:08:02Z</dcterms:modified>
</cp:coreProperties>
</file>