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5796804C-F6FC-47D4-B1CE-E66DE6D9B93A}"/>
    <pc:docChg chg="modSld">
      <pc:chgData name="Kyle Pew" userId="57de5c48f32aaca3" providerId="LiveId" clId="{5796804C-F6FC-47D4-B1CE-E66DE6D9B93A}" dt="2021-11-24T02:16:30.197" v="3" actId="1440"/>
      <pc:docMkLst>
        <pc:docMk/>
      </pc:docMkLst>
      <pc:sldChg chg="addSp modSp mod">
        <pc:chgData name="Kyle Pew" userId="57de5c48f32aaca3" providerId="LiveId" clId="{5796804C-F6FC-47D4-B1CE-E66DE6D9B93A}" dt="2021-11-24T02:16:30.197" v="3" actId="1440"/>
        <pc:sldMkLst>
          <pc:docMk/>
          <pc:sldMk cId="163796034" sldId="297"/>
        </pc:sldMkLst>
        <pc:picChg chg="add mod">
          <ac:chgData name="Kyle Pew" userId="57de5c48f32aaca3" providerId="LiveId" clId="{5796804C-F6FC-47D4-B1CE-E66DE6D9B93A}" dt="2021-11-24T02:16:30.197" v="3" actId="1440"/>
          <ac:picMkLst>
            <pc:docMk/>
            <pc:sldMk cId="163796034" sldId="297"/>
            <ac:picMk id="3" creationId="{84CA898F-3E72-43CE-B905-EEBCD0352B03}"/>
          </ac:picMkLst>
        </pc:picChg>
      </pc:sldChg>
    </pc:docChg>
  </pc:docChgLst>
  <pc:docChgLst>
    <pc:chgData name="M, Mourya" userId="5aba53bc-21c8-480e-85c7-8176908a6b49" providerId="ADAL" clId="{8EB40E61-4F48-4174-9145-4CFCA08D3593}"/>
    <pc:docChg chg="delSld">
      <pc:chgData name="M, Mourya" userId="5aba53bc-21c8-480e-85c7-8176908a6b49" providerId="ADAL" clId="{8EB40E61-4F48-4174-9145-4CFCA08D3593}" dt="2024-07-07T04:36:50.003" v="0" actId="47"/>
      <pc:docMkLst>
        <pc:docMk/>
      </pc:docMkLst>
      <pc:sldChg chg="del">
        <pc:chgData name="M, Mourya" userId="5aba53bc-21c8-480e-85c7-8176908a6b49" providerId="ADAL" clId="{8EB40E61-4F48-4174-9145-4CFCA08D3593}" dt="2024-07-07T04:36:50.003" v="0" actId="47"/>
        <pc:sldMkLst>
          <pc:docMk/>
          <pc:sldMk cId="163796034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FD70-4CD1-4F6D-9EDE-48FA4541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95A8-005C-40E3-B1BE-D68A070D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AF77-57D0-4D90-BC5E-3409D9E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84F9-91D7-40DC-B0DD-B9FB7AB2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E0CD-51F5-4003-9680-FBE2346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190B-FEDC-415A-B496-CD64F346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5E5E-E60D-42B2-9D4A-95E479FE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3207-60E1-4CC3-8181-58524754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7ADB-CC1F-4D88-B860-2FCDF6C3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485F-5032-4937-B001-F78835B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66E4A-51FD-4A22-86B1-72461616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BFE8-4035-41E8-9A7E-613D228A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7205-06B6-4213-AC70-9C0112F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CA-8D65-4846-9593-0E70D6E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0F3-092B-4F8B-8DC6-E0162A59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C2C-35C0-402B-B6D6-6920173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5009-006F-4C27-9A87-B9058B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50D3-D3D4-4C7C-90AA-35004C4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E314-0D09-4895-8762-D50FA9DA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D38A-DEFD-44A7-96CB-B854EAEC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49-C798-4789-8E7B-9C4436B6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C6AC-70F4-4A29-A9D0-763EA0E2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E8C2-77E3-4717-B88A-4F9341B1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8550-8459-42B6-9CE3-112C562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D135-63FE-4897-B22E-0352E173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D382-2B53-40AD-9C10-BA2D8DAC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CE7-A347-4B31-9E52-4FA96FD7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642F-2929-4FA6-8DC2-9C507F2B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0D4A-3E62-4927-A817-9AD02CF1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442B-C1C7-440D-8C0D-CE963B0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31E6-24E5-4260-8BBF-9EFCA07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BA06-7157-4FAA-A30C-E2582446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3772-4FDF-4C11-87F1-FB5A16B1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2CA5-A470-4A60-A866-7926C058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AB2D3-C2CF-433B-886D-0BDB0603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EA958-62F1-48C6-8267-31998FBB6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1554-BEDF-4738-9672-86A8DE5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ACC65-F93C-4920-A6CA-B1DF471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06E1-3C7D-4960-B224-8F773405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76D-2940-4991-8A88-7AE87EBC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20252-BFF0-4E58-B1FD-B07EC8EC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25AAD-1B75-467C-BA5D-EC9EB103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8F0C6-C713-48B9-A2C1-D212C693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F6BC6-C651-44AF-A1FA-58F48F50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6953F-30AF-4B6F-A16F-8EF2FAF6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E712-248A-4926-B102-E779B8A3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B5FD-3BBC-4187-88D9-6765C6D9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2BD1-B2E1-41F6-8B86-C9DB7352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9A1B-979D-4D7E-BBEB-898D164E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C1BD-755D-41BE-93BC-D3C35C7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C7EA-2CFB-4433-9F0F-2D144A2D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7FAE-ED76-4067-9B39-09027E7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83D-0D5A-46E6-B688-C2BA3A46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0988-7F3F-4D3C-8AAF-924DCE77F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83B34-A957-464D-BD64-96E630690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2A82-A9A0-4A60-BAF8-4AB185B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C1FD-D332-415D-99C8-F785588D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C751-7984-483C-9666-D0B3C88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195D-2AD0-4E1F-96A3-2489776B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F35A-1991-421F-9E14-9E4760EB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1B95-2277-45A7-B5DC-A73880043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0465-18BC-44F9-BE8F-19AE70C8360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DB60-066A-4942-9D81-EB98BC19A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5D5D-3DE5-43B0-ABB8-3358A35E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MySQL WHERE CLAUSE OPERATORS</a:t>
            </a:r>
            <a:endParaRPr lang="en-US" sz="5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CA61EE-F57D-4510-9051-F9B7B703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12071"/>
              </p:ext>
            </p:extLst>
          </p:nvPr>
        </p:nvGraphicFramePr>
        <p:xfrm>
          <a:off x="2097313" y="1600200"/>
          <a:ext cx="8128000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3102700957"/>
                    </a:ext>
                  </a:extLst>
                </a:gridCol>
                <a:gridCol w="6397625">
                  <a:extLst>
                    <a:ext uri="{9D8B030D-6E8A-4147-A177-3AD203B41FA5}">
                      <a16:colId xmlns:a16="http://schemas.microsoft.com/office/drawing/2014/main" val="3238422117"/>
                    </a:ext>
                  </a:extLst>
                </a:gridCol>
              </a:tblGrid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7461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5192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35254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45198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56179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1926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0897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90134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IS A STRING CONTAINS A SPECIFIED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42030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POTENTIAL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0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2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EQUAL =</a:t>
            </a:r>
            <a:endParaRPr lang="en-US" sz="5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5F010-6897-457B-AAE6-2B7FCD26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39" y="1659325"/>
            <a:ext cx="7054321" cy="3717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91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GREATER THAN &gt;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1F52F-92E1-4780-A3F1-29531D0A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90712"/>
            <a:ext cx="9677400" cy="3076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446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LESS THAN &lt;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658CC-346D-4318-AD47-B9B7B39D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41" y="1634283"/>
            <a:ext cx="7059917" cy="3589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10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GREATER THAN EQUAL TO &gt;=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7EC07-FE25-494A-8132-025A9AC9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80" y="1704779"/>
            <a:ext cx="8876066" cy="3448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985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LESS THAN EQUAL TO &lt;=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49510-4AD2-43FD-BD1F-16F1E605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09" y="1746895"/>
            <a:ext cx="6617581" cy="3364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019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NOT EQUAL &lt;&gt;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214C7-69F4-4AC0-B302-0961C3EC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83" y="1674947"/>
            <a:ext cx="7545034" cy="3508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76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BETWEEN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D8426-E1D6-4F90-A2E5-7A6E8928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64" y="1758950"/>
            <a:ext cx="7741672" cy="334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543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IN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C7AA4-55CC-4372-BD91-4B828B16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76" y="1842570"/>
            <a:ext cx="7134048" cy="317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630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Pew</dc:creator>
  <cp:lastModifiedBy>M, Mourya</cp:lastModifiedBy>
  <cp:revision>1</cp:revision>
  <dcterms:created xsi:type="dcterms:W3CDTF">2021-11-24T01:36:50Z</dcterms:created>
  <dcterms:modified xsi:type="dcterms:W3CDTF">2024-07-07T04:37:00Z</dcterms:modified>
</cp:coreProperties>
</file>