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8" r:id="rId41"/>
    <p:sldId id="295" r:id="rId42"/>
    <p:sldId id="296" r:id="rId43"/>
    <p:sldId id="297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96E62-C7F3-D00A-EC4B-5E2EBBFBD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7A518-D220-E32B-267F-C4B570EEA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932ED-032C-C271-4786-C58D8E53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9F75-79E2-7D81-F9E7-EB171704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B329-DB7D-3EFE-CE32-013BFB36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20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8245-16DE-2010-B261-4F8CC3A3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6796A-3631-3849-BD72-6F3C311EB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78363-A6CF-3598-BBAF-D02982C7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55310-60D0-A769-DF5B-64ED8653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C7BC-BD02-B534-2E12-6FA86D7C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D0058F-FF73-F0DF-55D1-AEBB5D233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E82C-17E7-BF3F-D5F5-0A80F0DFF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5DB3-3E12-935F-1EFB-5B99571A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2210-0D50-B601-03DC-B4CC75BE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6060-DE5C-0E0E-FF16-1F72160C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6340-511A-FC93-6ECD-511EB275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21C2A-9879-104D-D7F7-A3D62B04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E24E-E3A9-6D6E-0D85-787004B8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C8F9A-86C5-4EBA-38B1-72DF3AC07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7DC9E-3D20-296F-FCB8-CD181AC8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7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F8DD-DD63-2688-E2F1-E00B8F42E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DA26C-747A-4290-E19F-0021FD6ED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B51B-4A36-642E-9D89-7E833BE3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95061-C786-9097-4B11-3D90E8B1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C893-26B1-1F35-9C57-569E2F83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8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00E70-7553-4672-4AC4-F9C8E8866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370C-3F0B-4F97-69B3-7CE73327C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1A1DD-3DF5-370A-0ABE-986B739AB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4577D-AFC9-7A43-927F-2414F46D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39B6F-738B-19FB-07E1-6BDDD653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7163-EC00-9E64-3212-14537C7D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7741-F528-9CDD-815F-48599662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1C180-3F9D-4EAA-9DFA-FE8FFBA2B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79E59-0545-7C44-A592-DFEA64D18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E270A-A3D5-4225-DDE1-3E3363390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975A8-D608-706F-B854-02D7D8CE0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4944-30AC-D6B6-B192-DD027756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76347F-E6D6-CEB0-34DC-6E88080C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723CEC-853D-2635-75BB-244A8AFF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0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89E3-13BE-715F-9686-31A6DAD9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12617F-F213-523B-80D0-A254D674E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F8026-86BE-4161-4C1F-2FDD53F25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8F0D5-CB89-9B97-F0AF-CAE839EC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3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EDE202-830A-E69C-AD98-6C881268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81141-4DA6-7853-C4E1-99A46440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6385C-7C17-EA8C-2504-538B28BC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9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EC60-E6AB-841F-48D7-A7F72325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205C-7F67-9094-EEBA-F56944CE7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5B1E-DAC6-9821-FC7C-D073208F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961D4-FB67-3EA0-8198-5AC81FD7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554D-A2D9-58DC-AB9F-C7B2C079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0C5B2-1365-7CA2-0F54-3C200987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4C11-AE6B-0C63-BC82-7BC3B4646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60C6C-9B6C-3E2A-D925-C0BD560FB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2841B-130E-A6F1-421D-35EBD373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8BBC4-708D-ED3E-501D-7779B7CB1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F376F-339C-136F-65DD-5347FAD5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612BB-B0A3-1B3D-F2A0-F1543DB0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7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07DA0-FE42-6B5A-1EF4-B84F085A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5EFA5-1026-45E6-8C0F-7A452BC53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CD449-B409-3AA7-DD20-E958AAC31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B7EC2-5864-4A02-9F8E-42AD6668521C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866AB-867B-9268-9F7C-B38D7EDB1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8876-4991-8874-F414-05A17EC2D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0FFC1-EF3E-4578-868F-48D7C42E7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9A33-4626-BA94-56C9-EA3949C2F5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External system screens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F47D6-9258-D1B0-4DAD-6C6BE87071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Business cycles screens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143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6E786-F71D-5880-FED8-3BBF23D4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AA6D82-7C30-57BC-6F35-882338B36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701" y="1825625"/>
            <a:ext cx="8966598" cy="4351338"/>
          </a:xfrm>
        </p:spPr>
      </p:pic>
    </p:spTree>
    <p:extLst>
      <p:ext uri="{BB962C8B-B14F-4D97-AF65-F5344CB8AC3E}">
        <p14:creationId xmlns:p14="http://schemas.microsoft.com/office/powerpoint/2010/main" val="1971654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DAC1-7FEE-AF8C-19F7-F12440DC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25267A-F59D-4C2C-418F-28536158E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9426"/>
            <a:ext cx="10515600" cy="4163736"/>
          </a:xfrm>
        </p:spPr>
      </p:pic>
    </p:spTree>
    <p:extLst>
      <p:ext uri="{BB962C8B-B14F-4D97-AF65-F5344CB8AC3E}">
        <p14:creationId xmlns:p14="http://schemas.microsoft.com/office/powerpoint/2010/main" val="42073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AB5A-0C6A-2090-CD36-5F415B64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E1C89E-1F4C-9DE5-1777-2DE879E4A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402" y="1825625"/>
            <a:ext cx="9139195" cy="4351338"/>
          </a:xfrm>
        </p:spPr>
      </p:pic>
    </p:spTree>
    <p:extLst>
      <p:ext uri="{BB962C8B-B14F-4D97-AF65-F5344CB8AC3E}">
        <p14:creationId xmlns:p14="http://schemas.microsoft.com/office/powerpoint/2010/main" val="3309727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3191-4C36-1715-0F8F-496F80AC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6C5E16-1978-C440-57CF-6DB6F5F2A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491" y="1825625"/>
            <a:ext cx="9221017" cy="4351338"/>
          </a:xfrm>
        </p:spPr>
      </p:pic>
    </p:spTree>
    <p:extLst>
      <p:ext uri="{BB962C8B-B14F-4D97-AF65-F5344CB8AC3E}">
        <p14:creationId xmlns:p14="http://schemas.microsoft.com/office/powerpoint/2010/main" val="19135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B892-5A4E-E915-0F08-93F0056F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DD1F9E9-14EE-EE6C-5EF3-311FE04BA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446" y="1825625"/>
            <a:ext cx="9183107" cy="4351338"/>
          </a:xfrm>
        </p:spPr>
      </p:pic>
    </p:spTree>
    <p:extLst>
      <p:ext uri="{BB962C8B-B14F-4D97-AF65-F5344CB8AC3E}">
        <p14:creationId xmlns:p14="http://schemas.microsoft.com/office/powerpoint/2010/main" val="3017207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DA98-AEC4-0982-B986-CFBC15D6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6CDCD8-CCB0-1548-D9B9-92B52B6A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940" y="1825625"/>
            <a:ext cx="8994119" cy="4351338"/>
          </a:xfrm>
        </p:spPr>
      </p:pic>
    </p:spTree>
    <p:extLst>
      <p:ext uri="{BB962C8B-B14F-4D97-AF65-F5344CB8AC3E}">
        <p14:creationId xmlns:p14="http://schemas.microsoft.com/office/powerpoint/2010/main" val="101180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BB6464-D20B-CDD0-2ED9-F804EFFCD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28" y="1825625"/>
            <a:ext cx="8889543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6AA0D3-AD34-4FD3-BC77-D8C70388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BEF3-718C-8A9C-3E21-3BAA7621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93BA2-6017-26EB-0896-48B871FC8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036" y="1825625"/>
            <a:ext cx="9391927" cy="4351338"/>
          </a:xfrm>
        </p:spPr>
      </p:pic>
    </p:spTree>
    <p:extLst>
      <p:ext uri="{BB962C8B-B14F-4D97-AF65-F5344CB8AC3E}">
        <p14:creationId xmlns:p14="http://schemas.microsoft.com/office/powerpoint/2010/main" val="260044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6734E9-FF84-4022-10B1-B6C526B8D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500" y="1825625"/>
            <a:ext cx="8980999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E1E250D-6620-9F09-EA71-D72B121A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360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0A29E1-1979-2012-A8DB-49C60E5C0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661" y="1825625"/>
            <a:ext cx="10038678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E734B5A-EB7E-B859-F6C4-85D24972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7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4E29B-3032-DA74-80D3-87A5EC15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تفعيل الخطه الوطنية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8BDF25E-8504-A283-94D8-EE6FD03BA9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434" y="1825625"/>
            <a:ext cx="8951132" cy="4351338"/>
          </a:xfrm>
        </p:spPr>
      </p:pic>
    </p:spTree>
    <p:extLst>
      <p:ext uri="{BB962C8B-B14F-4D97-AF65-F5344CB8AC3E}">
        <p14:creationId xmlns:p14="http://schemas.microsoft.com/office/powerpoint/2010/main" val="294319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C12CE-91AF-33BB-4FF4-D28347A0E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401" y="1825625"/>
            <a:ext cx="990719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74CD1D4-6A43-64F7-C2AB-2FBDFC59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54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AEA13AE-D09B-6323-2F46-19E019602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146" y="1825625"/>
            <a:ext cx="9265708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E93CD66-8197-DF97-DC01-1148277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74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35BC6E-AAAF-A37B-0FEB-4FC3E6E79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9527" y="1825625"/>
            <a:ext cx="8972945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080FE44-647C-E228-4614-303D87292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84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23378F-3837-9A29-219B-0BC61933E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228" y="1825625"/>
            <a:ext cx="8889543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F2B0F18-07FC-5798-3296-5A95E58E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توجيه عن القائد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55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59BD-922F-247D-4C6A-3F3A4C95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41395E-2E99-4894-180D-057526D4E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947" y="1825625"/>
            <a:ext cx="10372106" cy="4351338"/>
          </a:xfrm>
        </p:spPr>
      </p:pic>
    </p:spTree>
    <p:extLst>
      <p:ext uri="{BB962C8B-B14F-4D97-AF65-F5344CB8AC3E}">
        <p14:creationId xmlns:p14="http://schemas.microsoft.com/office/powerpoint/2010/main" val="1080723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7AC3F0-18C4-098A-061E-400A3A179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803" y="1825625"/>
            <a:ext cx="9686393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C521475-4327-CB72-F2F7-E94650B4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718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1FA4B-2A15-26E8-16E7-05B7878EE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894" y="1825625"/>
            <a:ext cx="10274211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ED2BDB0-6675-EC9F-EB19-CE0199F85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6468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05AF8A-ADA2-528B-7BB7-351F9AEB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38272"/>
            <a:ext cx="10515600" cy="3126043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A8CFA-E139-EE84-E4A7-2DD5A05E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44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D96DFA-AD84-B270-7B97-7CCAA29C4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252" y="1825625"/>
            <a:ext cx="9099495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1C7021-BE8C-9BE6-C869-ADFCF348C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4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E28760-BA5F-7DD0-44D8-05B4557CB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6884"/>
            <a:ext cx="10515600" cy="418881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46A1E4-5E19-FB88-E4D4-9C2823606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3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3851-BB03-038D-C4C0-771A9EC8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تفعيل الخطة الوطنية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DC4E46-6BE7-E0AD-EB89-7201BB94D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495" y="1825625"/>
            <a:ext cx="9089009" cy="4351338"/>
          </a:xfrm>
        </p:spPr>
      </p:pic>
    </p:spTree>
    <p:extLst>
      <p:ext uri="{BB962C8B-B14F-4D97-AF65-F5344CB8AC3E}">
        <p14:creationId xmlns:p14="http://schemas.microsoft.com/office/powerpoint/2010/main" val="23921354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2B4D5C-8B7B-D682-C13E-6B5DCB7B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36" y="1825625"/>
            <a:ext cx="9022727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8800D97-3B23-D640-5B3D-2CD79FCA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4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27E17-B5FF-62E8-82C4-152B99AA9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100" y="1825625"/>
            <a:ext cx="10417800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D0C9E0-16DF-BDEF-FE3A-2A95BE75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طلب معلومة عند جهة او قيادة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89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FD26-E281-F98B-2178-6F6F0AF4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7066E-D206-EFE1-5670-D0229B96F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4381"/>
            <a:ext cx="10515600" cy="4033826"/>
          </a:xfrm>
        </p:spPr>
      </p:pic>
    </p:spTree>
    <p:extLst>
      <p:ext uri="{BB962C8B-B14F-4D97-AF65-F5344CB8AC3E}">
        <p14:creationId xmlns:p14="http://schemas.microsoft.com/office/powerpoint/2010/main" val="5792270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341A05-2668-15E4-2495-B2FC8F3CC8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636" y="1825625"/>
            <a:ext cx="9022727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BAEFEC7-7112-0A36-E4F1-53F5CD96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5712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0F4577-E85E-2B37-56F0-238629504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37059"/>
            <a:ext cx="10515600" cy="392846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0CA280-8C85-81D3-2ACC-F511D1C4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18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D9D429-5B87-C8EC-F50F-B728F2695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159" y="1825625"/>
            <a:ext cx="8795681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96B0F0-9A65-3E25-61CE-9944585B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930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9F292C-C39C-26C7-F68D-F5E1A45EC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2247"/>
            <a:ext cx="10515600" cy="3878093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FDD942-BF2F-2799-8368-F278D1394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8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FD47EE-BB15-400E-C397-E9C5E836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151" y="1825625"/>
            <a:ext cx="9203697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F2156C-E096-9E28-64DF-8FDA360F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18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9CE4C-8353-8830-9CAC-F01F2B475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401" y="1825625"/>
            <a:ext cx="8775198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992D8A-7101-2040-6A06-AD4A67D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توصية بطلب توجيه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989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CEDF-6730-6189-B5D5-03BB6D1B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اغلاق البلاغ عند الدفاع المدني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59584-F2BB-64F2-660C-005FFE71F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193" y="1825625"/>
            <a:ext cx="9635614" cy="4351338"/>
          </a:xfrm>
        </p:spPr>
      </p:pic>
    </p:spTree>
    <p:extLst>
      <p:ext uri="{BB962C8B-B14F-4D97-AF65-F5344CB8AC3E}">
        <p14:creationId xmlns:p14="http://schemas.microsoft.com/office/powerpoint/2010/main" val="326845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F7B94D-3352-637E-4900-BEE17C4DA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97" y="1825625"/>
            <a:ext cx="9220205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9B7253-5C30-85FC-FBB4-96D79ACD5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تفعيل الخطة الوطنية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43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356F6-B150-3E60-6DD2-0035669DF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7654"/>
            <a:ext cx="10515600" cy="2427279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6B59B31-772D-AEDC-4886-B671555F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اغلاق البلاغ عند الدفاع المدني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93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63C4-8B69-67D3-52F9-13884CB7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إنهاء تفعيل الخطة الوطنية عند قائد الحدث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46CD4-EF3C-A2BD-B51B-2CE74034B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071" y="1825625"/>
            <a:ext cx="9051858" cy="4351338"/>
          </a:xfrm>
        </p:spPr>
      </p:pic>
    </p:spTree>
    <p:extLst>
      <p:ext uri="{BB962C8B-B14F-4D97-AF65-F5344CB8AC3E}">
        <p14:creationId xmlns:p14="http://schemas.microsoft.com/office/powerpoint/2010/main" val="4031268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70AF59-1CC5-2947-661A-A55E08130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270" y="1825625"/>
            <a:ext cx="9363460" cy="435133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130CFE6-E9A9-0C41-12F7-543A57AD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إنهاء تفعيل الخطة الوطنية عند قائد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289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E09BD-C32E-14D1-C1EB-2FE8E0488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919" y="1825625"/>
            <a:ext cx="8894161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BB84A7-E5B3-42AE-A0B2-68FD3003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إنهاء تفعيل الخطة الوطنية عند قائد الحدث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740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2C46-4DD0-EFB1-43DB-C46885A1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شاشات عضو الجهة الوطنية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EF32ED-28F7-D564-AD77-D35B382E9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200" y="1825625"/>
            <a:ext cx="9307600" cy="4351338"/>
          </a:xfrm>
        </p:spPr>
      </p:pic>
    </p:spTree>
    <p:extLst>
      <p:ext uri="{BB962C8B-B14F-4D97-AF65-F5344CB8AC3E}">
        <p14:creationId xmlns:p14="http://schemas.microsoft.com/office/powerpoint/2010/main" val="2348134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F97EC1-E165-C339-D62A-8B2B06D62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914" y="1825625"/>
            <a:ext cx="9528171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704ECCF-58FD-1CAF-E583-8AE450FF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ar-SA" dirty="0"/>
              <a:t>شاشات عضو الجهة الوطنية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65B3-E95B-BCDE-755E-048EEDEC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نشر معلومة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D60089-B992-A722-F2AB-E971C7376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127" y="1825625"/>
            <a:ext cx="9135746" cy="4351338"/>
          </a:xfrm>
        </p:spPr>
      </p:pic>
    </p:spTree>
    <p:extLst>
      <p:ext uri="{BB962C8B-B14F-4D97-AF65-F5344CB8AC3E}">
        <p14:creationId xmlns:p14="http://schemas.microsoft.com/office/powerpoint/2010/main" val="106742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2DBE-9E1A-846A-2F99-A7E388FE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نشر معلومة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4C124-4815-7761-6A8E-E72887601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79" y="1825625"/>
            <a:ext cx="8910842" cy="4351338"/>
          </a:xfrm>
        </p:spPr>
      </p:pic>
    </p:spTree>
    <p:extLst>
      <p:ext uri="{BB962C8B-B14F-4D97-AF65-F5344CB8AC3E}">
        <p14:creationId xmlns:p14="http://schemas.microsoft.com/office/powerpoint/2010/main" val="319593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1AAB-C8CA-EA7A-B4F4-E6237580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نشر معلومة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6B532-4FD9-02AD-7EA6-E09544785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955" y="1825625"/>
            <a:ext cx="9390090" cy="4351338"/>
          </a:xfrm>
        </p:spPr>
      </p:pic>
    </p:spTree>
    <p:extLst>
      <p:ext uri="{BB962C8B-B14F-4D97-AF65-F5344CB8AC3E}">
        <p14:creationId xmlns:p14="http://schemas.microsoft.com/office/powerpoint/2010/main" val="101800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AED2-075E-D0A6-BFBB-8AFAAD55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نشر معلومة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291754-B119-D7C4-A494-0B7CD54F9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796" y="1825625"/>
            <a:ext cx="9438408" cy="4351338"/>
          </a:xfrm>
        </p:spPr>
      </p:pic>
    </p:spTree>
    <p:extLst>
      <p:ext uri="{BB962C8B-B14F-4D97-AF65-F5344CB8AC3E}">
        <p14:creationId xmlns:p14="http://schemas.microsoft.com/office/powerpoint/2010/main" val="423151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1325-CC67-D36A-1623-CD5BD6D7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SA" dirty="0"/>
              <a:t>طلب معلومة عند القائد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130DE0-DD99-8B1A-F245-B71812028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588" y="1825625"/>
            <a:ext cx="9232823" cy="4351338"/>
          </a:xfrm>
        </p:spPr>
      </p:pic>
    </p:spTree>
    <p:extLst>
      <p:ext uri="{BB962C8B-B14F-4D97-AF65-F5344CB8AC3E}">
        <p14:creationId xmlns:p14="http://schemas.microsoft.com/office/powerpoint/2010/main" val="168633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199</Words>
  <Application>Microsoft Office PowerPoint</Application>
  <PresentationFormat>Widescreen</PresentationFormat>
  <Paragraphs>46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Office Theme</vt:lpstr>
      <vt:lpstr>External system screens</vt:lpstr>
      <vt:lpstr>تفعيل الخطه الوطنية</vt:lpstr>
      <vt:lpstr>تفعيل الخطة الوطنية</vt:lpstr>
      <vt:lpstr>تفعيل الخطة الوطنية</vt:lpstr>
      <vt:lpstr>نشر معلومة</vt:lpstr>
      <vt:lpstr>نشر معلومة</vt:lpstr>
      <vt:lpstr>نشر معلومة</vt:lpstr>
      <vt:lpstr>نشر معلومة</vt:lpstr>
      <vt:lpstr>طلب معلومة عند القائد</vt:lpstr>
      <vt:lpstr>طلب معلومة عند القائد</vt:lpstr>
      <vt:lpstr>طلب معلومة عند القائد</vt:lpstr>
      <vt:lpstr>طلب معلومة عند القائد</vt:lpstr>
      <vt:lpstr>طلب معلومة عند القائد</vt:lpstr>
      <vt:lpstr>طلب معلومة عند القائد</vt:lpstr>
      <vt:lpstr>طلب معلومة عند القائد</vt:lpstr>
      <vt:lpstr>طلب معلومة عند القائد</vt:lpstr>
      <vt:lpstr>طلب توجيه عن القائد</vt:lpstr>
      <vt:lpstr>طلب توجيه عن القائد</vt:lpstr>
      <vt:lpstr>طلب توجيه عن القائد</vt:lpstr>
      <vt:lpstr>طلب توجيه عن القائد</vt:lpstr>
      <vt:lpstr>طلب توجيه عن القائد</vt:lpstr>
      <vt:lpstr>طلب توجيه عن القائد</vt:lpstr>
      <vt:lpstr>طلب توجيه عن القائد</vt:lpstr>
      <vt:lpstr>طلب معلومة عند جهة او قيادة الحدث</vt:lpstr>
      <vt:lpstr>طلب معلومة عند جهة او قيادة الحدث</vt:lpstr>
      <vt:lpstr>طلب معلومة عند جهة او قيادة الحدث</vt:lpstr>
      <vt:lpstr>طلب معلومة عند جهة او قيادة الحدث</vt:lpstr>
      <vt:lpstr>طلب معلومة عند جهة او قيادة الحدث</vt:lpstr>
      <vt:lpstr>طلب معلومة عند جهة او قيادة الحدث</vt:lpstr>
      <vt:lpstr>طلب معلومة عند جهة او قيادة الحدث</vt:lpstr>
      <vt:lpstr>طلب معلومة عند جهة او قيادة الحدث</vt:lpstr>
      <vt:lpstr>توصية بطلب توجيه</vt:lpstr>
      <vt:lpstr>توصية بطلب توجيه</vt:lpstr>
      <vt:lpstr>توصية بطلب توجيه</vt:lpstr>
      <vt:lpstr>توصية بطلب توجيه</vt:lpstr>
      <vt:lpstr>توصية بطلب توجيه</vt:lpstr>
      <vt:lpstr>توصية بطلب توجيه</vt:lpstr>
      <vt:lpstr>توصية بطلب توجيه</vt:lpstr>
      <vt:lpstr>اغلاق البلاغ عند الدفاع المدني</vt:lpstr>
      <vt:lpstr>اغلاق البلاغ عند الدفاع المدني</vt:lpstr>
      <vt:lpstr>إنهاء تفعيل الخطة الوطنية عند قائد الحدث</vt:lpstr>
      <vt:lpstr>إنهاء تفعيل الخطة الوطنية عند قائد الحدث</vt:lpstr>
      <vt:lpstr>إنهاء تفعيل الخطة الوطنية عند قائد الحدث</vt:lpstr>
      <vt:lpstr>شاشات عضو الجهة الوطنية</vt:lpstr>
      <vt:lpstr>شاشات عضو الجهة الوطنية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hassan</dc:creator>
  <cp:lastModifiedBy>Youssef hassan</cp:lastModifiedBy>
  <cp:revision>1</cp:revision>
  <dcterms:created xsi:type="dcterms:W3CDTF">2025-05-06T06:39:14Z</dcterms:created>
  <dcterms:modified xsi:type="dcterms:W3CDTF">2025-05-06T09:05:14Z</dcterms:modified>
</cp:coreProperties>
</file>