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8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6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8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1DD5-33DE-4E84-B22D-6D897B82B4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6CA9-6809-48F1-B2A8-D5C9F57FB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MuscleHub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A/B Test Group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45" y="2262617"/>
            <a:ext cx="4433310" cy="3201129"/>
          </a:xfrm>
        </p:spPr>
      </p:pic>
    </p:spTree>
    <p:extLst>
      <p:ext uri="{BB962C8B-B14F-4D97-AF65-F5344CB8AC3E}">
        <p14:creationId xmlns:p14="http://schemas.microsoft.com/office/powerpoint/2010/main" val="18632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Visitors Who Apply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3" y="2186399"/>
            <a:ext cx="4801694" cy="3353564"/>
          </a:xfrm>
        </p:spPr>
      </p:pic>
      <p:sp>
        <p:nvSpPr>
          <p:cNvPr id="9" name="TextBox 8"/>
          <p:cNvSpPr txBox="1"/>
          <p:nvPr/>
        </p:nvSpPr>
        <p:spPr>
          <a:xfrm>
            <a:off x="2743200" y="5791200"/>
            <a:ext cx="425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is statistically significant (pval 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Applicants Who Purchase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61" y="2186399"/>
            <a:ext cx="4725477" cy="3353564"/>
          </a:xfrm>
        </p:spPr>
      </p:pic>
      <p:sp>
        <p:nvSpPr>
          <p:cNvPr id="6" name="TextBox 5"/>
          <p:cNvSpPr txBox="1"/>
          <p:nvPr/>
        </p:nvSpPr>
        <p:spPr>
          <a:xfrm>
            <a:off x="2743200" y="5791200"/>
            <a:ext cx="463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is not statistically significant (pval &gt;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Visitors Who Purchase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3" y="2186399"/>
            <a:ext cx="4801694" cy="3353564"/>
          </a:xfrm>
        </p:spPr>
      </p:pic>
      <p:sp>
        <p:nvSpPr>
          <p:cNvPr id="6" name="TextBox 5"/>
          <p:cNvSpPr txBox="1"/>
          <p:nvPr/>
        </p:nvSpPr>
        <p:spPr>
          <a:xfrm>
            <a:off x="2743200" y="5791200"/>
            <a:ext cx="425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is statistically significant (pval 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797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recommendation is to remove the fitness test in order to increase the purchases from people who visit MuscleHub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MuscleHub</vt:lpstr>
      <vt:lpstr>Percentage of A/B Test Group</vt:lpstr>
      <vt:lpstr>Percentage of Visitors Who Apply</vt:lpstr>
      <vt:lpstr>Percentage of Applicants Who Purchase</vt:lpstr>
      <vt:lpstr>Percentage of Visitors Who Purchase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MuscleHub</dc:title>
  <dc:creator>Mousa Ayoubi</dc:creator>
  <cp:lastModifiedBy>Mousa Ayoubi</cp:lastModifiedBy>
  <cp:revision>6</cp:revision>
  <dcterms:created xsi:type="dcterms:W3CDTF">2019-11-18T10:20:49Z</dcterms:created>
  <dcterms:modified xsi:type="dcterms:W3CDTF">2019-11-18T10:37:03Z</dcterms:modified>
</cp:coreProperties>
</file>