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1844" r:id="rId2"/>
    <p:sldId id="1888" r:id="rId3"/>
    <p:sldId id="1864" r:id="rId4"/>
    <p:sldId id="1869" r:id="rId5"/>
    <p:sldId id="1866" r:id="rId6"/>
    <p:sldId id="1867" r:id="rId7"/>
    <p:sldId id="1863" r:id="rId8"/>
    <p:sldId id="1870" r:id="rId9"/>
    <p:sldId id="1868" r:id="rId10"/>
    <p:sldId id="1871" r:id="rId11"/>
    <p:sldId id="1872" r:id="rId12"/>
    <p:sldId id="1873" r:id="rId13"/>
    <p:sldId id="1874" r:id="rId14"/>
    <p:sldId id="1876" r:id="rId15"/>
    <p:sldId id="1877" r:id="rId16"/>
    <p:sldId id="1878" r:id="rId17"/>
    <p:sldId id="1880" r:id="rId18"/>
    <p:sldId id="1879" r:id="rId19"/>
    <p:sldId id="1884" r:id="rId20"/>
    <p:sldId id="1885" r:id="rId21"/>
    <p:sldId id="1883" r:id="rId22"/>
    <p:sldId id="1881" r:id="rId23"/>
    <p:sldId id="1882" r:id="rId24"/>
    <p:sldId id="1890" r:id="rId25"/>
    <p:sldId id="1889" r:id="rId26"/>
    <p:sldId id="1891" r:id="rId27"/>
    <p:sldId id="1875" r:id="rId28"/>
    <p:sldId id="185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5CCD0F-EEF9-4BFF-9BC9-F4AA260CA83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D"/>
        </a:p>
      </dgm:t>
    </dgm:pt>
    <dgm:pt modelId="{AA3C0D6B-D003-43B9-B745-6894582E3EDB}">
      <dgm:prSet phldrT="[Text]" custT="1"/>
      <dgm:spPr/>
      <dgm:t>
        <a:bodyPr/>
        <a:lstStyle/>
        <a:p>
          <a:r>
            <a:rPr lang="en-US" sz="2400" dirty="0"/>
            <a:t>Counting Sort</a:t>
          </a:r>
          <a:endParaRPr lang="en-ID" sz="2400" dirty="0"/>
        </a:p>
      </dgm:t>
    </dgm:pt>
    <dgm:pt modelId="{A277703B-8F0D-44B9-9515-FEC58DF3990B}" type="parTrans" cxnId="{5DDB4612-CB4A-4658-86A0-FB8C6D83A7A6}">
      <dgm:prSet/>
      <dgm:spPr/>
      <dgm:t>
        <a:bodyPr/>
        <a:lstStyle/>
        <a:p>
          <a:endParaRPr lang="en-ID"/>
        </a:p>
      </dgm:t>
    </dgm:pt>
    <dgm:pt modelId="{FAE283E9-C573-4AED-8841-867374E038C6}" type="sibTrans" cxnId="{5DDB4612-CB4A-4658-86A0-FB8C6D83A7A6}">
      <dgm:prSet/>
      <dgm:spPr/>
      <dgm:t>
        <a:bodyPr/>
        <a:lstStyle/>
        <a:p>
          <a:endParaRPr lang="en-ID"/>
        </a:p>
      </dgm:t>
    </dgm:pt>
    <dgm:pt modelId="{E420AEFC-88BB-4A56-8258-DA128545A4D8}">
      <dgm:prSet custT="1"/>
      <dgm:spPr/>
      <dgm:t>
        <a:bodyPr/>
        <a:lstStyle/>
        <a:p>
          <a:r>
            <a:rPr lang="en-US" sz="2400" dirty="0"/>
            <a:t>Maximum Sort</a:t>
          </a:r>
        </a:p>
      </dgm:t>
    </dgm:pt>
    <dgm:pt modelId="{B2E86991-49B2-4CA8-A52E-E743EF19B3E7}" type="parTrans" cxnId="{F2E9778D-FBF2-4773-BC88-18DCB763CD5B}">
      <dgm:prSet/>
      <dgm:spPr/>
      <dgm:t>
        <a:bodyPr/>
        <a:lstStyle/>
        <a:p>
          <a:endParaRPr lang="en-ID"/>
        </a:p>
      </dgm:t>
    </dgm:pt>
    <dgm:pt modelId="{1BDDE34B-127C-4A50-8D99-CED0D6296576}" type="sibTrans" cxnId="{F2E9778D-FBF2-4773-BC88-18DCB763CD5B}">
      <dgm:prSet/>
      <dgm:spPr/>
      <dgm:t>
        <a:bodyPr/>
        <a:lstStyle/>
        <a:p>
          <a:endParaRPr lang="en-ID"/>
        </a:p>
      </dgm:t>
    </dgm:pt>
    <dgm:pt modelId="{9D7A88E8-B8EB-4FA1-B7C2-0065DA1D8488}">
      <dgm:prSet custT="1"/>
      <dgm:spPr/>
      <dgm:t>
        <a:bodyPr/>
        <a:lstStyle/>
        <a:p>
          <a:r>
            <a:rPr lang="en-US" sz="2400"/>
            <a:t>Insertion Sort</a:t>
          </a:r>
          <a:endParaRPr lang="en-US" sz="2400" dirty="0"/>
        </a:p>
      </dgm:t>
    </dgm:pt>
    <dgm:pt modelId="{4C942AFD-7F7F-490D-8C1A-283737737243}" type="parTrans" cxnId="{E9B7537B-ED08-478B-A95A-149C30C3984B}">
      <dgm:prSet/>
      <dgm:spPr/>
      <dgm:t>
        <a:bodyPr/>
        <a:lstStyle/>
        <a:p>
          <a:endParaRPr lang="en-ID"/>
        </a:p>
      </dgm:t>
    </dgm:pt>
    <dgm:pt modelId="{B3408D72-8B75-470F-9686-9B50B5B1C668}" type="sibTrans" cxnId="{E9B7537B-ED08-478B-A95A-149C30C3984B}">
      <dgm:prSet/>
      <dgm:spPr/>
      <dgm:t>
        <a:bodyPr/>
        <a:lstStyle/>
        <a:p>
          <a:endParaRPr lang="en-ID"/>
        </a:p>
      </dgm:t>
    </dgm:pt>
    <dgm:pt modelId="{D84E57F4-355C-4A6F-AD26-8BF2C00AE0B7}">
      <dgm:prSet custT="1"/>
      <dgm:spPr/>
      <dgm:t>
        <a:bodyPr/>
        <a:lstStyle/>
        <a:p>
          <a:r>
            <a:rPr lang="en-US" sz="2400"/>
            <a:t>Bubble sort</a:t>
          </a:r>
          <a:endParaRPr lang="en-US" sz="2400" dirty="0"/>
        </a:p>
      </dgm:t>
    </dgm:pt>
    <dgm:pt modelId="{A2863FE0-573A-4029-A2D1-555A6A08839F}" type="parTrans" cxnId="{20724F02-3EF9-42F0-941A-888A690AE2FE}">
      <dgm:prSet/>
      <dgm:spPr/>
      <dgm:t>
        <a:bodyPr/>
        <a:lstStyle/>
        <a:p>
          <a:endParaRPr lang="en-ID"/>
        </a:p>
      </dgm:t>
    </dgm:pt>
    <dgm:pt modelId="{072EC0B4-0321-4D36-8E3D-C0D14F496E91}" type="sibTrans" cxnId="{20724F02-3EF9-42F0-941A-888A690AE2FE}">
      <dgm:prSet/>
      <dgm:spPr/>
      <dgm:t>
        <a:bodyPr/>
        <a:lstStyle/>
        <a:p>
          <a:endParaRPr lang="en-ID"/>
        </a:p>
      </dgm:t>
    </dgm:pt>
    <dgm:pt modelId="{CBD202E1-4F7B-4B9A-BFFC-D67C403041EA}">
      <dgm:prSet custT="1"/>
      <dgm:spPr/>
      <dgm:t>
        <a:bodyPr/>
        <a:lstStyle/>
        <a:p>
          <a:r>
            <a:rPr lang="en-US" sz="2400" dirty="0"/>
            <a:t>Shaker sort</a:t>
          </a:r>
        </a:p>
      </dgm:t>
    </dgm:pt>
    <dgm:pt modelId="{F98253A6-1B28-4CAF-B48B-F7E83A18D280}" type="parTrans" cxnId="{2BA8586D-5B21-48C6-AAA5-667EF72C314B}">
      <dgm:prSet/>
      <dgm:spPr/>
      <dgm:t>
        <a:bodyPr/>
        <a:lstStyle/>
        <a:p>
          <a:endParaRPr lang="en-ID"/>
        </a:p>
      </dgm:t>
    </dgm:pt>
    <dgm:pt modelId="{DFF6E50F-4446-455C-97C1-FFF6470FD1DF}" type="sibTrans" cxnId="{2BA8586D-5B21-48C6-AAA5-667EF72C314B}">
      <dgm:prSet/>
      <dgm:spPr/>
      <dgm:t>
        <a:bodyPr/>
        <a:lstStyle/>
        <a:p>
          <a:endParaRPr lang="en-ID"/>
        </a:p>
      </dgm:t>
    </dgm:pt>
    <dgm:pt modelId="{1013385D-0C43-43E0-9339-BEFF747F2A63}">
      <dgm:prSet custT="1"/>
      <dgm:spPr/>
      <dgm:t>
        <a:bodyPr/>
        <a:lstStyle/>
        <a:p>
          <a:r>
            <a:rPr lang="en-US" sz="2400"/>
            <a:t>Heap Sort</a:t>
          </a:r>
          <a:endParaRPr lang="en-US" sz="2400" dirty="0"/>
        </a:p>
      </dgm:t>
    </dgm:pt>
    <dgm:pt modelId="{D93E0F1D-E50A-4199-BDC8-F556A7EC62A3}" type="parTrans" cxnId="{5007A7DC-3AF4-445C-8003-59D308E3B8DE}">
      <dgm:prSet/>
      <dgm:spPr/>
      <dgm:t>
        <a:bodyPr/>
        <a:lstStyle/>
        <a:p>
          <a:endParaRPr lang="en-ID"/>
        </a:p>
      </dgm:t>
    </dgm:pt>
    <dgm:pt modelId="{D5944877-0D61-4E66-8071-E609DD7594AE}" type="sibTrans" cxnId="{5007A7DC-3AF4-445C-8003-59D308E3B8DE}">
      <dgm:prSet/>
      <dgm:spPr/>
      <dgm:t>
        <a:bodyPr/>
        <a:lstStyle/>
        <a:p>
          <a:endParaRPr lang="en-ID"/>
        </a:p>
      </dgm:t>
    </dgm:pt>
    <dgm:pt modelId="{8D3C1A8F-3DE3-4398-AD85-5D8E6047C88F}">
      <dgm:prSet custT="1"/>
      <dgm:spPr/>
      <dgm:t>
        <a:bodyPr/>
        <a:lstStyle/>
        <a:p>
          <a:r>
            <a:rPr lang="en-US" sz="2400" dirty="0"/>
            <a:t>Shell sort</a:t>
          </a:r>
        </a:p>
      </dgm:t>
    </dgm:pt>
    <dgm:pt modelId="{173AA535-6CC8-4E4D-AF8A-8DA3154DCAB2}" type="parTrans" cxnId="{2B3DD016-93B3-4F21-A969-7A6170BB47A0}">
      <dgm:prSet/>
      <dgm:spPr/>
      <dgm:t>
        <a:bodyPr/>
        <a:lstStyle/>
        <a:p>
          <a:endParaRPr lang="en-ID"/>
        </a:p>
      </dgm:t>
    </dgm:pt>
    <dgm:pt modelId="{F12663C8-EE39-41A7-88C7-BA4C9CCB8346}" type="sibTrans" cxnId="{2B3DD016-93B3-4F21-A969-7A6170BB47A0}">
      <dgm:prSet/>
      <dgm:spPr/>
      <dgm:t>
        <a:bodyPr/>
        <a:lstStyle/>
        <a:p>
          <a:endParaRPr lang="en-ID"/>
        </a:p>
      </dgm:t>
    </dgm:pt>
    <dgm:pt modelId="{10DCB8B3-8B65-4C6B-8F4A-A2C4912DAEB0}">
      <dgm:prSet custT="1"/>
      <dgm:spPr/>
      <dgm:t>
        <a:bodyPr/>
        <a:lstStyle/>
        <a:p>
          <a:r>
            <a:rPr lang="en-US" sz="2400" dirty="0"/>
            <a:t>Quick sort</a:t>
          </a:r>
        </a:p>
      </dgm:t>
    </dgm:pt>
    <dgm:pt modelId="{C8879F36-FCA9-47A1-BD1A-7270FB689BD4}" type="parTrans" cxnId="{D55BD4EB-50E3-487B-A5EC-230453970928}">
      <dgm:prSet/>
      <dgm:spPr/>
      <dgm:t>
        <a:bodyPr/>
        <a:lstStyle/>
        <a:p>
          <a:endParaRPr lang="en-ID"/>
        </a:p>
      </dgm:t>
    </dgm:pt>
    <dgm:pt modelId="{C6AA5EF6-C240-460A-97BA-1A1ABA6AE407}" type="sibTrans" cxnId="{D55BD4EB-50E3-487B-A5EC-230453970928}">
      <dgm:prSet/>
      <dgm:spPr/>
      <dgm:t>
        <a:bodyPr/>
        <a:lstStyle/>
        <a:p>
          <a:endParaRPr lang="en-ID"/>
        </a:p>
      </dgm:t>
    </dgm:pt>
    <dgm:pt modelId="{11203F4A-A7F5-40E9-968A-2CBA369CFFA1}">
      <dgm:prSet custT="1"/>
      <dgm:spPr/>
      <dgm:t>
        <a:bodyPr/>
        <a:lstStyle/>
        <a:p>
          <a:r>
            <a:rPr lang="en-US" sz="2400" dirty="0"/>
            <a:t>Radix sort</a:t>
          </a:r>
        </a:p>
      </dgm:t>
    </dgm:pt>
    <dgm:pt modelId="{A2BA58CC-BF8A-424E-AEE8-04AC4DB0E164}" type="parTrans" cxnId="{C527BE95-5622-4A32-AE3C-AED671CDACD7}">
      <dgm:prSet/>
      <dgm:spPr/>
      <dgm:t>
        <a:bodyPr/>
        <a:lstStyle/>
        <a:p>
          <a:endParaRPr lang="en-ID"/>
        </a:p>
      </dgm:t>
    </dgm:pt>
    <dgm:pt modelId="{FD50C0D5-F33C-402F-897E-D0CC2995CBDF}" type="sibTrans" cxnId="{C527BE95-5622-4A32-AE3C-AED671CDACD7}">
      <dgm:prSet/>
      <dgm:spPr/>
      <dgm:t>
        <a:bodyPr/>
        <a:lstStyle/>
        <a:p>
          <a:endParaRPr lang="en-ID"/>
        </a:p>
      </dgm:t>
    </dgm:pt>
    <dgm:pt modelId="{0FFF8D76-2EF9-4B4D-8449-F55730368FCF}">
      <dgm:prSet custT="1"/>
      <dgm:spPr/>
      <dgm:t>
        <a:bodyPr/>
        <a:lstStyle/>
        <a:p>
          <a:r>
            <a:rPr lang="en-US" sz="2400" dirty="0" err="1"/>
            <a:t>dll</a:t>
          </a:r>
          <a:endParaRPr lang="en-US" sz="2400" dirty="0"/>
        </a:p>
      </dgm:t>
    </dgm:pt>
    <dgm:pt modelId="{B10333A7-F697-44D8-B41D-FAFEE026B9A4}" type="parTrans" cxnId="{0C4E3C63-AC94-4E53-BB66-6E5B00AE0574}">
      <dgm:prSet/>
      <dgm:spPr/>
      <dgm:t>
        <a:bodyPr/>
        <a:lstStyle/>
        <a:p>
          <a:endParaRPr lang="en-ID"/>
        </a:p>
      </dgm:t>
    </dgm:pt>
    <dgm:pt modelId="{028DBB21-2348-4AC5-ABCD-3160E485647F}" type="sibTrans" cxnId="{0C4E3C63-AC94-4E53-BB66-6E5B00AE0574}">
      <dgm:prSet/>
      <dgm:spPr/>
      <dgm:t>
        <a:bodyPr/>
        <a:lstStyle/>
        <a:p>
          <a:endParaRPr lang="en-ID"/>
        </a:p>
      </dgm:t>
    </dgm:pt>
    <dgm:pt modelId="{4A92FE2A-B1AF-4C9B-B5BB-F5636D338619}" type="pres">
      <dgm:prSet presAssocID="{265CCD0F-EEF9-4BFF-9BC9-F4AA260CA83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BA1B2B-3E9A-44EA-B49D-A48495F8E38F}" type="pres">
      <dgm:prSet presAssocID="{AA3C0D6B-D003-43B9-B745-6894582E3EDB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F9AF47-CC2D-44BC-A3A5-EB3E686E4623}" type="pres">
      <dgm:prSet presAssocID="{FAE283E9-C573-4AED-8841-867374E038C6}" presName="sibTrans" presStyleCnt="0"/>
      <dgm:spPr/>
    </dgm:pt>
    <dgm:pt modelId="{8703C970-21CC-4748-8E94-0543C0493691}" type="pres">
      <dgm:prSet presAssocID="{E420AEFC-88BB-4A56-8258-DA128545A4D8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33F19-CC28-4659-B2EA-F9014B0822CD}" type="pres">
      <dgm:prSet presAssocID="{1BDDE34B-127C-4A50-8D99-CED0D6296576}" presName="sibTrans" presStyleCnt="0"/>
      <dgm:spPr/>
    </dgm:pt>
    <dgm:pt modelId="{DF288D08-C8B9-48FB-A5B5-5A141517F0FD}" type="pres">
      <dgm:prSet presAssocID="{9D7A88E8-B8EB-4FA1-B7C2-0065DA1D8488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1BA078-327D-4C97-A122-C46CEB84655E}" type="pres">
      <dgm:prSet presAssocID="{B3408D72-8B75-470F-9686-9B50B5B1C668}" presName="sibTrans" presStyleCnt="0"/>
      <dgm:spPr/>
    </dgm:pt>
    <dgm:pt modelId="{BFD0D7DB-F6F1-40CD-8717-15FDF26E22FD}" type="pres">
      <dgm:prSet presAssocID="{D84E57F4-355C-4A6F-AD26-8BF2C00AE0B7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64E2E4-B9E3-4E2C-ACBA-8AC46BA2FE46}" type="pres">
      <dgm:prSet presAssocID="{072EC0B4-0321-4D36-8E3D-C0D14F496E91}" presName="sibTrans" presStyleCnt="0"/>
      <dgm:spPr/>
    </dgm:pt>
    <dgm:pt modelId="{BB4E0F64-0EC3-4F7E-873E-23EA2A5EA0EE}" type="pres">
      <dgm:prSet presAssocID="{CBD202E1-4F7B-4B9A-BFFC-D67C403041EA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7120B-7879-4618-B2EF-70BAF852851B}" type="pres">
      <dgm:prSet presAssocID="{DFF6E50F-4446-455C-97C1-FFF6470FD1DF}" presName="sibTrans" presStyleCnt="0"/>
      <dgm:spPr/>
    </dgm:pt>
    <dgm:pt modelId="{CD5FFEEA-D606-482F-A647-0AC117D995B1}" type="pres">
      <dgm:prSet presAssocID="{1013385D-0C43-43E0-9339-BEFF747F2A63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B99B34-ED39-46BD-9C06-7327E0338BC5}" type="pres">
      <dgm:prSet presAssocID="{D5944877-0D61-4E66-8071-E609DD7594AE}" presName="sibTrans" presStyleCnt="0"/>
      <dgm:spPr/>
    </dgm:pt>
    <dgm:pt modelId="{976F0555-156E-4E97-AF44-DD38EDDE58B6}" type="pres">
      <dgm:prSet presAssocID="{8D3C1A8F-3DE3-4398-AD85-5D8E6047C88F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E69C96-724F-464E-B5A4-68DAB6448C2E}" type="pres">
      <dgm:prSet presAssocID="{F12663C8-EE39-41A7-88C7-BA4C9CCB8346}" presName="sibTrans" presStyleCnt="0"/>
      <dgm:spPr/>
    </dgm:pt>
    <dgm:pt modelId="{DFF190A0-E5B5-4095-BC45-973BAF1B0F6F}" type="pres">
      <dgm:prSet presAssocID="{10DCB8B3-8B65-4C6B-8F4A-A2C4912DAEB0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3ED6DA-536F-4AAC-92FC-009BDB5D31D0}" type="pres">
      <dgm:prSet presAssocID="{C6AA5EF6-C240-460A-97BA-1A1ABA6AE407}" presName="sibTrans" presStyleCnt="0"/>
      <dgm:spPr/>
    </dgm:pt>
    <dgm:pt modelId="{EFD8DBDE-0F0B-4166-B49E-7114BA66DEFA}" type="pres">
      <dgm:prSet presAssocID="{11203F4A-A7F5-40E9-968A-2CBA369CFFA1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9A7BF4-6434-4923-9B6D-4B30919BF868}" type="pres">
      <dgm:prSet presAssocID="{FD50C0D5-F33C-402F-897E-D0CC2995CBDF}" presName="sibTrans" presStyleCnt="0"/>
      <dgm:spPr/>
    </dgm:pt>
    <dgm:pt modelId="{E3713C4F-6CF3-43BF-9455-D7A6FBE0CE1B}" type="pres">
      <dgm:prSet presAssocID="{0FFF8D76-2EF9-4B4D-8449-F55730368FCF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724F02-3EF9-42F0-941A-888A690AE2FE}" srcId="{265CCD0F-EEF9-4BFF-9BC9-F4AA260CA836}" destId="{D84E57F4-355C-4A6F-AD26-8BF2C00AE0B7}" srcOrd="3" destOrd="0" parTransId="{A2863FE0-573A-4029-A2D1-555A6A08839F}" sibTransId="{072EC0B4-0321-4D36-8E3D-C0D14F496E91}"/>
    <dgm:cxn modelId="{8E5779AC-9E7A-4168-A32E-6D2B27F84E8A}" type="presOf" srcId="{CBD202E1-4F7B-4B9A-BFFC-D67C403041EA}" destId="{BB4E0F64-0EC3-4F7E-873E-23EA2A5EA0EE}" srcOrd="0" destOrd="0" presId="urn:microsoft.com/office/officeart/2005/8/layout/default"/>
    <dgm:cxn modelId="{2BA8586D-5B21-48C6-AAA5-667EF72C314B}" srcId="{265CCD0F-EEF9-4BFF-9BC9-F4AA260CA836}" destId="{CBD202E1-4F7B-4B9A-BFFC-D67C403041EA}" srcOrd="4" destOrd="0" parTransId="{F98253A6-1B28-4CAF-B48B-F7E83A18D280}" sibTransId="{DFF6E50F-4446-455C-97C1-FFF6470FD1DF}"/>
    <dgm:cxn modelId="{0B49F77B-4DE5-4128-A348-C099A76CD167}" type="presOf" srcId="{E420AEFC-88BB-4A56-8258-DA128545A4D8}" destId="{8703C970-21CC-4748-8E94-0543C0493691}" srcOrd="0" destOrd="0" presId="urn:microsoft.com/office/officeart/2005/8/layout/default"/>
    <dgm:cxn modelId="{5007A7DC-3AF4-445C-8003-59D308E3B8DE}" srcId="{265CCD0F-EEF9-4BFF-9BC9-F4AA260CA836}" destId="{1013385D-0C43-43E0-9339-BEFF747F2A63}" srcOrd="5" destOrd="0" parTransId="{D93E0F1D-E50A-4199-BDC8-F556A7EC62A3}" sibTransId="{D5944877-0D61-4E66-8071-E609DD7594AE}"/>
    <dgm:cxn modelId="{22A831DC-8EDE-4AD4-8822-FDB2A7143F3B}" type="presOf" srcId="{0FFF8D76-2EF9-4B4D-8449-F55730368FCF}" destId="{E3713C4F-6CF3-43BF-9455-D7A6FBE0CE1B}" srcOrd="0" destOrd="0" presId="urn:microsoft.com/office/officeart/2005/8/layout/default"/>
    <dgm:cxn modelId="{D53DD659-AAA3-4DD9-8D40-6A3B8CE034EF}" type="presOf" srcId="{10DCB8B3-8B65-4C6B-8F4A-A2C4912DAEB0}" destId="{DFF190A0-E5B5-4095-BC45-973BAF1B0F6F}" srcOrd="0" destOrd="0" presId="urn:microsoft.com/office/officeart/2005/8/layout/default"/>
    <dgm:cxn modelId="{5DDB4612-CB4A-4658-86A0-FB8C6D83A7A6}" srcId="{265CCD0F-EEF9-4BFF-9BC9-F4AA260CA836}" destId="{AA3C0D6B-D003-43B9-B745-6894582E3EDB}" srcOrd="0" destOrd="0" parTransId="{A277703B-8F0D-44B9-9515-FEC58DF3990B}" sibTransId="{FAE283E9-C573-4AED-8841-867374E038C6}"/>
    <dgm:cxn modelId="{DBA77C5F-8C25-47BD-A8CC-DEB676D0840F}" type="presOf" srcId="{265CCD0F-EEF9-4BFF-9BC9-F4AA260CA836}" destId="{4A92FE2A-B1AF-4C9B-B5BB-F5636D338619}" srcOrd="0" destOrd="0" presId="urn:microsoft.com/office/officeart/2005/8/layout/default"/>
    <dgm:cxn modelId="{9E8B5777-C3B5-44EC-9F1E-7EC9860545B3}" type="presOf" srcId="{1013385D-0C43-43E0-9339-BEFF747F2A63}" destId="{CD5FFEEA-D606-482F-A647-0AC117D995B1}" srcOrd="0" destOrd="0" presId="urn:microsoft.com/office/officeart/2005/8/layout/default"/>
    <dgm:cxn modelId="{5A3D9D1D-FB85-46A4-8020-A66E0CC833B4}" type="presOf" srcId="{9D7A88E8-B8EB-4FA1-B7C2-0065DA1D8488}" destId="{DF288D08-C8B9-48FB-A5B5-5A141517F0FD}" srcOrd="0" destOrd="0" presId="urn:microsoft.com/office/officeart/2005/8/layout/default"/>
    <dgm:cxn modelId="{F2E9778D-FBF2-4773-BC88-18DCB763CD5B}" srcId="{265CCD0F-EEF9-4BFF-9BC9-F4AA260CA836}" destId="{E420AEFC-88BB-4A56-8258-DA128545A4D8}" srcOrd="1" destOrd="0" parTransId="{B2E86991-49B2-4CA8-A52E-E743EF19B3E7}" sibTransId="{1BDDE34B-127C-4A50-8D99-CED0D6296576}"/>
    <dgm:cxn modelId="{D55BD4EB-50E3-487B-A5EC-230453970928}" srcId="{265CCD0F-EEF9-4BFF-9BC9-F4AA260CA836}" destId="{10DCB8B3-8B65-4C6B-8F4A-A2C4912DAEB0}" srcOrd="7" destOrd="0" parTransId="{C8879F36-FCA9-47A1-BD1A-7270FB689BD4}" sibTransId="{C6AA5EF6-C240-460A-97BA-1A1ABA6AE407}"/>
    <dgm:cxn modelId="{C492D7BB-87F1-46AF-BF6F-DF10638CD883}" type="presOf" srcId="{D84E57F4-355C-4A6F-AD26-8BF2C00AE0B7}" destId="{BFD0D7DB-F6F1-40CD-8717-15FDF26E22FD}" srcOrd="0" destOrd="0" presId="urn:microsoft.com/office/officeart/2005/8/layout/default"/>
    <dgm:cxn modelId="{2B3DD016-93B3-4F21-A969-7A6170BB47A0}" srcId="{265CCD0F-EEF9-4BFF-9BC9-F4AA260CA836}" destId="{8D3C1A8F-3DE3-4398-AD85-5D8E6047C88F}" srcOrd="6" destOrd="0" parTransId="{173AA535-6CC8-4E4D-AF8A-8DA3154DCAB2}" sibTransId="{F12663C8-EE39-41A7-88C7-BA4C9CCB8346}"/>
    <dgm:cxn modelId="{F6F0353E-7559-4515-9EAC-5D79DD68DF5B}" type="presOf" srcId="{11203F4A-A7F5-40E9-968A-2CBA369CFFA1}" destId="{EFD8DBDE-0F0B-4166-B49E-7114BA66DEFA}" srcOrd="0" destOrd="0" presId="urn:microsoft.com/office/officeart/2005/8/layout/default"/>
    <dgm:cxn modelId="{0C4E3C63-AC94-4E53-BB66-6E5B00AE0574}" srcId="{265CCD0F-EEF9-4BFF-9BC9-F4AA260CA836}" destId="{0FFF8D76-2EF9-4B4D-8449-F55730368FCF}" srcOrd="9" destOrd="0" parTransId="{B10333A7-F697-44D8-B41D-FAFEE026B9A4}" sibTransId="{028DBB21-2348-4AC5-ABCD-3160E485647F}"/>
    <dgm:cxn modelId="{C527BE95-5622-4A32-AE3C-AED671CDACD7}" srcId="{265CCD0F-EEF9-4BFF-9BC9-F4AA260CA836}" destId="{11203F4A-A7F5-40E9-968A-2CBA369CFFA1}" srcOrd="8" destOrd="0" parTransId="{A2BA58CC-BF8A-424E-AEE8-04AC4DB0E164}" sibTransId="{FD50C0D5-F33C-402F-897E-D0CC2995CBDF}"/>
    <dgm:cxn modelId="{9725EC36-1D30-402A-AC21-8BD3E282DFBB}" type="presOf" srcId="{AA3C0D6B-D003-43B9-B745-6894582E3EDB}" destId="{C4BA1B2B-3E9A-44EA-B49D-A48495F8E38F}" srcOrd="0" destOrd="0" presId="urn:microsoft.com/office/officeart/2005/8/layout/default"/>
    <dgm:cxn modelId="{E9B7537B-ED08-478B-A95A-149C30C3984B}" srcId="{265CCD0F-EEF9-4BFF-9BC9-F4AA260CA836}" destId="{9D7A88E8-B8EB-4FA1-B7C2-0065DA1D8488}" srcOrd="2" destOrd="0" parTransId="{4C942AFD-7F7F-490D-8C1A-283737737243}" sibTransId="{B3408D72-8B75-470F-9686-9B50B5B1C668}"/>
    <dgm:cxn modelId="{17393028-3BD1-466B-A02E-301F1C46028D}" type="presOf" srcId="{8D3C1A8F-3DE3-4398-AD85-5D8E6047C88F}" destId="{976F0555-156E-4E97-AF44-DD38EDDE58B6}" srcOrd="0" destOrd="0" presId="urn:microsoft.com/office/officeart/2005/8/layout/default"/>
    <dgm:cxn modelId="{CC723AB5-29FD-451B-86C5-BCD1146EF4E9}" type="presParOf" srcId="{4A92FE2A-B1AF-4C9B-B5BB-F5636D338619}" destId="{C4BA1B2B-3E9A-44EA-B49D-A48495F8E38F}" srcOrd="0" destOrd="0" presId="urn:microsoft.com/office/officeart/2005/8/layout/default"/>
    <dgm:cxn modelId="{916D4DC3-6E5A-4960-9DF8-07FB182F877F}" type="presParOf" srcId="{4A92FE2A-B1AF-4C9B-B5BB-F5636D338619}" destId="{EAF9AF47-CC2D-44BC-A3A5-EB3E686E4623}" srcOrd="1" destOrd="0" presId="urn:microsoft.com/office/officeart/2005/8/layout/default"/>
    <dgm:cxn modelId="{7679785A-7D71-429C-96EB-460295D0A39F}" type="presParOf" srcId="{4A92FE2A-B1AF-4C9B-B5BB-F5636D338619}" destId="{8703C970-21CC-4748-8E94-0543C0493691}" srcOrd="2" destOrd="0" presId="urn:microsoft.com/office/officeart/2005/8/layout/default"/>
    <dgm:cxn modelId="{40DD9686-AB9B-41BB-9A1E-9793FE3ECB22}" type="presParOf" srcId="{4A92FE2A-B1AF-4C9B-B5BB-F5636D338619}" destId="{E5E33F19-CC28-4659-B2EA-F9014B0822CD}" srcOrd="3" destOrd="0" presId="urn:microsoft.com/office/officeart/2005/8/layout/default"/>
    <dgm:cxn modelId="{77B13274-7DA0-4382-A83F-C9A12D14D866}" type="presParOf" srcId="{4A92FE2A-B1AF-4C9B-B5BB-F5636D338619}" destId="{DF288D08-C8B9-48FB-A5B5-5A141517F0FD}" srcOrd="4" destOrd="0" presId="urn:microsoft.com/office/officeart/2005/8/layout/default"/>
    <dgm:cxn modelId="{94343634-9329-4EF6-A2DB-63AEA61C2428}" type="presParOf" srcId="{4A92FE2A-B1AF-4C9B-B5BB-F5636D338619}" destId="{491BA078-327D-4C97-A122-C46CEB84655E}" srcOrd="5" destOrd="0" presId="urn:microsoft.com/office/officeart/2005/8/layout/default"/>
    <dgm:cxn modelId="{18B02A66-9F0E-492B-BF35-4C6DDF60F48E}" type="presParOf" srcId="{4A92FE2A-B1AF-4C9B-B5BB-F5636D338619}" destId="{BFD0D7DB-F6F1-40CD-8717-15FDF26E22FD}" srcOrd="6" destOrd="0" presId="urn:microsoft.com/office/officeart/2005/8/layout/default"/>
    <dgm:cxn modelId="{CF0C9B20-8B90-4A11-B7D2-FF97824566D3}" type="presParOf" srcId="{4A92FE2A-B1AF-4C9B-B5BB-F5636D338619}" destId="{0664E2E4-B9E3-4E2C-ACBA-8AC46BA2FE46}" srcOrd="7" destOrd="0" presId="urn:microsoft.com/office/officeart/2005/8/layout/default"/>
    <dgm:cxn modelId="{6E19B2B5-98EA-44A0-9D2A-63CC6E1D3689}" type="presParOf" srcId="{4A92FE2A-B1AF-4C9B-B5BB-F5636D338619}" destId="{BB4E0F64-0EC3-4F7E-873E-23EA2A5EA0EE}" srcOrd="8" destOrd="0" presId="urn:microsoft.com/office/officeart/2005/8/layout/default"/>
    <dgm:cxn modelId="{2F73F24E-A164-4825-A7C3-9A292FCD7C94}" type="presParOf" srcId="{4A92FE2A-B1AF-4C9B-B5BB-F5636D338619}" destId="{3C67120B-7879-4618-B2EF-70BAF852851B}" srcOrd="9" destOrd="0" presId="urn:microsoft.com/office/officeart/2005/8/layout/default"/>
    <dgm:cxn modelId="{9BEDCB46-DAD3-4661-95BE-832475E73571}" type="presParOf" srcId="{4A92FE2A-B1AF-4C9B-B5BB-F5636D338619}" destId="{CD5FFEEA-D606-482F-A647-0AC117D995B1}" srcOrd="10" destOrd="0" presId="urn:microsoft.com/office/officeart/2005/8/layout/default"/>
    <dgm:cxn modelId="{CD996A7D-8214-4555-A051-EFDD86A74BBE}" type="presParOf" srcId="{4A92FE2A-B1AF-4C9B-B5BB-F5636D338619}" destId="{2FB99B34-ED39-46BD-9C06-7327E0338BC5}" srcOrd="11" destOrd="0" presId="urn:microsoft.com/office/officeart/2005/8/layout/default"/>
    <dgm:cxn modelId="{77F64C0E-6286-4CDB-9462-E808FDC55CAE}" type="presParOf" srcId="{4A92FE2A-B1AF-4C9B-B5BB-F5636D338619}" destId="{976F0555-156E-4E97-AF44-DD38EDDE58B6}" srcOrd="12" destOrd="0" presId="urn:microsoft.com/office/officeart/2005/8/layout/default"/>
    <dgm:cxn modelId="{F103A60B-C593-4CB3-AEE4-C1F8534A5305}" type="presParOf" srcId="{4A92FE2A-B1AF-4C9B-B5BB-F5636D338619}" destId="{76E69C96-724F-464E-B5A4-68DAB6448C2E}" srcOrd="13" destOrd="0" presId="urn:microsoft.com/office/officeart/2005/8/layout/default"/>
    <dgm:cxn modelId="{D137BC8E-4270-4C4E-AB6D-FB64140A0D4A}" type="presParOf" srcId="{4A92FE2A-B1AF-4C9B-B5BB-F5636D338619}" destId="{DFF190A0-E5B5-4095-BC45-973BAF1B0F6F}" srcOrd="14" destOrd="0" presId="urn:microsoft.com/office/officeart/2005/8/layout/default"/>
    <dgm:cxn modelId="{8CEC15CC-C6D5-4C96-8218-7A470A30898E}" type="presParOf" srcId="{4A92FE2A-B1AF-4C9B-B5BB-F5636D338619}" destId="{5A3ED6DA-536F-4AAC-92FC-009BDB5D31D0}" srcOrd="15" destOrd="0" presId="urn:microsoft.com/office/officeart/2005/8/layout/default"/>
    <dgm:cxn modelId="{531C7FC5-1818-4DA7-94E8-A01AD646F8E2}" type="presParOf" srcId="{4A92FE2A-B1AF-4C9B-B5BB-F5636D338619}" destId="{EFD8DBDE-0F0B-4166-B49E-7114BA66DEFA}" srcOrd="16" destOrd="0" presId="urn:microsoft.com/office/officeart/2005/8/layout/default"/>
    <dgm:cxn modelId="{F95E0022-369F-4849-B6BA-E16D53AB2269}" type="presParOf" srcId="{4A92FE2A-B1AF-4C9B-B5BB-F5636D338619}" destId="{049A7BF4-6434-4923-9B6D-4B30919BF868}" srcOrd="17" destOrd="0" presId="urn:microsoft.com/office/officeart/2005/8/layout/default"/>
    <dgm:cxn modelId="{7ABE04A5-6D0F-40DB-9D92-E38A93FEE195}" type="presParOf" srcId="{4A92FE2A-B1AF-4C9B-B5BB-F5636D338619}" destId="{E3713C4F-6CF3-43BF-9455-D7A6FBE0CE1B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BA1B2B-3E9A-44EA-B49D-A48495F8E38F}">
      <dsp:nvSpPr>
        <dsp:cNvPr id="0" name=""/>
        <dsp:cNvSpPr/>
      </dsp:nvSpPr>
      <dsp:spPr>
        <a:xfrm>
          <a:off x="3594" y="430365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Counting Sort</a:t>
          </a:r>
          <a:endParaRPr lang="en-ID" sz="2400" kern="1200" dirty="0"/>
        </a:p>
      </dsp:txBody>
      <dsp:txXfrm>
        <a:off x="3594" y="430365"/>
        <a:ext cx="1946002" cy="1167601"/>
      </dsp:txXfrm>
    </dsp:sp>
    <dsp:sp modelId="{8703C970-21CC-4748-8E94-0543C0493691}">
      <dsp:nvSpPr>
        <dsp:cNvPr id="0" name=""/>
        <dsp:cNvSpPr/>
      </dsp:nvSpPr>
      <dsp:spPr>
        <a:xfrm>
          <a:off x="2144196" y="430365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Maximum Sort</a:t>
          </a:r>
        </a:p>
      </dsp:txBody>
      <dsp:txXfrm>
        <a:off x="2144196" y="430365"/>
        <a:ext cx="1946002" cy="1167601"/>
      </dsp:txXfrm>
    </dsp:sp>
    <dsp:sp modelId="{DF288D08-C8B9-48FB-A5B5-5A141517F0FD}">
      <dsp:nvSpPr>
        <dsp:cNvPr id="0" name=""/>
        <dsp:cNvSpPr/>
      </dsp:nvSpPr>
      <dsp:spPr>
        <a:xfrm>
          <a:off x="4284798" y="430365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Insertion Sort</a:t>
          </a:r>
          <a:endParaRPr lang="en-US" sz="2400" kern="1200" dirty="0"/>
        </a:p>
      </dsp:txBody>
      <dsp:txXfrm>
        <a:off x="4284798" y="430365"/>
        <a:ext cx="1946002" cy="1167601"/>
      </dsp:txXfrm>
    </dsp:sp>
    <dsp:sp modelId="{BFD0D7DB-F6F1-40CD-8717-15FDF26E22FD}">
      <dsp:nvSpPr>
        <dsp:cNvPr id="0" name=""/>
        <dsp:cNvSpPr/>
      </dsp:nvSpPr>
      <dsp:spPr>
        <a:xfrm>
          <a:off x="6425401" y="430365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Bubble sort</a:t>
          </a:r>
          <a:endParaRPr lang="en-US" sz="2400" kern="1200" dirty="0"/>
        </a:p>
      </dsp:txBody>
      <dsp:txXfrm>
        <a:off x="6425401" y="430365"/>
        <a:ext cx="1946002" cy="1167601"/>
      </dsp:txXfrm>
    </dsp:sp>
    <dsp:sp modelId="{BB4E0F64-0EC3-4F7E-873E-23EA2A5EA0EE}">
      <dsp:nvSpPr>
        <dsp:cNvPr id="0" name=""/>
        <dsp:cNvSpPr/>
      </dsp:nvSpPr>
      <dsp:spPr>
        <a:xfrm>
          <a:off x="8566003" y="430365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Shaker sort</a:t>
          </a:r>
        </a:p>
      </dsp:txBody>
      <dsp:txXfrm>
        <a:off x="8566003" y="430365"/>
        <a:ext cx="1946002" cy="1167601"/>
      </dsp:txXfrm>
    </dsp:sp>
    <dsp:sp modelId="{CD5FFEEA-D606-482F-A647-0AC117D995B1}">
      <dsp:nvSpPr>
        <dsp:cNvPr id="0" name=""/>
        <dsp:cNvSpPr/>
      </dsp:nvSpPr>
      <dsp:spPr>
        <a:xfrm>
          <a:off x="3594" y="1792566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/>
            <a:t>Heap Sort</a:t>
          </a:r>
          <a:endParaRPr lang="en-US" sz="2400" kern="1200" dirty="0"/>
        </a:p>
      </dsp:txBody>
      <dsp:txXfrm>
        <a:off x="3594" y="1792566"/>
        <a:ext cx="1946002" cy="1167601"/>
      </dsp:txXfrm>
    </dsp:sp>
    <dsp:sp modelId="{976F0555-156E-4E97-AF44-DD38EDDE58B6}">
      <dsp:nvSpPr>
        <dsp:cNvPr id="0" name=""/>
        <dsp:cNvSpPr/>
      </dsp:nvSpPr>
      <dsp:spPr>
        <a:xfrm>
          <a:off x="2144196" y="1792566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Shell sort</a:t>
          </a:r>
        </a:p>
      </dsp:txBody>
      <dsp:txXfrm>
        <a:off x="2144196" y="1792566"/>
        <a:ext cx="1946002" cy="1167601"/>
      </dsp:txXfrm>
    </dsp:sp>
    <dsp:sp modelId="{DFF190A0-E5B5-4095-BC45-973BAF1B0F6F}">
      <dsp:nvSpPr>
        <dsp:cNvPr id="0" name=""/>
        <dsp:cNvSpPr/>
      </dsp:nvSpPr>
      <dsp:spPr>
        <a:xfrm>
          <a:off x="4284798" y="1792566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Quick sort</a:t>
          </a:r>
        </a:p>
      </dsp:txBody>
      <dsp:txXfrm>
        <a:off x="4284798" y="1792566"/>
        <a:ext cx="1946002" cy="1167601"/>
      </dsp:txXfrm>
    </dsp:sp>
    <dsp:sp modelId="{EFD8DBDE-0F0B-4166-B49E-7114BA66DEFA}">
      <dsp:nvSpPr>
        <dsp:cNvPr id="0" name=""/>
        <dsp:cNvSpPr/>
      </dsp:nvSpPr>
      <dsp:spPr>
        <a:xfrm>
          <a:off x="6425401" y="1792566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Radix sort</a:t>
          </a:r>
        </a:p>
      </dsp:txBody>
      <dsp:txXfrm>
        <a:off x="6425401" y="1792566"/>
        <a:ext cx="1946002" cy="1167601"/>
      </dsp:txXfrm>
    </dsp:sp>
    <dsp:sp modelId="{E3713C4F-6CF3-43BF-9455-D7A6FBE0CE1B}">
      <dsp:nvSpPr>
        <dsp:cNvPr id="0" name=""/>
        <dsp:cNvSpPr/>
      </dsp:nvSpPr>
      <dsp:spPr>
        <a:xfrm>
          <a:off x="8566003" y="1792566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/>
            <a:t>dll</a:t>
          </a:r>
          <a:endParaRPr lang="en-US" sz="2400" kern="1200" dirty="0"/>
        </a:p>
      </dsp:txBody>
      <dsp:txXfrm>
        <a:off x="8566003" y="1792566"/>
        <a:ext cx="1946002" cy="1167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14FB3B-E349-4FE9-B256-ABD15CE7B1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432FB-5DD9-4990-B285-73A15A5FC5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2AD81-5DFD-41FC-BADA-0B30AB088129}" type="datetimeFigureOut">
              <a:rPr lang="en-ID" smtClean="0"/>
              <a:t>17/06/2021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924DE-9642-4E47-AEAF-CAF8C7F454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E917C-B933-422A-9532-DFB9E9BED1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300ED-470D-431A-A420-676C1392CF7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5694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B4A70-54DC-400C-91B4-7597225FF936}" type="datetimeFigureOut">
              <a:rPr lang="en-ID" smtClean="0"/>
              <a:t>17/06/2021</a:t>
            </a:fld>
            <a:endParaRPr lang="en-ID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AB654-1C24-4AE2-B0E3-0BED8857B5D4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08481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AB654-1C24-4AE2-B0E3-0BED8857B5D4}" type="slidenum">
              <a:rPr lang="en-ID" smtClean="0"/>
              <a:t>6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3093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95B6-BA50-4389-A608-194B5F78E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EAC73-1C41-4B26-8CE1-694AB3C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489A6-8B8A-45DB-BDE3-A65398CD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1FEA6-2E93-40D1-8047-ADA104F9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978FE-A31B-486A-8F33-C09E1E3E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2751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56A0-92C6-4254-9111-4E11015B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BACC-19A7-4926-96DC-0B612B57E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1D51-687B-47B6-994C-12A5131B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BA94-4B54-4A31-9CBB-8546FF83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44D0-0A1C-4DB8-BA19-7900375C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350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56A0-92C6-4254-9111-4E11015B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165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BACC-19A7-4926-96DC-0B612B57E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1D51-687B-47B6-994C-12A5131B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BBA94-4B54-4A31-9CBB-8546FF83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44D0-0A1C-4DB8-BA19-7900375C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16E209-B691-4FAF-B76E-A72A7C9CA18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825625"/>
            <a:ext cx="5257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1975B6B-302F-4A72-BA1E-D644CB40E6B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1104181"/>
            <a:ext cx="5257800" cy="721444"/>
          </a:xfrm>
        </p:spPr>
        <p:txBody>
          <a:bodyPr/>
          <a:lstStyle>
            <a:lvl1pPr marL="0" indent="0" algn="ctr">
              <a:buNone/>
              <a:defRPr sz="24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ID" dirty="0"/>
              <a:t>Subtitle-1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0DF1AC-A569-45D0-B944-41F524BCDEE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096000" y="1104181"/>
            <a:ext cx="5257800" cy="730969"/>
          </a:xfrm>
        </p:spPr>
        <p:txBody>
          <a:bodyPr/>
          <a:lstStyle>
            <a:lvl1pPr marL="0" indent="0" algn="ctr">
              <a:buNone/>
              <a:defRPr sz="2400" b="1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ID" dirty="0"/>
              <a:t>Subtitle-2</a:t>
            </a:r>
          </a:p>
        </p:txBody>
      </p:sp>
    </p:spTree>
    <p:extLst>
      <p:ext uri="{BB962C8B-B14F-4D97-AF65-F5344CB8AC3E}">
        <p14:creationId xmlns:p14="http://schemas.microsoft.com/office/powerpoint/2010/main" val="157890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3328A-8EF3-4843-B504-799FE34C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10" y="198409"/>
            <a:ext cx="10890581" cy="84538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D6B470-9CEE-4F3F-8FB4-1DA6B358B3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0374" y="1207698"/>
            <a:ext cx="10890581" cy="4735902"/>
          </a:xfrm>
          <a:prstGeom prst="rect">
            <a:avLst/>
          </a:prstGeom>
        </p:spPr>
        <p:txBody>
          <a:bodyPr/>
          <a:lstStyle>
            <a:lvl1pPr marL="428625" indent="-428625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D7A550C-ADBC-433D-896B-55AAA5E1CD6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68A2D9D-B75D-4A3B-B0A4-3EFA1562F6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1620D-EF38-4304-BD55-E5FE15CC4B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67818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41991-80B8-4BDE-90FA-0F23215D51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6525"/>
            <a:ext cx="12192000" cy="549275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Question Title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B466F-06D8-4472-A593-88DCD2E73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86D90-1DB5-451C-9981-2F2FB9D8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35BD9D-7ACA-4A90-BC16-773F9C43F6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0373" y="815976"/>
            <a:ext cx="10890581" cy="187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Description …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69A843C-00ED-4D53-82F2-BB11805B44C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0373" y="2825753"/>
            <a:ext cx="10890581" cy="1717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Input …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Output …</a:t>
            </a:r>
          </a:p>
          <a:p>
            <a:pPr lvl="0"/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4FAC96A-4855-4E83-887F-3AEACFB9C4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0373" y="4629153"/>
            <a:ext cx="10890581" cy="1717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Example :</a:t>
            </a:r>
          </a:p>
        </p:txBody>
      </p:sp>
    </p:spTree>
    <p:extLst>
      <p:ext uri="{BB962C8B-B14F-4D97-AF65-F5344CB8AC3E}">
        <p14:creationId xmlns:p14="http://schemas.microsoft.com/office/powerpoint/2010/main" val="374196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C9861-B6F1-46D9-9238-B80F57362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D3057-AB7C-4E34-9563-A5A3AD166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9072"/>
            <a:ext cx="10515600" cy="497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352C5-D4BD-40C1-A7C9-53DD7CDF8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FDB70-AFA0-4152-9BE6-54B84C6E7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3E275-7619-403A-9C9B-70D17DAE5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95826-FEC6-4B1A-8BA9-B5ACF089CF5C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845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5" r:id="rId4"/>
    <p:sldLayoutId id="2147483657" r:id="rId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D969-D786-4B5F-8F07-E7C74865BB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Minggu</a:t>
            </a:r>
            <a:r>
              <a:rPr lang="en-US" sz="3200" dirty="0"/>
              <a:t> 11</a:t>
            </a:r>
            <a:br>
              <a:rPr lang="en-US" sz="3200" dirty="0"/>
            </a:br>
            <a:r>
              <a:rPr lang="en-US" sz="4800" dirty="0"/>
              <a:t>Pengurutan</a:t>
            </a:r>
            <a:endParaRPr lang="en-ID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4F73C-23B1-4668-B5FC-1CEDC8323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– CII1F4</a:t>
            </a:r>
          </a:p>
          <a:p>
            <a:r>
              <a:rPr lang="en-US" dirty="0" err="1"/>
              <a:t>Fakultas</a:t>
            </a:r>
            <a:r>
              <a:rPr lang="en-US" dirty="0"/>
              <a:t> </a:t>
            </a:r>
            <a:r>
              <a:rPr lang="en-US" dirty="0" err="1"/>
              <a:t>Informatika</a:t>
            </a:r>
            <a:endParaRPr lang="en-US" dirty="0"/>
          </a:p>
          <a:p>
            <a:r>
              <a:rPr lang="en-US" dirty="0"/>
              <a:t>2021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0782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7921-BF0F-4D5C-81C6-4D03738F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/>
          <a:lstStyle/>
          <a:p>
            <a:r>
              <a:rPr lang="en-ID" dirty="0" err="1"/>
              <a:t>Pengurutan</a:t>
            </a:r>
            <a:r>
              <a:rPr lang="en-ID" dirty="0"/>
              <a:t> Internal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38851F-8A3F-4705-ADB7-653F416D4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790"/>
            <a:ext cx="10515600" cy="7864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dirty="0"/>
              <a:t>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pengurutan</a:t>
            </a:r>
            <a:r>
              <a:rPr lang="en-ID" dirty="0"/>
              <a:t> internal,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variasi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,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yang </a:t>
            </a:r>
            <a:r>
              <a:rPr lang="en-ID" dirty="0" err="1"/>
              <a:t>menggunakan</a:t>
            </a:r>
            <a:r>
              <a:rPr lang="en-ID" dirty="0"/>
              <a:t> ide yang paling </a:t>
            </a:r>
            <a:r>
              <a:rPr lang="en-ID" dirty="0" err="1"/>
              <a:t>sederhana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yang </a:t>
            </a:r>
            <a:r>
              <a:rPr lang="en-ID" dirty="0" err="1"/>
              <a:t>rumit</a:t>
            </a:r>
            <a:r>
              <a:rPr lang="en-ID" dirty="0"/>
              <a:t> </a:t>
            </a:r>
            <a:r>
              <a:rPr lang="en-ID" dirty="0" err="1"/>
              <a:t>sekalipun</a:t>
            </a:r>
            <a:r>
              <a:rPr lang="en-ID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1564C-B7E2-4B8E-A180-8BF7217D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195826-FEC6-4B1A-8BA9-B5ACF089CF5C}" type="slidenum">
              <a:rPr lang="en-ID" smtClean="0"/>
              <a:pPr/>
              <a:t>10</a:t>
            </a:fld>
            <a:endParaRPr lang="en-ID" dirty="0"/>
          </a:p>
        </p:txBody>
      </p:sp>
      <p:sp>
        <p:nvSpPr>
          <p:cNvPr id="9" name="Freeform 29">
            <a:extLst>
              <a:ext uri="{FF2B5EF4-FFF2-40B4-BE49-F238E27FC236}">
                <a16:creationId xmlns:a16="http://schemas.microsoft.com/office/drawing/2014/main" id="{5FDB1715-7AFC-423F-BF74-EAD49235E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270" y="3281951"/>
            <a:ext cx="680313" cy="688201"/>
          </a:xfrm>
          <a:custGeom>
            <a:avLst/>
            <a:gdLst>
              <a:gd name="T0" fmla="*/ 403066 w 3041"/>
              <a:gd name="T1" fmla="*/ 553858 h 3079"/>
              <a:gd name="T2" fmla="*/ 551470 w 3041"/>
              <a:gd name="T3" fmla="*/ 702848 h 3079"/>
              <a:gd name="T4" fmla="*/ 551470 w 3041"/>
              <a:gd name="T5" fmla="*/ 405227 h 3079"/>
              <a:gd name="T6" fmla="*/ 337870 w 3041"/>
              <a:gd name="T7" fmla="*/ 553858 h 3079"/>
              <a:gd name="T8" fmla="*/ 551470 w 3041"/>
              <a:gd name="T9" fmla="*/ 340088 h 3079"/>
              <a:gd name="T10" fmla="*/ 551470 w 3041"/>
              <a:gd name="T11" fmla="*/ 767987 h 3079"/>
              <a:gd name="T12" fmla="*/ 320580 w 3041"/>
              <a:gd name="T13" fmla="*/ 843562 h 3079"/>
              <a:gd name="T14" fmla="*/ 416394 w 3041"/>
              <a:gd name="T15" fmla="*/ 898984 h 3079"/>
              <a:gd name="T16" fmla="*/ 436925 w 3041"/>
              <a:gd name="T17" fmla="*/ 1026742 h 3079"/>
              <a:gd name="T18" fmla="*/ 650525 w 3041"/>
              <a:gd name="T19" fmla="*/ 1042577 h 3079"/>
              <a:gd name="T20" fmla="*/ 666374 w 3041"/>
              <a:gd name="T21" fmla="*/ 929214 h 3079"/>
              <a:gd name="T22" fmla="*/ 782719 w 3041"/>
              <a:gd name="T23" fmla="*/ 843562 h 3079"/>
              <a:gd name="T24" fmla="*/ 904108 w 3041"/>
              <a:gd name="T25" fmla="*/ 889987 h 3079"/>
              <a:gd name="T26" fmla="*/ 912032 w 3041"/>
              <a:gd name="T27" fmla="*/ 892146 h 3079"/>
              <a:gd name="T28" fmla="*/ 1024775 w 3041"/>
              <a:gd name="T29" fmla="*/ 712925 h 3079"/>
              <a:gd name="T30" fmla="*/ 1019012 w 3041"/>
              <a:gd name="T31" fmla="*/ 691332 h 3079"/>
              <a:gd name="T32" fmla="*/ 918516 w 3041"/>
              <a:gd name="T33" fmla="*/ 609279 h 3079"/>
              <a:gd name="T34" fmla="*/ 922478 w 3041"/>
              <a:gd name="T35" fmla="*/ 553858 h 3079"/>
              <a:gd name="T36" fmla="*/ 934365 w 3041"/>
              <a:gd name="T37" fmla="*/ 466046 h 3079"/>
              <a:gd name="T38" fmla="*/ 1026216 w 3041"/>
              <a:gd name="T39" fmla="*/ 407386 h 3079"/>
              <a:gd name="T40" fmla="*/ 925720 w 3041"/>
              <a:gd name="T41" fmla="*/ 224206 h 3079"/>
              <a:gd name="T42" fmla="*/ 912032 w 3041"/>
              <a:gd name="T43" fmla="*/ 216289 h 3079"/>
              <a:gd name="T44" fmla="*/ 819460 w 3041"/>
              <a:gd name="T45" fmla="*/ 267032 h 3079"/>
              <a:gd name="T46" fmla="*/ 687266 w 3041"/>
              <a:gd name="T47" fmla="*/ 209091 h 3079"/>
              <a:gd name="T48" fmla="*/ 666374 w 3041"/>
              <a:gd name="T49" fmla="*/ 80973 h 3079"/>
              <a:gd name="T50" fmla="*/ 452774 w 3041"/>
              <a:gd name="T51" fmla="*/ 65139 h 3079"/>
              <a:gd name="T52" fmla="*/ 436925 w 3041"/>
              <a:gd name="T53" fmla="*/ 178861 h 3079"/>
              <a:gd name="T54" fmla="*/ 416394 w 3041"/>
              <a:gd name="T55" fmla="*/ 209091 h 3079"/>
              <a:gd name="T56" fmla="*/ 283839 w 3041"/>
              <a:gd name="T57" fmla="*/ 267032 h 3079"/>
              <a:gd name="T58" fmla="*/ 191267 w 3041"/>
              <a:gd name="T59" fmla="*/ 216289 h 3079"/>
              <a:gd name="T60" fmla="*/ 78524 w 3041"/>
              <a:gd name="T61" fmla="*/ 395150 h 3079"/>
              <a:gd name="T62" fmla="*/ 77083 w 3041"/>
              <a:gd name="T63" fmla="*/ 407386 h 3079"/>
              <a:gd name="T64" fmla="*/ 169295 w 3041"/>
              <a:gd name="T65" fmla="*/ 465687 h 3079"/>
              <a:gd name="T66" fmla="*/ 180822 w 3041"/>
              <a:gd name="T67" fmla="*/ 553858 h 3079"/>
              <a:gd name="T68" fmla="*/ 184784 w 3041"/>
              <a:gd name="T69" fmla="*/ 609279 h 3079"/>
              <a:gd name="T70" fmla="*/ 84287 w 3041"/>
              <a:gd name="T71" fmla="*/ 691332 h 3079"/>
              <a:gd name="T72" fmla="*/ 177580 w 3041"/>
              <a:gd name="T73" fmla="*/ 883869 h 3079"/>
              <a:gd name="T74" fmla="*/ 199192 w 3041"/>
              <a:gd name="T75" fmla="*/ 889987 h 3079"/>
              <a:gd name="T76" fmla="*/ 300409 w 3041"/>
              <a:gd name="T77" fmla="*/ 836724 h 3079"/>
              <a:gd name="T78" fmla="*/ 452774 w 3041"/>
              <a:gd name="T79" fmla="*/ 1107715 h 3079"/>
              <a:gd name="T80" fmla="*/ 371729 w 3041"/>
              <a:gd name="T81" fmla="*/ 950807 h 3079"/>
              <a:gd name="T82" fmla="*/ 231610 w 3041"/>
              <a:gd name="T83" fmla="*/ 946128 h 3079"/>
              <a:gd name="T84" fmla="*/ 121028 w 3041"/>
              <a:gd name="T85" fmla="*/ 916618 h 3079"/>
              <a:gd name="T86" fmla="*/ 51869 w 3041"/>
              <a:gd name="T87" fmla="*/ 634831 h 3079"/>
              <a:gd name="T88" fmla="*/ 115625 w 3041"/>
              <a:gd name="T89" fmla="*/ 553858 h 3079"/>
              <a:gd name="T90" fmla="*/ 51869 w 3041"/>
              <a:gd name="T91" fmla="*/ 473244 h 3079"/>
              <a:gd name="T92" fmla="*/ 14048 w 3041"/>
              <a:gd name="T93" fmla="*/ 424300 h 3079"/>
              <a:gd name="T94" fmla="*/ 121028 w 3041"/>
              <a:gd name="T95" fmla="*/ 191457 h 3079"/>
              <a:gd name="T96" fmla="*/ 231610 w 3041"/>
              <a:gd name="T97" fmla="*/ 161947 h 3079"/>
              <a:gd name="T98" fmla="*/ 371729 w 3041"/>
              <a:gd name="T99" fmla="*/ 157268 h 3079"/>
              <a:gd name="T100" fmla="*/ 452774 w 3041"/>
              <a:gd name="T101" fmla="*/ 0 h 3079"/>
              <a:gd name="T102" fmla="*/ 731571 w 3041"/>
              <a:gd name="T103" fmla="*/ 80973 h 3079"/>
              <a:gd name="T104" fmla="*/ 805412 w 3041"/>
              <a:gd name="T105" fmla="*/ 200094 h 3079"/>
              <a:gd name="T106" fmla="*/ 912032 w 3041"/>
              <a:gd name="T107" fmla="*/ 151150 h 3079"/>
              <a:gd name="T108" fmla="*/ 1080967 w 3041"/>
              <a:gd name="T109" fmla="*/ 362761 h 3079"/>
              <a:gd name="T110" fmla="*/ 1089252 w 3041"/>
              <a:gd name="T111" fmla="*/ 424300 h 3079"/>
              <a:gd name="T112" fmla="*/ 985513 w 3041"/>
              <a:gd name="T113" fmla="*/ 511392 h 3079"/>
              <a:gd name="T114" fmla="*/ 985513 w 3041"/>
              <a:gd name="T115" fmla="*/ 596683 h 3079"/>
              <a:gd name="T116" fmla="*/ 1089252 w 3041"/>
              <a:gd name="T117" fmla="*/ 684135 h 3079"/>
              <a:gd name="T118" fmla="*/ 982271 w 3041"/>
              <a:gd name="T119" fmla="*/ 916618 h 3079"/>
              <a:gd name="T120" fmla="*/ 912032 w 3041"/>
              <a:gd name="T121" fmla="*/ 956925 h 3079"/>
              <a:gd name="T122" fmla="*/ 805412 w 3041"/>
              <a:gd name="T123" fmla="*/ 907981 h 3079"/>
              <a:gd name="T124" fmla="*/ 731571 w 3041"/>
              <a:gd name="T125" fmla="*/ 1026742 h 307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41" h="3079">
                <a:moveTo>
                  <a:pt x="1531" y="1126"/>
                </a:moveTo>
                <a:lnTo>
                  <a:pt x="1531" y="1126"/>
                </a:lnTo>
                <a:cubicBezTo>
                  <a:pt x="1303" y="1126"/>
                  <a:pt x="1119" y="1312"/>
                  <a:pt x="1119" y="1539"/>
                </a:cubicBezTo>
                <a:cubicBezTo>
                  <a:pt x="1119" y="1767"/>
                  <a:pt x="1303" y="1953"/>
                  <a:pt x="1531" y="1953"/>
                </a:cubicBezTo>
                <a:cubicBezTo>
                  <a:pt x="1759" y="1953"/>
                  <a:pt x="1945" y="1767"/>
                  <a:pt x="1945" y="1539"/>
                </a:cubicBezTo>
                <a:cubicBezTo>
                  <a:pt x="1945" y="1312"/>
                  <a:pt x="1759" y="1126"/>
                  <a:pt x="1531" y="1126"/>
                </a:cubicBezTo>
                <a:close/>
                <a:moveTo>
                  <a:pt x="1531" y="2134"/>
                </a:moveTo>
                <a:lnTo>
                  <a:pt x="1531" y="2134"/>
                </a:lnTo>
                <a:cubicBezTo>
                  <a:pt x="1204" y="2134"/>
                  <a:pt x="938" y="1867"/>
                  <a:pt x="938" y="1539"/>
                </a:cubicBezTo>
                <a:cubicBezTo>
                  <a:pt x="938" y="1212"/>
                  <a:pt x="1204" y="945"/>
                  <a:pt x="1531" y="945"/>
                </a:cubicBezTo>
                <a:cubicBezTo>
                  <a:pt x="1859" y="945"/>
                  <a:pt x="2126" y="1212"/>
                  <a:pt x="2126" y="1539"/>
                </a:cubicBezTo>
                <a:cubicBezTo>
                  <a:pt x="2126" y="1867"/>
                  <a:pt x="1859" y="2134"/>
                  <a:pt x="1531" y="2134"/>
                </a:cubicBezTo>
                <a:close/>
                <a:moveTo>
                  <a:pt x="834" y="2325"/>
                </a:moveTo>
                <a:lnTo>
                  <a:pt x="834" y="2325"/>
                </a:lnTo>
                <a:cubicBezTo>
                  <a:pt x="854" y="2325"/>
                  <a:pt x="874" y="2331"/>
                  <a:pt x="890" y="2344"/>
                </a:cubicBezTo>
                <a:cubicBezTo>
                  <a:pt x="970" y="2409"/>
                  <a:pt x="1060" y="2460"/>
                  <a:pt x="1156" y="2498"/>
                </a:cubicBezTo>
                <a:cubicBezTo>
                  <a:pt x="1190" y="2511"/>
                  <a:pt x="1213" y="2545"/>
                  <a:pt x="1213" y="2582"/>
                </a:cubicBezTo>
                <a:lnTo>
                  <a:pt x="1213" y="2853"/>
                </a:lnTo>
                <a:cubicBezTo>
                  <a:pt x="1213" y="2877"/>
                  <a:pt x="1233" y="2897"/>
                  <a:pt x="1257" y="2897"/>
                </a:cubicBezTo>
                <a:lnTo>
                  <a:pt x="1806" y="2897"/>
                </a:lnTo>
                <a:cubicBezTo>
                  <a:pt x="1830" y="2897"/>
                  <a:pt x="1850" y="2877"/>
                  <a:pt x="1850" y="2853"/>
                </a:cubicBezTo>
                <a:lnTo>
                  <a:pt x="1850" y="2582"/>
                </a:lnTo>
                <a:cubicBezTo>
                  <a:pt x="1850" y="2545"/>
                  <a:pt x="1873" y="2511"/>
                  <a:pt x="1908" y="2498"/>
                </a:cubicBezTo>
                <a:cubicBezTo>
                  <a:pt x="2003" y="2460"/>
                  <a:pt x="2093" y="2409"/>
                  <a:pt x="2173" y="2344"/>
                </a:cubicBezTo>
                <a:cubicBezTo>
                  <a:pt x="2202" y="2321"/>
                  <a:pt x="2243" y="2318"/>
                  <a:pt x="2275" y="2337"/>
                </a:cubicBezTo>
                <a:lnTo>
                  <a:pt x="2510" y="2473"/>
                </a:lnTo>
                <a:cubicBezTo>
                  <a:pt x="2517" y="2476"/>
                  <a:pt x="2524" y="2479"/>
                  <a:pt x="2532" y="2479"/>
                </a:cubicBezTo>
                <a:cubicBezTo>
                  <a:pt x="2545" y="2479"/>
                  <a:pt x="2561" y="2473"/>
                  <a:pt x="2570" y="2456"/>
                </a:cubicBezTo>
                <a:lnTo>
                  <a:pt x="2845" y="1981"/>
                </a:lnTo>
                <a:cubicBezTo>
                  <a:pt x="2853" y="1967"/>
                  <a:pt x="2851" y="1954"/>
                  <a:pt x="2849" y="1947"/>
                </a:cubicBezTo>
                <a:cubicBezTo>
                  <a:pt x="2848" y="1941"/>
                  <a:pt x="2842" y="1928"/>
                  <a:pt x="2829" y="1921"/>
                </a:cubicBezTo>
                <a:lnTo>
                  <a:pt x="2594" y="1785"/>
                </a:lnTo>
                <a:cubicBezTo>
                  <a:pt x="2561" y="1766"/>
                  <a:pt x="2544" y="1730"/>
                  <a:pt x="2550" y="1693"/>
                </a:cubicBezTo>
                <a:cubicBezTo>
                  <a:pt x="2557" y="1642"/>
                  <a:pt x="2561" y="1590"/>
                  <a:pt x="2561" y="1539"/>
                </a:cubicBezTo>
                <a:cubicBezTo>
                  <a:pt x="2561" y="1488"/>
                  <a:pt x="2557" y="1437"/>
                  <a:pt x="2550" y="1386"/>
                </a:cubicBezTo>
                <a:cubicBezTo>
                  <a:pt x="2544" y="1349"/>
                  <a:pt x="2561" y="1313"/>
                  <a:pt x="2594" y="1295"/>
                </a:cubicBezTo>
                <a:lnTo>
                  <a:pt x="2829" y="1158"/>
                </a:lnTo>
                <a:cubicBezTo>
                  <a:pt x="2842" y="1151"/>
                  <a:pt x="2848" y="1138"/>
                  <a:pt x="2849" y="1132"/>
                </a:cubicBezTo>
                <a:cubicBezTo>
                  <a:pt x="2851" y="1125"/>
                  <a:pt x="2853" y="1112"/>
                  <a:pt x="2845" y="1098"/>
                </a:cubicBezTo>
                <a:lnTo>
                  <a:pt x="2570" y="623"/>
                </a:lnTo>
                <a:cubicBezTo>
                  <a:pt x="2561" y="607"/>
                  <a:pt x="2545" y="601"/>
                  <a:pt x="2532" y="601"/>
                </a:cubicBezTo>
                <a:cubicBezTo>
                  <a:pt x="2524" y="601"/>
                  <a:pt x="2517" y="603"/>
                  <a:pt x="2510" y="607"/>
                </a:cubicBezTo>
                <a:lnTo>
                  <a:pt x="2275" y="742"/>
                </a:lnTo>
                <a:cubicBezTo>
                  <a:pt x="2243" y="760"/>
                  <a:pt x="2202" y="758"/>
                  <a:pt x="2173" y="735"/>
                </a:cubicBezTo>
                <a:cubicBezTo>
                  <a:pt x="2092" y="670"/>
                  <a:pt x="2003" y="618"/>
                  <a:pt x="1908" y="581"/>
                </a:cubicBezTo>
                <a:cubicBezTo>
                  <a:pt x="1873" y="567"/>
                  <a:pt x="1850" y="535"/>
                  <a:pt x="1850" y="497"/>
                </a:cubicBezTo>
                <a:lnTo>
                  <a:pt x="1850" y="225"/>
                </a:lnTo>
                <a:cubicBezTo>
                  <a:pt x="1850" y="201"/>
                  <a:pt x="1830" y="181"/>
                  <a:pt x="1806" y="181"/>
                </a:cubicBezTo>
                <a:lnTo>
                  <a:pt x="1257" y="181"/>
                </a:lnTo>
                <a:cubicBezTo>
                  <a:pt x="1233" y="181"/>
                  <a:pt x="1213" y="201"/>
                  <a:pt x="1213" y="225"/>
                </a:cubicBezTo>
                <a:lnTo>
                  <a:pt x="1213" y="497"/>
                </a:lnTo>
                <a:cubicBezTo>
                  <a:pt x="1213" y="535"/>
                  <a:pt x="1190" y="567"/>
                  <a:pt x="1156" y="581"/>
                </a:cubicBezTo>
                <a:cubicBezTo>
                  <a:pt x="1060" y="618"/>
                  <a:pt x="970" y="670"/>
                  <a:pt x="890" y="735"/>
                </a:cubicBezTo>
                <a:cubicBezTo>
                  <a:pt x="861" y="758"/>
                  <a:pt x="821" y="760"/>
                  <a:pt x="788" y="742"/>
                </a:cubicBezTo>
                <a:lnTo>
                  <a:pt x="553" y="607"/>
                </a:lnTo>
                <a:cubicBezTo>
                  <a:pt x="546" y="603"/>
                  <a:pt x="539" y="601"/>
                  <a:pt x="531" y="601"/>
                </a:cubicBezTo>
                <a:cubicBezTo>
                  <a:pt x="519" y="601"/>
                  <a:pt x="502" y="607"/>
                  <a:pt x="493" y="623"/>
                </a:cubicBezTo>
                <a:lnTo>
                  <a:pt x="218" y="1098"/>
                </a:lnTo>
                <a:cubicBezTo>
                  <a:pt x="210" y="1112"/>
                  <a:pt x="212" y="1125"/>
                  <a:pt x="214" y="1132"/>
                </a:cubicBezTo>
                <a:cubicBezTo>
                  <a:pt x="216" y="1138"/>
                  <a:pt x="220" y="1151"/>
                  <a:pt x="234" y="1158"/>
                </a:cubicBezTo>
                <a:lnTo>
                  <a:pt x="470" y="1294"/>
                </a:lnTo>
                <a:cubicBezTo>
                  <a:pt x="502" y="1313"/>
                  <a:pt x="519" y="1349"/>
                  <a:pt x="513" y="1386"/>
                </a:cubicBezTo>
                <a:cubicBezTo>
                  <a:pt x="506" y="1437"/>
                  <a:pt x="502" y="1488"/>
                  <a:pt x="502" y="1539"/>
                </a:cubicBezTo>
                <a:cubicBezTo>
                  <a:pt x="502" y="1590"/>
                  <a:pt x="506" y="1642"/>
                  <a:pt x="513" y="1693"/>
                </a:cubicBezTo>
                <a:cubicBezTo>
                  <a:pt x="519" y="1730"/>
                  <a:pt x="501" y="1766"/>
                  <a:pt x="470" y="1785"/>
                </a:cubicBezTo>
                <a:lnTo>
                  <a:pt x="234" y="1921"/>
                </a:lnTo>
                <a:cubicBezTo>
                  <a:pt x="213" y="1932"/>
                  <a:pt x="206" y="1960"/>
                  <a:pt x="218" y="1981"/>
                </a:cubicBezTo>
                <a:lnTo>
                  <a:pt x="493" y="2456"/>
                </a:lnTo>
                <a:cubicBezTo>
                  <a:pt x="502" y="2473"/>
                  <a:pt x="519" y="2479"/>
                  <a:pt x="531" y="2479"/>
                </a:cubicBezTo>
                <a:cubicBezTo>
                  <a:pt x="539" y="2479"/>
                  <a:pt x="546" y="2476"/>
                  <a:pt x="553" y="2473"/>
                </a:cubicBezTo>
                <a:lnTo>
                  <a:pt x="788" y="2337"/>
                </a:lnTo>
                <a:cubicBezTo>
                  <a:pt x="803" y="2328"/>
                  <a:pt x="818" y="2325"/>
                  <a:pt x="834" y="2325"/>
                </a:cubicBezTo>
                <a:close/>
                <a:moveTo>
                  <a:pt x="1806" y="3078"/>
                </a:moveTo>
                <a:lnTo>
                  <a:pt x="1257" y="3078"/>
                </a:lnTo>
                <a:cubicBezTo>
                  <a:pt x="1133" y="3078"/>
                  <a:pt x="1032" y="2978"/>
                  <a:pt x="1032" y="2853"/>
                </a:cubicBezTo>
                <a:lnTo>
                  <a:pt x="1032" y="2642"/>
                </a:lnTo>
                <a:cubicBezTo>
                  <a:pt x="960" y="2609"/>
                  <a:pt x="891" y="2570"/>
                  <a:pt x="827" y="2523"/>
                </a:cubicBezTo>
                <a:lnTo>
                  <a:pt x="643" y="2629"/>
                </a:lnTo>
                <a:cubicBezTo>
                  <a:pt x="609" y="2649"/>
                  <a:pt x="571" y="2659"/>
                  <a:pt x="531" y="2659"/>
                </a:cubicBezTo>
                <a:cubicBezTo>
                  <a:pt x="451" y="2659"/>
                  <a:pt x="376" y="2616"/>
                  <a:pt x="336" y="2547"/>
                </a:cubicBezTo>
                <a:lnTo>
                  <a:pt x="61" y="2071"/>
                </a:lnTo>
                <a:cubicBezTo>
                  <a:pt x="0" y="1963"/>
                  <a:pt x="37" y="1826"/>
                  <a:pt x="144" y="1764"/>
                </a:cubicBezTo>
                <a:lnTo>
                  <a:pt x="327" y="1658"/>
                </a:lnTo>
                <a:cubicBezTo>
                  <a:pt x="323" y="1619"/>
                  <a:pt x="321" y="1579"/>
                  <a:pt x="321" y="1539"/>
                </a:cubicBezTo>
                <a:cubicBezTo>
                  <a:pt x="321" y="1500"/>
                  <a:pt x="323" y="1460"/>
                  <a:pt x="327" y="1421"/>
                </a:cubicBezTo>
                <a:lnTo>
                  <a:pt x="144" y="1315"/>
                </a:lnTo>
                <a:cubicBezTo>
                  <a:pt x="92" y="1285"/>
                  <a:pt x="55" y="1237"/>
                  <a:pt x="39" y="1179"/>
                </a:cubicBezTo>
                <a:cubicBezTo>
                  <a:pt x="24" y="1121"/>
                  <a:pt x="32" y="1060"/>
                  <a:pt x="62" y="1008"/>
                </a:cubicBezTo>
                <a:lnTo>
                  <a:pt x="336" y="532"/>
                </a:lnTo>
                <a:cubicBezTo>
                  <a:pt x="376" y="463"/>
                  <a:pt x="451" y="420"/>
                  <a:pt x="531" y="420"/>
                </a:cubicBezTo>
                <a:cubicBezTo>
                  <a:pt x="571" y="420"/>
                  <a:pt x="609" y="431"/>
                  <a:pt x="643" y="450"/>
                </a:cubicBezTo>
                <a:lnTo>
                  <a:pt x="827" y="556"/>
                </a:lnTo>
                <a:cubicBezTo>
                  <a:pt x="891" y="509"/>
                  <a:pt x="960" y="470"/>
                  <a:pt x="1032" y="437"/>
                </a:cubicBezTo>
                <a:lnTo>
                  <a:pt x="1032" y="225"/>
                </a:lnTo>
                <a:cubicBezTo>
                  <a:pt x="1032" y="102"/>
                  <a:pt x="1133" y="0"/>
                  <a:pt x="1257" y="0"/>
                </a:cubicBezTo>
                <a:lnTo>
                  <a:pt x="1806" y="0"/>
                </a:lnTo>
                <a:cubicBezTo>
                  <a:pt x="1930" y="0"/>
                  <a:pt x="2031" y="102"/>
                  <a:pt x="2031" y="225"/>
                </a:cubicBezTo>
                <a:lnTo>
                  <a:pt x="2031" y="437"/>
                </a:lnTo>
                <a:cubicBezTo>
                  <a:pt x="2103" y="470"/>
                  <a:pt x="2172" y="510"/>
                  <a:pt x="2236" y="556"/>
                </a:cubicBezTo>
                <a:lnTo>
                  <a:pt x="2420" y="450"/>
                </a:lnTo>
                <a:cubicBezTo>
                  <a:pt x="2454" y="431"/>
                  <a:pt x="2493" y="420"/>
                  <a:pt x="2532" y="420"/>
                </a:cubicBezTo>
                <a:cubicBezTo>
                  <a:pt x="2612" y="420"/>
                  <a:pt x="2687" y="463"/>
                  <a:pt x="2727" y="532"/>
                </a:cubicBezTo>
                <a:lnTo>
                  <a:pt x="3001" y="1008"/>
                </a:lnTo>
                <a:cubicBezTo>
                  <a:pt x="3031" y="1060"/>
                  <a:pt x="3040" y="1121"/>
                  <a:pt x="3024" y="1179"/>
                </a:cubicBezTo>
                <a:cubicBezTo>
                  <a:pt x="3009" y="1236"/>
                  <a:pt x="2971" y="1285"/>
                  <a:pt x="2919" y="1315"/>
                </a:cubicBezTo>
                <a:lnTo>
                  <a:pt x="2736" y="1421"/>
                </a:lnTo>
                <a:cubicBezTo>
                  <a:pt x="2740" y="1460"/>
                  <a:pt x="2742" y="1500"/>
                  <a:pt x="2742" y="1539"/>
                </a:cubicBezTo>
                <a:cubicBezTo>
                  <a:pt x="2742" y="1579"/>
                  <a:pt x="2740" y="1619"/>
                  <a:pt x="2736" y="1658"/>
                </a:cubicBezTo>
                <a:lnTo>
                  <a:pt x="2919" y="1764"/>
                </a:lnTo>
                <a:cubicBezTo>
                  <a:pt x="2971" y="1794"/>
                  <a:pt x="3009" y="1842"/>
                  <a:pt x="3024" y="1901"/>
                </a:cubicBezTo>
                <a:cubicBezTo>
                  <a:pt x="3040" y="1959"/>
                  <a:pt x="3031" y="2019"/>
                  <a:pt x="3001" y="2071"/>
                </a:cubicBezTo>
                <a:lnTo>
                  <a:pt x="2727" y="2547"/>
                </a:lnTo>
                <a:cubicBezTo>
                  <a:pt x="2687" y="2616"/>
                  <a:pt x="2612" y="2659"/>
                  <a:pt x="2532" y="2659"/>
                </a:cubicBezTo>
                <a:cubicBezTo>
                  <a:pt x="2493" y="2659"/>
                  <a:pt x="2454" y="2649"/>
                  <a:pt x="2420" y="2629"/>
                </a:cubicBezTo>
                <a:lnTo>
                  <a:pt x="2236" y="2523"/>
                </a:lnTo>
                <a:cubicBezTo>
                  <a:pt x="2172" y="2570"/>
                  <a:pt x="2103" y="2609"/>
                  <a:pt x="2031" y="2642"/>
                </a:cubicBezTo>
                <a:lnTo>
                  <a:pt x="2031" y="2853"/>
                </a:lnTo>
                <a:cubicBezTo>
                  <a:pt x="2031" y="2978"/>
                  <a:pt x="1930" y="3078"/>
                  <a:pt x="1806" y="3078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 sz="1633"/>
          </a:p>
        </p:txBody>
      </p:sp>
      <p:grpSp>
        <p:nvGrpSpPr>
          <p:cNvPr id="10" name="Group 12">
            <a:extLst>
              <a:ext uri="{FF2B5EF4-FFF2-40B4-BE49-F238E27FC236}">
                <a16:creationId xmlns:a16="http://schemas.microsoft.com/office/drawing/2014/main" id="{31596B52-0072-423D-A697-2D0061BFE70C}"/>
              </a:ext>
            </a:extLst>
          </p:cNvPr>
          <p:cNvGrpSpPr>
            <a:grpSpLocks/>
          </p:cNvGrpSpPr>
          <p:nvPr/>
        </p:nvGrpSpPr>
        <p:grpSpPr bwMode="auto">
          <a:xfrm>
            <a:off x="905349" y="2303773"/>
            <a:ext cx="911143" cy="705756"/>
            <a:chOff x="3065463" y="1036638"/>
            <a:chExt cx="1711325" cy="1325562"/>
          </a:xfrm>
          <a:solidFill>
            <a:schemeClr val="accent4">
              <a:lumMod val="75000"/>
            </a:schemeClr>
          </a:solidFill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07814587-896A-4ECA-A258-A64D58BBB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338" y="1706563"/>
              <a:ext cx="166687" cy="422275"/>
            </a:xfrm>
            <a:custGeom>
              <a:avLst/>
              <a:gdLst>
                <a:gd name="T0" fmla="*/ 100518 w 461"/>
                <a:gd name="T1" fmla="*/ 29469 h 1175"/>
                <a:gd name="T2" fmla="*/ 100518 w 461"/>
                <a:gd name="T3" fmla="*/ 29469 h 1175"/>
                <a:gd name="T4" fmla="*/ 165964 w 461"/>
                <a:gd name="T5" fmla="*/ 119675 h 1175"/>
                <a:gd name="T6" fmla="*/ 165964 w 461"/>
                <a:gd name="T7" fmla="*/ 129737 h 1175"/>
                <a:gd name="T8" fmla="*/ 127275 w 461"/>
                <a:gd name="T9" fmla="*/ 129737 h 1175"/>
                <a:gd name="T10" fmla="*/ 127275 w 461"/>
                <a:gd name="T11" fmla="*/ 117159 h 1175"/>
                <a:gd name="T12" fmla="*/ 127275 w 461"/>
                <a:gd name="T13" fmla="*/ 117159 h 1175"/>
                <a:gd name="T14" fmla="*/ 84609 w 461"/>
                <a:gd name="T15" fmla="*/ 64689 h 1175"/>
                <a:gd name="T16" fmla="*/ 84609 w 461"/>
                <a:gd name="T17" fmla="*/ 64689 h 1175"/>
                <a:gd name="T18" fmla="*/ 42305 w 461"/>
                <a:gd name="T19" fmla="*/ 117159 h 1175"/>
                <a:gd name="T20" fmla="*/ 42305 w 461"/>
                <a:gd name="T21" fmla="*/ 117159 h 1175"/>
                <a:gd name="T22" fmla="*/ 166325 w 461"/>
                <a:gd name="T23" fmla="*/ 303319 h 1175"/>
                <a:gd name="T24" fmla="*/ 166325 w 461"/>
                <a:gd name="T25" fmla="*/ 303319 h 1175"/>
                <a:gd name="T26" fmla="*/ 100518 w 461"/>
                <a:gd name="T27" fmla="*/ 394243 h 1175"/>
                <a:gd name="T28" fmla="*/ 100518 w 461"/>
                <a:gd name="T29" fmla="*/ 421916 h 1175"/>
                <a:gd name="T30" fmla="*/ 66530 w 461"/>
                <a:gd name="T31" fmla="*/ 421916 h 1175"/>
                <a:gd name="T32" fmla="*/ 66530 w 461"/>
                <a:gd name="T33" fmla="*/ 394243 h 1175"/>
                <a:gd name="T34" fmla="*/ 66530 w 461"/>
                <a:gd name="T35" fmla="*/ 394243 h 1175"/>
                <a:gd name="T36" fmla="*/ 0 w 461"/>
                <a:gd name="T37" fmla="*/ 303319 h 1175"/>
                <a:gd name="T38" fmla="*/ 0 w 461"/>
                <a:gd name="T39" fmla="*/ 280678 h 1175"/>
                <a:gd name="T40" fmla="*/ 38689 w 461"/>
                <a:gd name="T41" fmla="*/ 280678 h 1175"/>
                <a:gd name="T42" fmla="*/ 38689 w 461"/>
                <a:gd name="T43" fmla="*/ 306194 h 1175"/>
                <a:gd name="T44" fmla="*/ 38689 w 461"/>
                <a:gd name="T45" fmla="*/ 306194 h 1175"/>
                <a:gd name="T46" fmla="*/ 82078 w 461"/>
                <a:gd name="T47" fmla="*/ 357945 h 1175"/>
                <a:gd name="T48" fmla="*/ 82078 w 461"/>
                <a:gd name="T49" fmla="*/ 357945 h 1175"/>
                <a:gd name="T50" fmla="*/ 125106 w 461"/>
                <a:gd name="T51" fmla="*/ 306194 h 1175"/>
                <a:gd name="T52" fmla="*/ 125106 w 461"/>
                <a:gd name="T53" fmla="*/ 306194 h 1175"/>
                <a:gd name="T54" fmla="*/ 1808 w 461"/>
                <a:gd name="T55" fmla="*/ 119675 h 1175"/>
                <a:gd name="T56" fmla="*/ 1808 w 461"/>
                <a:gd name="T57" fmla="*/ 119675 h 1175"/>
                <a:gd name="T58" fmla="*/ 66530 w 461"/>
                <a:gd name="T59" fmla="*/ 29469 h 1175"/>
                <a:gd name="T60" fmla="*/ 66530 w 461"/>
                <a:gd name="T61" fmla="*/ 0 h 1175"/>
                <a:gd name="T62" fmla="*/ 100518 w 461"/>
                <a:gd name="T63" fmla="*/ 0 h 1175"/>
                <a:gd name="T64" fmla="*/ 100518 w 461"/>
                <a:gd name="T65" fmla="*/ 29469 h 117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61" h="1175">
                  <a:moveTo>
                    <a:pt x="278" y="82"/>
                  </a:moveTo>
                  <a:lnTo>
                    <a:pt x="278" y="82"/>
                  </a:lnTo>
                  <a:cubicBezTo>
                    <a:pt x="402" y="100"/>
                    <a:pt x="459" y="196"/>
                    <a:pt x="459" y="333"/>
                  </a:cubicBezTo>
                  <a:lnTo>
                    <a:pt x="459" y="361"/>
                  </a:lnTo>
                  <a:lnTo>
                    <a:pt x="352" y="361"/>
                  </a:lnTo>
                  <a:lnTo>
                    <a:pt x="352" y="326"/>
                  </a:lnTo>
                  <a:cubicBezTo>
                    <a:pt x="352" y="235"/>
                    <a:pt x="316" y="180"/>
                    <a:pt x="234" y="180"/>
                  </a:cubicBezTo>
                  <a:cubicBezTo>
                    <a:pt x="154" y="180"/>
                    <a:pt x="117" y="235"/>
                    <a:pt x="117" y="326"/>
                  </a:cubicBezTo>
                  <a:cubicBezTo>
                    <a:pt x="117" y="555"/>
                    <a:pt x="460" y="557"/>
                    <a:pt x="460" y="844"/>
                  </a:cubicBezTo>
                  <a:cubicBezTo>
                    <a:pt x="460" y="982"/>
                    <a:pt x="402" y="1080"/>
                    <a:pt x="278" y="1097"/>
                  </a:cubicBezTo>
                  <a:lnTo>
                    <a:pt x="278" y="1174"/>
                  </a:lnTo>
                  <a:lnTo>
                    <a:pt x="184" y="1174"/>
                  </a:lnTo>
                  <a:lnTo>
                    <a:pt x="184" y="1097"/>
                  </a:lnTo>
                  <a:cubicBezTo>
                    <a:pt x="58" y="1080"/>
                    <a:pt x="0" y="983"/>
                    <a:pt x="0" y="844"/>
                  </a:cubicBezTo>
                  <a:lnTo>
                    <a:pt x="0" y="781"/>
                  </a:lnTo>
                  <a:lnTo>
                    <a:pt x="107" y="781"/>
                  </a:lnTo>
                  <a:lnTo>
                    <a:pt x="107" y="852"/>
                  </a:lnTo>
                  <a:cubicBezTo>
                    <a:pt x="107" y="944"/>
                    <a:pt x="145" y="996"/>
                    <a:pt x="227" y="996"/>
                  </a:cubicBezTo>
                  <a:cubicBezTo>
                    <a:pt x="310" y="996"/>
                    <a:pt x="346" y="944"/>
                    <a:pt x="346" y="852"/>
                  </a:cubicBezTo>
                  <a:cubicBezTo>
                    <a:pt x="346" y="624"/>
                    <a:pt x="5" y="621"/>
                    <a:pt x="5" y="333"/>
                  </a:cubicBezTo>
                  <a:cubicBezTo>
                    <a:pt x="5" y="193"/>
                    <a:pt x="62" y="101"/>
                    <a:pt x="184" y="82"/>
                  </a:cubicBezTo>
                  <a:lnTo>
                    <a:pt x="184" y="0"/>
                  </a:lnTo>
                  <a:lnTo>
                    <a:pt x="278" y="0"/>
                  </a:lnTo>
                  <a:lnTo>
                    <a:pt x="278" y="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13" name="Freeform 51">
              <a:extLst>
                <a:ext uri="{FF2B5EF4-FFF2-40B4-BE49-F238E27FC236}">
                  <a16:creationId xmlns:a16="http://schemas.microsoft.com/office/drawing/2014/main" id="{AE409E18-08A6-42E2-B554-711B2DC2B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950" y="1414463"/>
              <a:ext cx="1004888" cy="947737"/>
            </a:xfrm>
            <a:custGeom>
              <a:avLst/>
              <a:gdLst>
                <a:gd name="T0" fmla="*/ 278315 w 2791"/>
                <a:gd name="T1" fmla="*/ 947377 h 2634"/>
                <a:gd name="T2" fmla="*/ 278315 w 2791"/>
                <a:gd name="T3" fmla="*/ 947377 h 2634"/>
                <a:gd name="T4" fmla="*/ 262833 w 2791"/>
                <a:gd name="T5" fmla="*/ 943419 h 2634"/>
                <a:gd name="T6" fmla="*/ 262833 w 2791"/>
                <a:gd name="T7" fmla="*/ 943419 h 2634"/>
                <a:gd name="T8" fmla="*/ 85691 w 2791"/>
                <a:gd name="T9" fmla="*/ 782585 h 2634"/>
                <a:gd name="T10" fmla="*/ 85691 w 2791"/>
                <a:gd name="T11" fmla="*/ 782585 h 2634"/>
                <a:gd name="T12" fmla="*/ 0 w 2791"/>
                <a:gd name="T13" fmla="*/ 501934 h 2634"/>
                <a:gd name="T14" fmla="*/ 0 w 2791"/>
                <a:gd name="T15" fmla="*/ 501934 h 2634"/>
                <a:gd name="T16" fmla="*/ 502264 w 2791"/>
                <a:gd name="T17" fmla="*/ 0 h 2634"/>
                <a:gd name="T18" fmla="*/ 502264 w 2791"/>
                <a:gd name="T19" fmla="*/ 0 h 2634"/>
                <a:gd name="T20" fmla="*/ 1004528 w 2791"/>
                <a:gd name="T21" fmla="*/ 501934 h 2634"/>
                <a:gd name="T22" fmla="*/ 1004528 w 2791"/>
                <a:gd name="T23" fmla="*/ 501934 h 2634"/>
                <a:gd name="T24" fmla="*/ 964923 w 2791"/>
                <a:gd name="T25" fmla="*/ 697310 h 2634"/>
                <a:gd name="T26" fmla="*/ 964923 w 2791"/>
                <a:gd name="T27" fmla="*/ 697310 h 2634"/>
                <a:gd name="T28" fmla="*/ 922437 w 2791"/>
                <a:gd name="T29" fmla="*/ 714581 h 2634"/>
                <a:gd name="T30" fmla="*/ 922437 w 2791"/>
                <a:gd name="T31" fmla="*/ 714581 h 2634"/>
                <a:gd name="T32" fmla="*/ 905155 w 2791"/>
                <a:gd name="T33" fmla="*/ 672123 h 2634"/>
                <a:gd name="T34" fmla="*/ 905155 w 2791"/>
                <a:gd name="T35" fmla="*/ 672123 h 2634"/>
                <a:gd name="T36" fmla="*/ 939360 w 2791"/>
                <a:gd name="T37" fmla="*/ 501934 h 2634"/>
                <a:gd name="T38" fmla="*/ 939360 w 2791"/>
                <a:gd name="T39" fmla="*/ 501934 h 2634"/>
                <a:gd name="T40" fmla="*/ 502264 w 2791"/>
                <a:gd name="T41" fmla="*/ 65125 h 2634"/>
                <a:gd name="T42" fmla="*/ 502264 w 2791"/>
                <a:gd name="T43" fmla="*/ 65125 h 2634"/>
                <a:gd name="T44" fmla="*/ 65168 w 2791"/>
                <a:gd name="T45" fmla="*/ 501934 h 2634"/>
                <a:gd name="T46" fmla="*/ 65168 w 2791"/>
                <a:gd name="T47" fmla="*/ 501934 h 2634"/>
                <a:gd name="T48" fmla="*/ 139698 w 2791"/>
                <a:gd name="T49" fmla="*/ 746244 h 2634"/>
                <a:gd name="T50" fmla="*/ 139698 w 2791"/>
                <a:gd name="T51" fmla="*/ 746244 h 2634"/>
                <a:gd name="T52" fmla="*/ 293797 w 2791"/>
                <a:gd name="T53" fmla="*/ 886210 h 2634"/>
                <a:gd name="T54" fmla="*/ 293797 w 2791"/>
                <a:gd name="T55" fmla="*/ 886210 h 2634"/>
                <a:gd name="T56" fmla="*/ 307119 w 2791"/>
                <a:gd name="T57" fmla="*/ 930466 h 2634"/>
                <a:gd name="T58" fmla="*/ 307119 w 2791"/>
                <a:gd name="T59" fmla="*/ 930466 h 2634"/>
                <a:gd name="T60" fmla="*/ 278315 w 2791"/>
                <a:gd name="T61" fmla="*/ 947377 h 263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791" h="2634">
                  <a:moveTo>
                    <a:pt x="773" y="2633"/>
                  </a:moveTo>
                  <a:lnTo>
                    <a:pt x="773" y="2633"/>
                  </a:lnTo>
                  <a:cubicBezTo>
                    <a:pt x="759" y="2633"/>
                    <a:pt x="743" y="2629"/>
                    <a:pt x="730" y="2622"/>
                  </a:cubicBezTo>
                  <a:cubicBezTo>
                    <a:pt x="534" y="2515"/>
                    <a:pt x="363" y="2361"/>
                    <a:pt x="238" y="2175"/>
                  </a:cubicBezTo>
                  <a:cubicBezTo>
                    <a:pt x="82" y="1945"/>
                    <a:pt x="0" y="1675"/>
                    <a:pt x="0" y="1395"/>
                  </a:cubicBezTo>
                  <a:cubicBezTo>
                    <a:pt x="0" y="626"/>
                    <a:pt x="626" y="0"/>
                    <a:pt x="1395" y="0"/>
                  </a:cubicBezTo>
                  <a:cubicBezTo>
                    <a:pt x="2164" y="0"/>
                    <a:pt x="2790" y="626"/>
                    <a:pt x="2790" y="1395"/>
                  </a:cubicBezTo>
                  <a:cubicBezTo>
                    <a:pt x="2790" y="1584"/>
                    <a:pt x="2753" y="1766"/>
                    <a:pt x="2680" y="1938"/>
                  </a:cubicBezTo>
                  <a:cubicBezTo>
                    <a:pt x="2660" y="1984"/>
                    <a:pt x="2608" y="2006"/>
                    <a:pt x="2562" y="1986"/>
                  </a:cubicBezTo>
                  <a:cubicBezTo>
                    <a:pt x="2515" y="1967"/>
                    <a:pt x="2494" y="1914"/>
                    <a:pt x="2514" y="1868"/>
                  </a:cubicBezTo>
                  <a:cubicBezTo>
                    <a:pt x="2577" y="1718"/>
                    <a:pt x="2609" y="1559"/>
                    <a:pt x="2609" y="1395"/>
                  </a:cubicBezTo>
                  <a:cubicBezTo>
                    <a:pt x="2609" y="726"/>
                    <a:pt x="2064" y="181"/>
                    <a:pt x="1395" y="181"/>
                  </a:cubicBezTo>
                  <a:cubicBezTo>
                    <a:pt x="725" y="181"/>
                    <a:pt x="181" y="726"/>
                    <a:pt x="181" y="1395"/>
                  </a:cubicBezTo>
                  <a:cubicBezTo>
                    <a:pt x="181" y="1638"/>
                    <a:pt x="252" y="1873"/>
                    <a:pt x="388" y="2074"/>
                  </a:cubicBezTo>
                  <a:cubicBezTo>
                    <a:pt x="497" y="2236"/>
                    <a:pt x="645" y="2370"/>
                    <a:pt x="816" y="2463"/>
                  </a:cubicBezTo>
                  <a:cubicBezTo>
                    <a:pt x="860" y="2487"/>
                    <a:pt x="876" y="2542"/>
                    <a:pt x="853" y="2586"/>
                  </a:cubicBezTo>
                  <a:cubicBezTo>
                    <a:pt x="836" y="2616"/>
                    <a:pt x="805" y="2633"/>
                    <a:pt x="773" y="26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16" name="Freeform 53">
              <a:extLst>
                <a:ext uri="{FF2B5EF4-FFF2-40B4-BE49-F238E27FC236}">
                  <a16:creationId xmlns:a16="http://schemas.microsoft.com/office/drawing/2014/main" id="{57BFB0F7-4681-4DD3-B14C-83984340B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263" y="1036638"/>
              <a:ext cx="65087" cy="288925"/>
            </a:xfrm>
            <a:custGeom>
              <a:avLst/>
              <a:gdLst>
                <a:gd name="T0" fmla="*/ 32544 w 182"/>
                <a:gd name="T1" fmla="*/ 288566 h 804"/>
                <a:gd name="T2" fmla="*/ 32544 w 182"/>
                <a:gd name="T3" fmla="*/ 288566 h 804"/>
                <a:gd name="T4" fmla="*/ 0 w 182"/>
                <a:gd name="T5" fmla="*/ 256223 h 804"/>
                <a:gd name="T6" fmla="*/ 0 w 182"/>
                <a:gd name="T7" fmla="*/ 32342 h 804"/>
                <a:gd name="T8" fmla="*/ 0 w 182"/>
                <a:gd name="T9" fmla="*/ 32342 h 804"/>
                <a:gd name="T10" fmla="*/ 32544 w 182"/>
                <a:gd name="T11" fmla="*/ 0 h 804"/>
                <a:gd name="T12" fmla="*/ 32544 w 182"/>
                <a:gd name="T13" fmla="*/ 0 h 804"/>
                <a:gd name="T14" fmla="*/ 64729 w 182"/>
                <a:gd name="T15" fmla="*/ 32342 h 804"/>
                <a:gd name="T16" fmla="*/ 64729 w 182"/>
                <a:gd name="T17" fmla="*/ 256223 h 804"/>
                <a:gd name="T18" fmla="*/ 64729 w 182"/>
                <a:gd name="T19" fmla="*/ 256223 h 804"/>
                <a:gd name="T20" fmla="*/ 32544 w 182"/>
                <a:gd name="T21" fmla="*/ 288566 h 8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2" h="804">
                  <a:moveTo>
                    <a:pt x="91" y="803"/>
                  </a:moveTo>
                  <a:lnTo>
                    <a:pt x="91" y="803"/>
                  </a:lnTo>
                  <a:cubicBezTo>
                    <a:pt x="41" y="803"/>
                    <a:pt x="0" y="763"/>
                    <a:pt x="0" y="713"/>
                  </a:cubicBezTo>
                  <a:lnTo>
                    <a:pt x="0" y="90"/>
                  </a:lnTo>
                  <a:cubicBezTo>
                    <a:pt x="0" y="41"/>
                    <a:pt x="41" y="0"/>
                    <a:pt x="91" y="0"/>
                  </a:cubicBezTo>
                  <a:cubicBezTo>
                    <a:pt x="141" y="0"/>
                    <a:pt x="181" y="41"/>
                    <a:pt x="181" y="90"/>
                  </a:cubicBezTo>
                  <a:lnTo>
                    <a:pt x="181" y="713"/>
                  </a:lnTo>
                  <a:cubicBezTo>
                    <a:pt x="181" y="763"/>
                    <a:pt x="141" y="803"/>
                    <a:pt x="91" y="8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17" name="Freeform 54">
              <a:extLst>
                <a:ext uri="{FF2B5EF4-FFF2-40B4-BE49-F238E27FC236}">
                  <a16:creationId xmlns:a16="http://schemas.microsoft.com/office/drawing/2014/main" id="{DBD0238A-D4DA-4A0A-86E1-D8D9E57D2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263" y="1204913"/>
              <a:ext cx="206375" cy="250825"/>
            </a:xfrm>
            <a:custGeom>
              <a:avLst/>
              <a:gdLst>
                <a:gd name="T0" fmla="*/ 168852 w 572"/>
                <a:gd name="T1" fmla="*/ 250465 h 697"/>
                <a:gd name="T2" fmla="*/ 168852 w 572"/>
                <a:gd name="T3" fmla="*/ 250465 h 697"/>
                <a:gd name="T4" fmla="*/ 142514 w 572"/>
                <a:gd name="T5" fmla="*/ 237150 h 697"/>
                <a:gd name="T6" fmla="*/ 10824 w 572"/>
                <a:gd name="T7" fmla="*/ 56139 h 697"/>
                <a:gd name="T8" fmla="*/ 10824 w 572"/>
                <a:gd name="T9" fmla="*/ 56139 h 697"/>
                <a:gd name="T10" fmla="*/ 17679 w 572"/>
                <a:gd name="T11" fmla="*/ 10796 h 697"/>
                <a:gd name="T12" fmla="*/ 17679 w 572"/>
                <a:gd name="T13" fmla="*/ 10796 h 697"/>
                <a:gd name="T14" fmla="*/ 63500 w 572"/>
                <a:gd name="T15" fmla="*/ 17993 h 697"/>
                <a:gd name="T16" fmla="*/ 195551 w 572"/>
                <a:gd name="T17" fmla="*/ 198645 h 697"/>
                <a:gd name="T18" fmla="*/ 195551 w 572"/>
                <a:gd name="T19" fmla="*/ 198645 h 697"/>
                <a:gd name="T20" fmla="*/ 188335 w 572"/>
                <a:gd name="T21" fmla="*/ 244347 h 697"/>
                <a:gd name="T22" fmla="*/ 188335 w 572"/>
                <a:gd name="T23" fmla="*/ 244347 h 697"/>
                <a:gd name="T24" fmla="*/ 168852 w 572"/>
                <a:gd name="T25" fmla="*/ 250465 h 6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2" h="697">
                  <a:moveTo>
                    <a:pt x="468" y="696"/>
                  </a:moveTo>
                  <a:lnTo>
                    <a:pt x="468" y="696"/>
                  </a:lnTo>
                  <a:cubicBezTo>
                    <a:pt x="441" y="696"/>
                    <a:pt x="413" y="683"/>
                    <a:pt x="395" y="659"/>
                  </a:cubicBezTo>
                  <a:lnTo>
                    <a:pt x="30" y="156"/>
                  </a:lnTo>
                  <a:cubicBezTo>
                    <a:pt x="0" y="115"/>
                    <a:pt x="10" y="59"/>
                    <a:pt x="49" y="30"/>
                  </a:cubicBezTo>
                  <a:cubicBezTo>
                    <a:pt x="90" y="0"/>
                    <a:pt x="147" y="9"/>
                    <a:pt x="176" y="50"/>
                  </a:cubicBezTo>
                  <a:lnTo>
                    <a:pt x="542" y="552"/>
                  </a:lnTo>
                  <a:cubicBezTo>
                    <a:pt x="571" y="593"/>
                    <a:pt x="562" y="649"/>
                    <a:pt x="522" y="679"/>
                  </a:cubicBezTo>
                  <a:cubicBezTo>
                    <a:pt x="505" y="690"/>
                    <a:pt x="487" y="696"/>
                    <a:pt x="468" y="69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18" name="Freeform 55">
              <a:extLst>
                <a:ext uri="{FF2B5EF4-FFF2-40B4-BE49-F238E27FC236}">
                  <a16:creationId xmlns:a16="http://schemas.microsoft.com/office/drawing/2014/main" id="{2600FF4C-D8FD-44CB-801C-E01CA80C3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463" y="1641475"/>
              <a:ext cx="285750" cy="138113"/>
            </a:xfrm>
            <a:custGeom>
              <a:avLst/>
              <a:gdLst>
                <a:gd name="T0" fmla="*/ 248728 w 795"/>
                <a:gd name="T1" fmla="*/ 137754 h 385"/>
                <a:gd name="T2" fmla="*/ 248728 w 795"/>
                <a:gd name="T3" fmla="*/ 137754 h 385"/>
                <a:gd name="T4" fmla="*/ 239024 w 795"/>
                <a:gd name="T5" fmla="*/ 136319 h 385"/>
                <a:gd name="T6" fmla="*/ 26239 w 795"/>
                <a:gd name="T7" fmla="*/ 67442 h 385"/>
                <a:gd name="T8" fmla="*/ 26239 w 795"/>
                <a:gd name="T9" fmla="*/ 67442 h 385"/>
                <a:gd name="T10" fmla="*/ 5392 w 795"/>
                <a:gd name="T11" fmla="*/ 26546 h 385"/>
                <a:gd name="T12" fmla="*/ 5392 w 795"/>
                <a:gd name="T13" fmla="*/ 26546 h 385"/>
                <a:gd name="T14" fmla="*/ 46367 w 795"/>
                <a:gd name="T15" fmla="*/ 5740 h 385"/>
                <a:gd name="T16" fmla="*/ 258792 w 795"/>
                <a:gd name="T17" fmla="*/ 74617 h 385"/>
                <a:gd name="T18" fmla="*/ 258792 w 795"/>
                <a:gd name="T19" fmla="*/ 74617 h 385"/>
                <a:gd name="T20" fmla="*/ 279999 w 795"/>
                <a:gd name="T21" fmla="*/ 115513 h 385"/>
                <a:gd name="T22" fmla="*/ 279999 w 795"/>
                <a:gd name="T23" fmla="*/ 115513 h 385"/>
                <a:gd name="T24" fmla="*/ 248728 w 795"/>
                <a:gd name="T25" fmla="*/ 137754 h 3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95" h="385">
                  <a:moveTo>
                    <a:pt x="692" y="384"/>
                  </a:moveTo>
                  <a:lnTo>
                    <a:pt x="692" y="384"/>
                  </a:lnTo>
                  <a:cubicBezTo>
                    <a:pt x="683" y="384"/>
                    <a:pt x="673" y="383"/>
                    <a:pt x="665" y="380"/>
                  </a:cubicBezTo>
                  <a:lnTo>
                    <a:pt x="73" y="188"/>
                  </a:lnTo>
                  <a:cubicBezTo>
                    <a:pt x="25" y="172"/>
                    <a:pt x="0" y="121"/>
                    <a:pt x="15" y="74"/>
                  </a:cubicBezTo>
                  <a:cubicBezTo>
                    <a:pt x="31" y="26"/>
                    <a:pt x="81" y="0"/>
                    <a:pt x="129" y="16"/>
                  </a:cubicBezTo>
                  <a:lnTo>
                    <a:pt x="720" y="208"/>
                  </a:lnTo>
                  <a:cubicBezTo>
                    <a:pt x="768" y="223"/>
                    <a:pt x="794" y="274"/>
                    <a:pt x="779" y="322"/>
                  </a:cubicBezTo>
                  <a:cubicBezTo>
                    <a:pt x="766" y="360"/>
                    <a:pt x="730" y="384"/>
                    <a:pt x="692" y="3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19" name="Freeform 56">
              <a:extLst>
                <a:ext uri="{FF2B5EF4-FFF2-40B4-BE49-F238E27FC236}">
                  <a16:creationId xmlns:a16="http://schemas.microsoft.com/office/drawing/2014/main" id="{BAE8401A-BDD9-411A-A833-D32EE3624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988" y="2103438"/>
              <a:ext cx="285750" cy="138112"/>
            </a:xfrm>
            <a:custGeom>
              <a:avLst/>
              <a:gdLst>
                <a:gd name="T0" fmla="*/ 36303 w 795"/>
                <a:gd name="T1" fmla="*/ 137753 h 385"/>
                <a:gd name="T2" fmla="*/ 36303 w 795"/>
                <a:gd name="T3" fmla="*/ 137753 h 385"/>
                <a:gd name="T4" fmla="*/ 5751 w 795"/>
                <a:gd name="T5" fmla="*/ 115153 h 385"/>
                <a:gd name="T6" fmla="*/ 5751 w 795"/>
                <a:gd name="T7" fmla="*/ 115153 h 385"/>
                <a:gd name="T8" fmla="*/ 26598 w 795"/>
                <a:gd name="T9" fmla="*/ 74258 h 385"/>
                <a:gd name="T10" fmla="*/ 239024 w 795"/>
                <a:gd name="T11" fmla="*/ 5381 h 385"/>
                <a:gd name="T12" fmla="*/ 239024 w 795"/>
                <a:gd name="T13" fmla="*/ 5381 h 385"/>
                <a:gd name="T14" fmla="*/ 279640 w 795"/>
                <a:gd name="T15" fmla="*/ 26187 h 385"/>
                <a:gd name="T16" fmla="*/ 279640 w 795"/>
                <a:gd name="T17" fmla="*/ 26187 h 385"/>
                <a:gd name="T18" fmla="*/ 258792 w 795"/>
                <a:gd name="T19" fmla="*/ 67083 h 385"/>
                <a:gd name="T20" fmla="*/ 46726 w 795"/>
                <a:gd name="T21" fmla="*/ 135960 h 385"/>
                <a:gd name="T22" fmla="*/ 46726 w 795"/>
                <a:gd name="T23" fmla="*/ 135960 h 385"/>
                <a:gd name="T24" fmla="*/ 36303 w 795"/>
                <a:gd name="T25" fmla="*/ 137753 h 3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95" h="385">
                  <a:moveTo>
                    <a:pt x="101" y="384"/>
                  </a:moveTo>
                  <a:lnTo>
                    <a:pt x="101" y="384"/>
                  </a:lnTo>
                  <a:cubicBezTo>
                    <a:pt x="63" y="384"/>
                    <a:pt x="28" y="359"/>
                    <a:pt x="16" y="321"/>
                  </a:cubicBezTo>
                  <a:cubicBezTo>
                    <a:pt x="0" y="274"/>
                    <a:pt x="26" y="223"/>
                    <a:pt x="74" y="207"/>
                  </a:cubicBezTo>
                  <a:lnTo>
                    <a:pt x="665" y="15"/>
                  </a:lnTo>
                  <a:cubicBezTo>
                    <a:pt x="712" y="0"/>
                    <a:pt x="763" y="26"/>
                    <a:pt x="778" y="73"/>
                  </a:cubicBezTo>
                  <a:cubicBezTo>
                    <a:pt x="794" y="121"/>
                    <a:pt x="768" y="172"/>
                    <a:pt x="720" y="187"/>
                  </a:cubicBezTo>
                  <a:lnTo>
                    <a:pt x="130" y="379"/>
                  </a:lnTo>
                  <a:cubicBezTo>
                    <a:pt x="120" y="382"/>
                    <a:pt x="111" y="384"/>
                    <a:pt x="101" y="3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id="{42DF77B6-E217-4A53-BBB2-2C6CF53E0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038" y="1614488"/>
              <a:ext cx="285750" cy="138112"/>
            </a:xfrm>
            <a:custGeom>
              <a:avLst/>
              <a:gdLst>
                <a:gd name="T0" fmla="*/ 36394 w 793"/>
                <a:gd name="T1" fmla="*/ 137753 h 385"/>
                <a:gd name="T2" fmla="*/ 36394 w 793"/>
                <a:gd name="T3" fmla="*/ 137753 h 385"/>
                <a:gd name="T4" fmla="*/ 5405 w 793"/>
                <a:gd name="T5" fmla="*/ 115153 h 385"/>
                <a:gd name="T6" fmla="*/ 5405 w 793"/>
                <a:gd name="T7" fmla="*/ 115153 h 385"/>
                <a:gd name="T8" fmla="*/ 26305 w 793"/>
                <a:gd name="T9" fmla="*/ 74258 h 385"/>
                <a:gd name="T10" fmla="*/ 238906 w 793"/>
                <a:gd name="T11" fmla="*/ 5381 h 385"/>
                <a:gd name="T12" fmla="*/ 238906 w 793"/>
                <a:gd name="T13" fmla="*/ 5381 h 385"/>
                <a:gd name="T14" fmla="*/ 279985 w 793"/>
                <a:gd name="T15" fmla="*/ 26546 h 385"/>
                <a:gd name="T16" fmla="*/ 279985 w 793"/>
                <a:gd name="T17" fmla="*/ 26546 h 385"/>
                <a:gd name="T18" fmla="*/ 259085 w 793"/>
                <a:gd name="T19" fmla="*/ 67083 h 385"/>
                <a:gd name="T20" fmla="*/ 46484 w 793"/>
                <a:gd name="T21" fmla="*/ 135960 h 385"/>
                <a:gd name="T22" fmla="*/ 46484 w 793"/>
                <a:gd name="T23" fmla="*/ 135960 h 385"/>
                <a:gd name="T24" fmla="*/ 36394 w 793"/>
                <a:gd name="T25" fmla="*/ 137753 h 3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93" h="385">
                  <a:moveTo>
                    <a:pt x="101" y="384"/>
                  </a:moveTo>
                  <a:lnTo>
                    <a:pt x="101" y="384"/>
                  </a:lnTo>
                  <a:cubicBezTo>
                    <a:pt x="63" y="384"/>
                    <a:pt x="28" y="359"/>
                    <a:pt x="15" y="321"/>
                  </a:cubicBezTo>
                  <a:cubicBezTo>
                    <a:pt x="0" y="274"/>
                    <a:pt x="26" y="223"/>
                    <a:pt x="73" y="207"/>
                  </a:cubicBezTo>
                  <a:lnTo>
                    <a:pt x="663" y="15"/>
                  </a:lnTo>
                  <a:cubicBezTo>
                    <a:pt x="711" y="0"/>
                    <a:pt x="762" y="26"/>
                    <a:pt x="777" y="74"/>
                  </a:cubicBezTo>
                  <a:cubicBezTo>
                    <a:pt x="792" y="121"/>
                    <a:pt x="767" y="172"/>
                    <a:pt x="719" y="187"/>
                  </a:cubicBezTo>
                  <a:lnTo>
                    <a:pt x="129" y="379"/>
                  </a:lnTo>
                  <a:cubicBezTo>
                    <a:pt x="120" y="382"/>
                    <a:pt x="111" y="384"/>
                    <a:pt x="101" y="3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1" name="Freeform 58">
              <a:extLst>
                <a:ext uri="{FF2B5EF4-FFF2-40B4-BE49-F238E27FC236}">
                  <a16:creationId xmlns:a16="http://schemas.microsoft.com/office/drawing/2014/main" id="{8F687F6A-48D0-410C-A5D2-99001B209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325" y="1189038"/>
              <a:ext cx="206375" cy="250825"/>
            </a:xfrm>
            <a:custGeom>
              <a:avLst/>
              <a:gdLst>
                <a:gd name="T0" fmla="*/ 36801 w 572"/>
                <a:gd name="T1" fmla="*/ 250465 h 696"/>
                <a:gd name="T2" fmla="*/ 36801 w 572"/>
                <a:gd name="T3" fmla="*/ 250465 h 696"/>
                <a:gd name="T4" fmla="*/ 18040 w 572"/>
                <a:gd name="T5" fmla="*/ 244338 h 696"/>
                <a:gd name="T6" fmla="*/ 18040 w 572"/>
                <a:gd name="T7" fmla="*/ 244338 h 696"/>
                <a:gd name="T8" fmla="*/ 10824 w 572"/>
                <a:gd name="T9" fmla="*/ 198930 h 696"/>
                <a:gd name="T10" fmla="*/ 142153 w 572"/>
                <a:gd name="T11" fmla="*/ 17659 h 696"/>
                <a:gd name="T12" fmla="*/ 142153 w 572"/>
                <a:gd name="T13" fmla="*/ 17659 h 696"/>
                <a:gd name="T14" fmla="*/ 187974 w 572"/>
                <a:gd name="T15" fmla="*/ 10451 h 696"/>
                <a:gd name="T16" fmla="*/ 187974 w 572"/>
                <a:gd name="T17" fmla="*/ 10451 h 696"/>
                <a:gd name="T18" fmla="*/ 195190 w 572"/>
                <a:gd name="T19" fmla="*/ 55859 h 696"/>
                <a:gd name="T20" fmla="*/ 63500 w 572"/>
                <a:gd name="T21" fmla="*/ 237131 h 696"/>
                <a:gd name="T22" fmla="*/ 63500 w 572"/>
                <a:gd name="T23" fmla="*/ 237131 h 696"/>
                <a:gd name="T24" fmla="*/ 36801 w 572"/>
                <a:gd name="T25" fmla="*/ 250465 h 6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2" h="696">
                  <a:moveTo>
                    <a:pt x="102" y="695"/>
                  </a:moveTo>
                  <a:lnTo>
                    <a:pt x="102" y="695"/>
                  </a:lnTo>
                  <a:cubicBezTo>
                    <a:pt x="84" y="695"/>
                    <a:pt x="66" y="690"/>
                    <a:pt x="50" y="678"/>
                  </a:cubicBezTo>
                  <a:cubicBezTo>
                    <a:pt x="9" y="649"/>
                    <a:pt x="0" y="592"/>
                    <a:pt x="30" y="552"/>
                  </a:cubicBezTo>
                  <a:lnTo>
                    <a:pt x="394" y="49"/>
                  </a:lnTo>
                  <a:cubicBezTo>
                    <a:pt x="424" y="9"/>
                    <a:pt x="481" y="0"/>
                    <a:pt x="521" y="29"/>
                  </a:cubicBezTo>
                  <a:cubicBezTo>
                    <a:pt x="561" y="59"/>
                    <a:pt x="571" y="115"/>
                    <a:pt x="541" y="155"/>
                  </a:cubicBezTo>
                  <a:lnTo>
                    <a:pt x="176" y="658"/>
                  </a:lnTo>
                  <a:cubicBezTo>
                    <a:pt x="158" y="682"/>
                    <a:pt x="131" y="695"/>
                    <a:pt x="102" y="69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20F9ED-2658-4CBD-9FDF-03A49907D9CA}"/>
              </a:ext>
            </a:extLst>
          </p:cNvPr>
          <p:cNvSpPr txBox="1"/>
          <p:nvPr/>
        </p:nvSpPr>
        <p:spPr>
          <a:xfrm>
            <a:off x="2014476" y="2518458"/>
            <a:ext cx="9339323" cy="448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933"/>
              </a:lnSpc>
            </a:pPr>
            <a:r>
              <a:rPr lang="en-US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Tujuannya</a:t>
            </a: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 &gt;&gt; </a:t>
            </a:r>
            <a:r>
              <a:rPr lang="en-US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membuat</a:t>
            </a: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 data </a:t>
            </a:r>
            <a:r>
              <a:rPr lang="en-US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terurut</a:t>
            </a:r>
            <a:endParaRPr lang="en-US" sz="2400" dirty="0"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5F1ED1-1580-4F23-AE25-B8F6BDB27B43}"/>
              </a:ext>
            </a:extLst>
          </p:cNvPr>
          <p:cNvSpPr txBox="1"/>
          <p:nvPr/>
        </p:nvSpPr>
        <p:spPr>
          <a:xfrm>
            <a:off x="2014477" y="3384871"/>
            <a:ext cx="9339322" cy="82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933"/>
              </a:lnSpc>
            </a:pPr>
            <a:r>
              <a:rPr lang="en-US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Perbedaan</a:t>
            </a: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terletak</a:t>
            </a: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 pada </a:t>
            </a:r>
            <a:r>
              <a:rPr lang="en-US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waktu</a:t>
            </a: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 proses dan </a:t>
            </a:r>
            <a:r>
              <a:rPr lang="en-US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kapasitas</a:t>
            </a: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memori</a:t>
            </a: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 yang digunakan*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946DC8-BCB2-4A81-ACB3-92F7BA48F6D3}"/>
              </a:ext>
            </a:extLst>
          </p:cNvPr>
          <p:cNvSpPr txBox="1"/>
          <p:nvPr/>
        </p:nvSpPr>
        <p:spPr>
          <a:xfrm>
            <a:off x="509451" y="5628067"/>
            <a:ext cx="111730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800" dirty="0"/>
              <a:t>*</a:t>
            </a:r>
            <a:r>
              <a:rPr lang="en-ID" sz="1800" dirty="0" err="1"/>
              <a:t>Performansi</a:t>
            </a:r>
            <a:r>
              <a:rPr lang="en-ID" sz="1800" dirty="0"/>
              <a:t> dan </a:t>
            </a:r>
            <a:r>
              <a:rPr lang="en-ID" sz="1800" dirty="0" err="1"/>
              <a:t>kompleksitas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suatu</a:t>
            </a:r>
            <a:r>
              <a:rPr lang="en-ID" sz="1800" dirty="0"/>
              <a:t> </a:t>
            </a:r>
            <a:r>
              <a:rPr lang="en-ID" sz="1800" dirty="0" err="1"/>
              <a:t>algoritma</a:t>
            </a:r>
            <a:r>
              <a:rPr lang="en-ID" sz="1800" dirty="0"/>
              <a:t>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dibahas</a:t>
            </a:r>
            <a:r>
              <a:rPr lang="en-ID" sz="1800" dirty="0"/>
              <a:t> pada </a:t>
            </a:r>
            <a:r>
              <a:rPr lang="en-ID" sz="1800" dirty="0" err="1"/>
              <a:t>mata</a:t>
            </a:r>
            <a:r>
              <a:rPr lang="en-ID" sz="1800" dirty="0"/>
              <a:t> </a:t>
            </a:r>
            <a:r>
              <a:rPr lang="en-ID" sz="1800" dirty="0" err="1"/>
              <a:t>kuliah</a:t>
            </a:r>
            <a:r>
              <a:rPr lang="en-ID" sz="1800" dirty="0"/>
              <a:t> </a:t>
            </a:r>
            <a:r>
              <a:rPr lang="en-ID" sz="1800" b="1" dirty="0" err="1"/>
              <a:t>Analisis</a:t>
            </a:r>
            <a:r>
              <a:rPr lang="en-ID" sz="1800" b="1" dirty="0"/>
              <a:t> </a:t>
            </a:r>
            <a:r>
              <a:rPr lang="en-ID" sz="1800" b="1" dirty="0" err="1"/>
              <a:t>Kompleksitas</a:t>
            </a:r>
            <a:r>
              <a:rPr lang="en-ID" sz="1800" b="1" dirty="0"/>
              <a:t> </a:t>
            </a:r>
            <a:r>
              <a:rPr lang="en-ID" sz="1800" b="1" dirty="0" err="1"/>
              <a:t>Algoritma</a:t>
            </a:r>
            <a:r>
              <a:rPr lang="en-ID" sz="1800" b="1" dirty="0"/>
              <a:t> </a:t>
            </a:r>
            <a:r>
              <a:rPr lang="en-ID" sz="1800" dirty="0"/>
              <a:t>dan </a:t>
            </a:r>
            <a:r>
              <a:rPr lang="en-ID" sz="1800" b="1" dirty="0"/>
              <a:t>Strategi </a:t>
            </a:r>
            <a:r>
              <a:rPr lang="en-ID" sz="1800" b="1" dirty="0" err="1"/>
              <a:t>Algoritma</a:t>
            </a:r>
            <a:r>
              <a:rPr lang="en-ID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024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7921-BF0F-4D5C-81C6-4D03738F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/>
          <a:lstStyle/>
          <a:p>
            <a:r>
              <a:rPr lang="en-ID" dirty="0" err="1"/>
              <a:t>Pengurutan</a:t>
            </a:r>
            <a:r>
              <a:rPr lang="en-ID" dirty="0"/>
              <a:t> Internal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1564C-B7E2-4B8E-A180-8BF7217D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195826-FEC6-4B1A-8BA9-B5ACF089CF5C}" type="slidenum">
              <a:rPr lang="en-ID" smtClean="0"/>
              <a:pPr/>
              <a:t>11</a:t>
            </a:fld>
            <a:endParaRPr lang="en-ID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102609-6C96-43C9-B661-46793135033C}"/>
              </a:ext>
            </a:extLst>
          </p:cNvPr>
          <p:cNvSpPr txBox="1"/>
          <p:nvPr/>
        </p:nvSpPr>
        <p:spPr>
          <a:xfrm>
            <a:off x="733697" y="4589096"/>
            <a:ext cx="105155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fi-FI" sz="2000" dirty="0"/>
              <a:t>Silahkan buka </a:t>
            </a:r>
            <a:r>
              <a:rPr lang="fi-FI" sz="2000" dirty="0">
                <a:hlinkClick r:id="rId2"/>
              </a:rPr>
              <a:t>https://visualgo.net/en/sorting</a:t>
            </a:r>
            <a:r>
              <a:rPr lang="fi-FI" sz="2000" dirty="0"/>
              <a:t> untuk melihat beberapa ilustrasi metode pengurutan.</a:t>
            </a:r>
            <a:endParaRPr lang="en-ID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>
                <a:highlight>
                  <a:srgbClr val="FFFF00"/>
                </a:highlight>
              </a:rPr>
              <a:t>data </a:t>
            </a:r>
            <a:r>
              <a:rPr lang="en-ID" sz="2000" dirty="0" err="1">
                <a:highlight>
                  <a:srgbClr val="FFFF00"/>
                </a:highlight>
              </a:rPr>
              <a:t>dengan</a:t>
            </a:r>
            <a:r>
              <a:rPr lang="en-ID" sz="2000" dirty="0">
                <a:highlight>
                  <a:srgbClr val="FFFF00"/>
                </a:highlight>
              </a:rPr>
              <a:t> </a:t>
            </a:r>
            <a:r>
              <a:rPr lang="en-ID" sz="2000" dirty="0" err="1">
                <a:highlight>
                  <a:srgbClr val="FFFF00"/>
                </a:highlight>
              </a:rPr>
              <a:t>jumlah</a:t>
            </a:r>
            <a:r>
              <a:rPr lang="en-ID" sz="2000" dirty="0">
                <a:highlight>
                  <a:srgbClr val="FFFF00"/>
                </a:highlight>
              </a:rPr>
              <a:t> yang </a:t>
            </a:r>
            <a:r>
              <a:rPr lang="en-ID" sz="2000" dirty="0" err="1">
                <a:highlight>
                  <a:srgbClr val="FFFF00"/>
                </a:highlight>
              </a:rPr>
              <a:t>sangat</a:t>
            </a:r>
            <a:r>
              <a:rPr lang="en-ID" sz="2000" dirty="0">
                <a:highlight>
                  <a:srgbClr val="FFFF00"/>
                </a:highlight>
              </a:rPr>
              <a:t> </a:t>
            </a:r>
            <a:r>
              <a:rPr lang="en-ID" sz="2000" dirty="0" err="1">
                <a:highlight>
                  <a:srgbClr val="FFFF00"/>
                </a:highlight>
              </a:rPr>
              <a:t>banyak</a:t>
            </a:r>
            <a:r>
              <a:rPr lang="en-ID" sz="2000" dirty="0">
                <a:highlight>
                  <a:srgbClr val="FFFF00"/>
                </a:highlight>
              </a:rPr>
              <a:t>/</a:t>
            </a:r>
            <a:r>
              <a:rPr lang="en-ID" sz="2000" dirty="0" err="1">
                <a:highlight>
                  <a:srgbClr val="FFFF00"/>
                </a:highlight>
              </a:rPr>
              <a:t>besar</a:t>
            </a:r>
            <a:r>
              <a:rPr lang="en-ID" sz="2000" dirty="0"/>
              <a:t>,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terlihat</a:t>
            </a:r>
            <a:r>
              <a:rPr lang="en-ID" sz="2000" dirty="0"/>
              <a:t> </a:t>
            </a:r>
            <a:r>
              <a:rPr lang="en-ID" sz="2000" dirty="0" err="1"/>
              <a:t>perbedaan</a:t>
            </a:r>
            <a:r>
              <a:rPr lang="en-ID" sz="2000" dirty="0"/>
              <a:t> </a:t>
            </a:r>
            <a:r>
              <a:rPr lang="en-ID" sz="2000" dirty="0" err="1"/>
              <a:t>waktu</a:t>
            </a:r>
            <a:r>
              <a:rPr lang="en-ID" sz="2000" dirty="0"/>
              <a:t> proses </a:t>
            </a:r>
            <a:r>
              <a:rPr lang="en-ID" sz="2000" dirty="0" err="1"/>
              <a:t>dari</a:t>
            </a:r>
            <a:r>
              <a:rPr lang="en-ID" sz="2000" dirty="0"/>
              <a:t> masing-masing </a:t>
            </a:r>
            <a:r>
              <a:rPr lang="en-ID" sz="2000" dirty="0" err="1"/>
              <a:t>algoritma</a:t>
            </a:r>
            <a:r>
              <a:rPr lang="en-ID" sz="2000" dirty="0"/>
              <a:t>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5DFA80-0B35-42A2-8224-11E9F67A5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073"/>
            <a:ext cx="10515600" cy="3390024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pengurutan</a:t>
            </a:r>
            <a:endParaRPr lang="en-ID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BF37CF5-3F8D-4BCF-8738-4689B56CC8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716640"/>
              </p:ext>
            </p:extLst>
          </p:nvPr>
        </p:nvGraphicFramePr>
        <p:xfrm>
          <a:off x="838200" y="1377266"/>
          <a:ext cx="10515600" cy="3390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413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7921-BF0F-4D5C-81C6-4D03738F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/>
          <a:lstStyle/>
          <a:p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dipelajari</a:t>
            </a:r>
            <a:endParaRPr lang="en-ID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38851F-8A3F-4705-ADB7-653F416D4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2937"/>
            <a:ext cx="10515600" cy="27083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2 </a:t>
            </a:r>
            <a:r>
              <a:rPr lang="en-ID" dirty="0" err="1"/>
              <a:t>algoritma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dipelajari</a:t>
            </a:r>
            <a:r>
              <a:rPr lang="en-ID" dirty="0"/>
              <a:t>:</a:t>
            </a:r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r>
              <a:rPr lang="en-ID" dirty="0"/>
              <a:t>Mari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paling </a:t>
            </a:r>
            <a:r>
              <a:rPr lang="en-ID" dirty="0" err="1"/>
              <a:t>sederhana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mengurutkan</a:t>
            </a:r>
            <a:r>
              <a:rPr lang="en-ID" dirty="0"/>
              <a:t> </a:t>
            </a:r>
            <a:r>
              <a:rPr lang="en-ID" dirty="0" err="1"/>
              <a:t>kumpulan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didefinisikan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sz="2400" b="1" dirty="0" err="1">
                <a:latin typeface="Consolas" panose="020B0609020204030204" pitchFamily="49" charset="0"/>
              </a:rPr>
              <a:t>tabInt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maksimum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sz="2400" b="1" dirty="0" err="1">
                <a:latin typeface="Consolas" panose="020B0609020204030204" pitchFamily="49" charset="0"/>
              </a:rPr>
              <a:t>nMAX</a:t>
            </a:r>
            <a:endParaRPr lang="en-ID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1564C-B7E2-4B8E-A180-8BF7217D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195826-FEC6-4B1A-8BA9-B5ACF089CF5C}" type="slidenum">
              <a:rPr lang="en-ID" smtClean="0"/>
              <a:pPr/>
              <a:t>12</a:t>
            </a:fld>
            <a:endParaRPr lang="en-ID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1E2C8A-BB82-439B-8499-8D2F0FC804CD}"/>
              </a:ext>
            </a:extLst>
          </p:cNvPr>
          <p:cNvSpPr txBox="1"/>
          <p:nvPr/>
        </p:nvSpPr>
        <p:spPr>
          <a:xfrm>
            <a:off x="1158787" y="2673013"/>
            <a:ext cx="83067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accent1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Pengurutan dengan metode </a:t>
            </a:r>
            <a:r>
              <a:rPr lang="en-US" sz="2800" b="1" dirty="0" err="1">
                <a:solidFill>
                  <a:schemeClr val="accent1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seleksi</a:t>
            </a:r>
            <a:r>
              <a:rPr lang="en-US" sz="2800" b="1" dirty="0">
                <a:solidFill>
                  <a:schemeClr val="accent1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 (Selection Sort)</a:t>
            </a:r>
          </a:p>
          <a:p>
            <a:pPr marL="514350" indent="-514350">
              <a:buFontTx/>
              <a:buAutoNum type="arabicPeriod"/>
            </a:pPr>
            <a:r>
              <a:rPr lang="en-US" sz="2800" b="1" dirty="0">
                <a:solidFill>
                  <a:schemeClr val="accent1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Pengurutan dengan metode </a:t>
            </a:r>
            <a:r>
              <a:rPr lang="en-US" sz="2800" b="1" dirty="0" err="1">
                <a:solidFill>
                  <a:schemeClr val="accent1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insersi</a:t>
            </a:r>
            <a:r>
              <a:rPr lang="en-US" sz="2800" b="1" dirty="0">
                <a:solidFill>
                  <a:schemeClr val="accent1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 (Insertion Sort)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F20683B-B572-4D38-BF2D-E81FE135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932" y="1060260"/>
            <a:ext cx="5232136" cy="994963"/>
          </a:xfrm>
          <a:prstGeom prst="rect">
            <a:avLst/>
          </a:prstGeom>
        </p:spPr>
      </p:pic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0DBDFDE6-5B73-4885-9B28-53F99764A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564571"/>
              </p:ext>
            </p:extLst>
          </p:nvPr>
        </p:nvGraphicFramePr>
        <p:xfrm>
          <a:off x="1943567" y="5075572"/>
          <a:ext cx="8304866" cy="1280778"/>
        </p:xfrm>
        <a:graphic>
          <a:graphicData uri="http://schemas.openxmlformats.org/drawingml/2006/table">
            <a:tbl>
              <a:tblPr firstRow="1" firstCol="1" bandRow="1"/>
              <a:tblGrid>
                <a:gridCol w="8304866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12807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20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20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20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constant</a:t>
                      </a:r>
                      <a:r>
                        <a:rPr lang="en-ID" sz="20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nMAX : </a:t>
                      </a:r>
                      <a:r>
                        <a:rPr lang="en-ID" sz="20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20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1000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20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20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ID" sz="20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tabInt : </a:t>
                      </a:r>
                      <a:r>
                        <a:rPr lang="en-ID" sz="20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ID" sz="20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[0..nMAX-1] </a:t>
                      </a:r>
                      <a:r>
                        <a:rPr lang="en-ID" sz="20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ID" sz="20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20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013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D08ED53-1775-4B10-810C-0B05AE52680E}"/>
              </a:ext>
            </a:extLst>
          </p:cNvPr>
          <p:cNvGrpSpPr/>
          <p:nvPr/>
        </p:nvGrpSpPr>
        <p:grpSpPr>
          <a:xfrm>
            <a:off x="1056698" y="3898427"/>
            <a:ext cx="4516788" cy="2019682"/>
            <a:chOff x="3564766" y="1935504"/>
            <a:chExt cx="8141303" cy="3640384"/>
          </a:xfrm>
        </p:grpSpPr>
        <p:sp>
          <p:nvSpPr>
            <p:cNvPr id="9" name="Freeform: Shape 7696">
              <a:extLst>
                <a:ext uri="{FF2B5EF4-FFF2-40B4-BE49-F238E27FC236}">
                  <a16:creationId xmlns:a16="http://schemas.microsoft.com/office/drawing/2014/main" id="{4A0A85C7-8871-4FA5-911D-04E02331D6B1}"/>
                </a:ext>
              </a:extLst>
            </p:cNvPr>
            <p:cNvSpPr/>
            <p:nvPr/>
          </p:nvSpPr>
          <p:spPr>
            <a:xfrm rot="4800">
              <a:off x="3564766" y="3480379"/>
              <a:ext cx="2092685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2" h="743">
                  <a:moveTo>
                    <a:pt x="742" y="372"/>
                  </a:moveTo>
                  <a:cubicBezTo>
                    <a:pt x="742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2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2" y="166"/>
                    <a:pt x="742" y="372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: Shape 7697">
              <a:extLst>
                <a:ext uri="{FF2B5EF4-FFF2-40B4-BE49-F238E27FC236}">
                  <a16:creationId xmlns:a16="http://schemas.microsoft.com/office/drawing/2014/main" id="{C3438890-D4E1-4173-83A2-8A14244F18ED}"/>
                </a:ext>
              </a:extLst>
            </p:cNvPr>
            <p:cNvSpPr/>
            <p:nvPr/>
          </p:nvSpPr>
          <p:spPr>
            <a:xfrm rot="4800">
              <a:off x="5077097" y="1939740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2"/>
                  </a:moveTo>
                  <a:cubicBezTo>
                    <a:pt x="743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2"/>
                  </a:cubicBezTo>
                  <a:cubicBezTo>
                    <a:pt x="0" y="167"/>
                    <a:pt x="166" y="0"/>
                    <a:pt x="371" y="0"/>
                  </a:cubicBezTo>
                  <a:cubicBezTo>
                    <a:pt x="576" y="0"/>
                    <a:pt x="743" y="167"/>
                    <a:pt x="743" y="372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7698">
              <a:extLst>
                <a:ext uri="{FF2B5EF4-FFF2-40B4-BE49-F238E27FC236}">
                  <a16:creationId xmlns:a16="http://schemas.microsoft.com/office/drawing/2014/main" id="{E89FCAE9-4C13-4128-8B72-CD69FEB64D32}"/>
                </a:ext>
              </a:extLst>
            </p:cNvPr>
            <p:cNvSpPr/>
            <p:nvPr/>
          </p:nvSpPr>
          <p:spPr>
            <a:xfrm rot="4800">
              <a:off x="6588078" y="3476182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6"/>
                    <a:pt x="576" y="743"/>
                    <a:pt x="371" y="743"/>
                  </a:cubicBezTo>
                  <a:cubicBezTo>
                    <a:pt x="166" y="743"/>
                    <a:pt x="0" y="576"/>
                    <a:pt x="0" y="371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7699">
              <a:extLst>
                <a:ext uri="{FF2B5EF4-FFF2-40B4-BE49-F238E27FC236}">
                  <a16:creationId xmlns:a16="http://schemas.microsoft.com/office/drawing/2014/main" id="{4D673809-6276-4BCF-AFB0-5EE10E527AF9}"/>
                </a:ext>
              </a:extLst>
            </p:cNvPr>
            <p:cNvSpPr/>
            <p:nvPr/>
          </p:nvSpPr>
          <p:spPr>
            <a:xfrm rot="4800">
              <a:off x="8099579" y="1935504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6"/>
                    <a:pt x="577" y="743"/>
                    <a:pt x="372" y="743"/>
                  </a:cubicBezTo>
                  <a:cubicBezTo>
                    <a:pt x="166" y="743"/>
                    <a:pt x="0" y="576"/>
                    <a:pt x="0" y="371"/>
                  </a:cubicBezTo>
                  <a:cubicBezTo>
                    <a:pt x="0" y="166"/>
                    <a:pt x="166" y="0"/>
                    <a:pt x="372" y="0"/>
                  </a:cubicBezTo>
                  <a:cubicBezTo>
                    <a:pt x="577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7700">
              <a:extLst>
                <a:ext uri="{FF2B5EF4-FFF2-40B4-BE49-F238E27FC236}">
                  <a16:creationId xmlns:a16="http://schemas.microsoft.com/office/drawing/2014/main" id="{DF54D080-A9DD-4D9C-AD36-0AAC1A7398D3}"/>
                </a:ext>
              </a:extLst>
            </p:cNvPr>
            <p:cNvSpPr/>
            <p:nvPr/>
          </p:nvSpPr>
          <p:spPr>
            <a:xfrm rot="4800">
              <a:off x="9610560" y="3469114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1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5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10D969-D786-4B5F-8F07-E7C74865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7926"/>
          </a:xfrm>
        </p:spPr>
        <p:txBody>
          <a:bodyPr>
            <a:normAutofit/>
          </a:bodyPr>
          <a:lstStyle/>
          <a:p>
            <a:r>
              <a:rPr lang="en-US" sz="4400" dirty="0"/>
              <a:t>Metode </a:t>
            </a:r>
            <a:r>
              <a:rPr lang="en-US" sz="4400" dirty="0" err="1"/>
              <a:t>Seleksi</a:t>
            </a:r>
            <a:r>
              <a:rPr lang="en-US" sz="4400" dirty="0"/>
              <a:t> </a:t>
            </a:r>
            <a:br>
              <a:rPr lang="en-US" sz="4400" dirty="0"/>
            </a:br>
            <a:r>
              <a:rPr lang="en-US" sz="4400" dirty="0"/>
              <a:t>(Selection Sort)</a:t>
            </a:r>
            <a:endParaRPr lang="en-ID" sz="4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25F8D9-703A-4639-AFC7-865097D2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13</a:t>
            </a:fld>
            <a:endParaRPr lang="en-ID" dirty="0"/>
          </a:p>
        </p:txBody>
      </p:sp>
      <p:grpSp>
        <p:nvGrpSpPr>
          <p:cNvPr id="14" name="Group 9">
            <a:extLst>
              <a:ext uri="{FF2B5EF4-FFF2-40B4-BE49-F238E27FC236}">
                <a16:creationId xmlns:a16="http://schemas.microsoft.com/office/drawing/2014/main" id="{1379A56D-B952-43CE-97D0-914A906C0F3F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2952371"/>
            <a:ext cx="1067175" cy="645535"/>
            <a:chOff x="5507038" y="1647825"/>
            <a:chExt cx="1863725" cy="1065213"/>
          </a:xfrm>
          <a:solidFill>
            <a:schemeClr val="accent1">
              <a:lumMod val="75000"/>
            </a:schemeClr>
          </a:solidFill>
        </p:grpSpPr>
        <p:sp>
          <p:nvSpPr>
            <p:cNvPr id="15" name="Freeform 34">
              <a:extLst>
                <a:ext uri="{FF2B5EF4-FFF2-40B4-BE49-F238E27FC236}">
                  <a16:creationId xmlns:a16="http://schemas.microsoft.com/office/drawing/2014/main" id="{A4436BAE-9BA0-4B8A-9A16-D59A53D56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950" y="1647825"/>
              <a:ext cx="277813" cy="246063"/>
            </a:xfrm>
            <a:custGeom>
              <a:avLst/>
              <a:gdLst>
                <a:gd name="T0" fmla="*/ 15474 w 772"/>
                <a:gd name="T1" fmla="*/ 110764 h 682"/>
                <a:gd name="T2" fmla="*/ 15474 w 772"/>
                <a:gd name="T3" fmla="*/ 110764 h 682"/>
                <a:gd name="T4" fmla="*/ 17273 w 772"/>
                <a:gd name="T5" fmla="*/ 139989 h 682"/>
                <a:gd name="T6" fmla="*/ 250823 w 772"/>
                <a:gd name="T7" fmla="*/ 238486 h 682"/>
                <a:gd name="T8" fmla="*/ 250823 w 772"/>
                <a:gd name="T9" fmla="*/ 238486 h 682"/>
                <a:gd name="T10" fmla="*/ 272775 w 772"/>
                <a:gd name="T11" fmla="*/ 219725 h 682"/>
                <a:gd name="T12" fmla="*/ 224554 w 772"/>
                <a:gd name="T13" fmla="*/ 24173 h 682"/>
                <a:gd name="T14" fmla="*/ 224554 w 772"/>
                <a:gd name="T15" fmla="*/ 24173 h 682"/>
                <a:gd name="T16" fmla="*/ 188927 w 772"/>
                <a:gd name="T17" fmla="*/ 9020 h 682"/>
                <a:gd name="T18" fmla="*/ 15474 w 772"/>
                <a:gd name="T19" fmla="*/ 110764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2" h="682">
                  <a:moveTo>
                    <a:pt x="43" y="307"/>
                  </a:moveTo>
                  <a:lnTo>
                    <a:pt x="43" y="307"/>
                  </a:lnTo>
                  <a:cubicBezTo>
                    <a:pt x="0" y="332"/>
                    <a:pt x="2" y="368"/>
                    <a:pt x="48" y="388"/>
                  </a:cubicBezTo>
                  <a:lnTo>
                    <a:pt x="697" y="661"/>
                  </a:lnTo>
                  <a:cubicBezTo>
                    <a:pt x="743" y="681"/>
                    <a:pt x="771" y="657"/>
                    <a:pt x="758" y="609"/>
                  </a:cubicBezTo>
                  <a:lnTo>
                    <a:pt x="624" y="67"/>
                  </a:lnTo>
                  <a:cubicBezTo>
                    <a:pt x="612" y="19"/>
                    <a:pt x="567" y="0"/>
                    <a:pt x="525" y="25"/>
                  </a:cubicBezTo>
                  <a:lnTo>
                    <a:pt x="43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C65EC7E6-DD4C-4603-BC82-80379D5BF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7038" y="1752600"/>
              <a:ext cx="1771650" cy="960438"/>
            </a:xfrm>
            <a:custGeom>
              <a:avLst/>
              <a:gdLst>
                <a:gd name="T0" fmla="*/ 37067 w 4923"/>
                <a:gd name="T1" fmla="*/ 960078 h 2666"/>
                <a:gd name="T2" fmla="*/ 37067 w 4923"/>
                <a:gd name="T3" fmla="*/ 960078 h 2666"/>
                <a:gd name="T4" fmla="*/ 20873 w 4923"/>
                <a:gd name="T5" fmla="*/ 955755 h 2666"/>
                <a:gd name="T6" fmla="*/ 20873 w 4923"/>
                <a:gd name="T7" fmla="*/ 955755 h 2666"/>
                <a:gd name="T8" fmla="*/ 8637 w 4923"/>
                <a:gd name="T9" fmla="*/ 911443 h 2666"/>
                <a:gd name="T10" fmla="*/ 393340 w 4923"/>
                <a:gd name="T11" fmla="*/ 235967 h 2666"/>
                <a:gd name="T12" fmla="*/ 393340 w 4923"/>
                <a:gd name="T13" fmla="*/ 235967 h 2666"/>
                <a:gd name="T14" fmla="*/ 445522 w 4923"/>
                <a:gd name="T15" fmla="*/ 201742 h 2666"/>
                <a:gd name="T16" fmla="*/ 445522 w 4923"/>
                <a:gd name="T17" fmla="*/ 201742 h 2666"/>
                <a:gd name="T18" fmla="*/ 499143 w 4923"/>
                <a:gd name="T19" fmla="*/ 233805 h 2666"/>
                <a:gd name="T20" fmla="*/ 747814 w 4923"/>
                <a:gd name="T21" fmla="*/ 631526 h 2666"/>
                <a:gd name="T22" fmla="*/ 987129 w 4923"/>
                <a:gd name="T23" fmla="*/ 284241 h 2666"/>
                <a:gd name="T24" fmla="*/ 987129 w 4923"/>
                <a:gd name="T25" fmla="*/ 284241 h 2666"/>
                <a:gd name="T26" fmla="*/ 1040390 w 4923"/>
                <a:gd name="T27" fmla="*/ 253979 h 2666"/>
                <a:gd name="T28" fmla="*/ 1040390 w 4923"/>
                <a:gd name="T29" fmla="*/ 253979 h 2666"/>
                <a:gd name="T30" fmla="*/ 1041830 w 4923"/>
                <a:gd name="T31" fmla="*/ 253979 h 2666"/>
                <a:gd name="T32" fmla="*/ 1041830 w 4923"/>
                <a:gd name="T33" fmla="*/ 253979 h 2666"/>
                <a:gd name="T34" fmla="*/ 1095091 w 4923"/>
                <a:gd name="T35" fmla="*/ 286402 h 2666"/>
                <a:gd name="T36" fmla="*/ 1373991 w 4923"/>
                <a:gd name="T37" fmla="*/ 730956 h 2666"/>
                <a:gd name="T38" fmla="*/ 1704714 w 4923"/>
                <a:gd name="T39" fmla="*/ 23056 h 2666"/>
                <a:gd name="T40" fmla="*/ 1704714 w 4923"/>
                <a:gd name="T41" fmla="*/ 23056 h 2666"/>
                <a:gd name="T42" fmla="*/ 1747898 w 4923"/>
                <a:gd name="T43" fmla="*/ 7565 h 2666"/>
                <a:gd name="T44" fmla="*/ 1747898 w 4923"/>
                <a:gd name="T45" fmla="*/ 7565 h 2666"/>
                <a:gd name="T46" fmla="*/ 1763733 w 4923"/>
                <a:gd name="T47" fmla="*/ 50796 h 2666"/>
                <a:gd name="T48" fmla="*/ 1428332 w 4923"/>
                <a:gd name="T49" fmla="*/ 768422 h 2666"/>
                <a:gd name="T50" fmla="*/ 1428332 w 4923"/>
                <a:gd name="T51" fmla="*/ 768422 h 2666"/>
                <a:gd name="T52" fmla="*/ 1378670 w 4923"/>
                <a:gd name="T53" fmla="*/ 806249 h 2666"/>
                <a:gd name="T54" fmla="*/ 1378670 w 4923"/>
                <a:gd name="T55" fmla="*/ 806249 h 2666"/>
                <a:gd name="T56" fmla="*/ 1324329 w 4923"/>
                <a:gd name="T57" fmla="*/ 774907 h 2666"/>
                <a:gd name="T58" fmla="*/ 1040390 w 4923"/>
                <a:gd name="T59" fmla="*/ 321707 h 2666"/>
                <a:gd name="T60" fmla="*/ 801075 w 4923"/>
                <a:gd name="T61" fmla="*/ 668992 h 2666"/>
                <a:gd name="T62" fmla="*/ 801075 w 4923"/>
                <a:gd name="T63" fmla="*/ 668992 h 2666"/>
                <a:gd name="T64" fmla="*/ 746015 w 4923"/>
                <a:gd name="T65" fmla="*/ 698893 h 2666"/>
                <a:gd name="T66" fmla="*/ 746015 w 4923"/>
                <a:gd name="T67" fmla="*/ 698893 h 2666"/>
                <a:gd name="T68" fmla="*/ 692754 w 4923"/>
                <a:gd name="T69" fmla="*/ 666470 h 2666"/>
                <a:gd name="T70" fmla="*/ 446961 w 4923"/>
                <a:gd name="T71" fmla="*/ 273073 h 2666"/>
                <a:gd name="T72" fmla="*/ 65497 w 4923"/>
                <a:gd name="T73" fmla="*/ 943506 h 2666"/>
                <a:gd name="T74" fmla="*/ 65497 w 4923"/>
                <a:gd name="T75" fmla="*/ 943506 h 2666"/>
                <a:gd name="T76" fmla="*/ 37067 w 4923"/>
                <a:gd name="T77" fmla="*/ 960078 h 266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923" h="2666">
                  <a:moveTo>
                    <a:pt x="103" y="2665"/>
                  </a:moveTo>
                  <a:lnTo>
                    <a:pt x="103" y="2665"/>
                  </a:lnTo>
                  <a:cubicBezTo>
                    <a:pt x="88" y="2665"/>
                    <a:pt x="73" y="2661"/>
                    <a:pt x="58" y="2653"/>
                  </a:cubicBezTo>
                  <a:cubicBezTo>
                    <a:pt x="15" y="2628"/>
                    <a:pt x="0" y="2573"/>
                    <a:pt x="24" y="2530"/>
                  </a:cubicBezTo>
                  <a:lnTo>
                    <a:pt x="1093" y="655"/>
                  </a:lnTo>
                  <a:cubicBezTo>
                    <a:pt x="1127" y="596"/>
                    <a:pt x="1179" y="561"/>
                    <a:pt x="1238" y="560"/>
                  </a:cubicBezTo>
                  <a:cubicBezTo>
                    <a:pt x="1297" y="560"/>
                    <a:pt x="1351" y="591"/>
                    <a:pt x="1387" y="649"/>
                  </a:cubicBezTo>
                  <a:lnTo>
                    <a:pt x="2078" y="1753"/>
                  </a:lnTo>
                  <a:lnTo>
                    <a:pt x="2743" y="789"/>
                  </a:lnTo>
                  <a:cubicBezTo>
                    <a:pt x="2780" y="735"/>
                    <a:pt x="2834" y="705"/>
                    <a:pt x="2891" y="705"/>
                  </a:cubicBezTo>
                  <a:cubicBezTo>
                    <a:pt x="2893" y="705"/>
                    <a:pt x="2894" y="705"/>
                    <a:pt x="2895" y="705"/>
                  </a:cubicBezTo>
                  <a:cubicBezTo>
                    <a:pt x="2954" y="706"/>
                    <a:pt x="3008" y="739"/>
                    <a:pt x="3043" y="795"/>
                  </a:cubicBezTo>
                  <a:lnTo>
                    <a:pt x="3818" y="2029"/>
                  </a:lnTo>
                  <a:lnTo>
                    <a:pt x="4737" y="64"/>
                  </a:lnTo>
                  <a:cubicBezTo>
                    <a:pt x="4758" y="19"/>
                    <a:pt x="4812" y="0"/>
                    <a:pt x="4857" y="21"/>
                  </a:cubicBezTo>
                  <a:cubicBezTo>
                    <a:pt x="4903" y="42"/>
                    <a:pt x="4922" y="95"/>
                    <a:pt x="4901" y="141"/>
                  </a:cubicBezTo>
                  <a:lnTo>
                    <a:pt x="3969" y="2133"/>
                  </a:lnTo>
                  <a:cubicBezTo>
                    <a:pt x="3939" y="2197"/>
                    <a:pt x="3889" y="2235"/>
                    <a:pt x="3831" y="2238"/>
                  </a:cubicBezTo>
                  <a:cubicBezTo>
                    <a:pt x="3771" y="2242"/>
                    <a:pt x="3717" y="2210"/>
                    <a:pt x="3680" y="2151"/>
                  </a:cubicBezTo>
                  <a:lnTo>
                    <a:pt x="2891" y="893"/>
                  </a:lnTo>
                  <a:lnTo>
                    <a:pt x="2226" y="1857"/>
                  </a:lnTo>
                  <a:cubicBezTo>
                    <a:pt x="2188" y="1912"/>
                    <a:pt x="2134" y="1942"/>
                    <a:pt x="2073" y="1940"/>
                  </a:cubicBezTo>
                  <a:cubicBezTo>
                    <a:pt x="2015" y="1939"/>
                    <a:pt x="1961" y="1906"/>
                    <a:pt x="1925" y="1850"/>
                  </a:cubicBezTo>
                  <a:lnTo>
                    <a:pt x="1242" y="758"/>
                  </a:lnTo>
                  <a:lnTo>
                    <a:pt x="182" y="2619"/>
                  </a:lnTo>
                  <a:cubicBezTo>
                    <a:pt x="165" y="2648"/>
                    <a:pt x="134" y="2665"/>
                    <a:pt x="103" y="266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</p:grpSp>
    </p:spTree>
    <p:extLst>
      <p:ext uri="{BB962C8B-B14F-4D97-AF65-F5344CB8AC3E}">
        <p14:creationId xmlns:p14="http://schemas.microsoft.com/office/powerpoint/2010/main" val="868961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39C0-E253-430D-92B2-42E1D1DC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Seleksi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3AA05-D300-4708-86D6-1E2BA2CD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072"/>
            <a:ext cx="10515600" cy="516517"/>
          </a:xfrm>
        </p:spPr>
        <p:txBody>
          <a:bodyPr/>
          <a:lstStyle/>
          <a:p>
            <a:pPr marL="0" indent="0" algn="just">
              <a:buNone/>
            </a:pPr>
            <a:r>
              <a:rPr lang="en-ID" sz="2400" dirty="0"/>
              <a:t>Ide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pengurutan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 </a:t>
            </a:r>
            <a:r>
              <a:rPr lang="en-ID" sz="2400" dirty="0" err="1"/>
              <a:t>seleksi</a:t>
            </a:r>
            <a:r>
              <a:rPr lang="en-ID" sz="2400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EB5BE-3022-4118-9F11-43E79E4D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14</a:t>
            </a:fld>
            <a:endParaRPr lang="en-ID" dirty="0"/>
          </a:p>
        </p:txBody>
      </p:sp>
      <p:sp>
        <p:nvSpPr>
          <p:cNvPr id="5" name="Shape 2587">
            <a:extLst>
              <a:ext uri="{FF2B5EF4-FFF2-40B4-BE49-F238E27FC236}">
                <a16:creationId xmlns:a16="http://schemas.microsoft.com/office/drawing/2014/main" id="{6C41B9DE-D7C7-4AFE-BDD3-77BDF3DC6D17}"/>
              </a:ext>
            </a:extLst>
          </p:cNvPr>
          <p:cNvSpPr/>
          <p:nvPr/>
        </p:nvSpPr>
        <p:spPr>
          <a:xfrm>
            <a:off x="747658" y="2206976"/>
            <a:ext cx="569514" cy="51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5A5C8-AB73-4504-A685-6919D560021B}"/>
              </a:ext>
            </a:extLst>
          </p:cNvPr>
          <p:cNvSpPr txBox="1"/>
          <p:nvPr/>
        </p:nvSpPr>
        <p:spPr>
          <a:xfrm>
            <a:off x="1619794" y="2138516"/>
            <a:ext cx="98058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ID" dirty="0" err="1"/>
              <a:t>Mencari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/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maksimum</a:t>
            </a:r>
            <a:r>
              <a:rPr lang="en-ID" dirty="0"/>
              <a:t>/minimum pada array </a:t>
            </a:r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menukarnya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maksimum</a:t>
            </a:r>
            <a:r>
              <a:rPr lang="en-ID" dirty="0"/>
              <a:t>/minimum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terujung</a:t>
            </a:r>
            <a:r>
              <a:rPr lang="en-ID" dirty="0"/>
              <a:t> (</a:t>
            </a:r>
            <a:r>
              <a:rPr lang="en-ID" dirty="0" err="1"/>
              <a:t>kiri</a:t>
            </a:r>
            <a:r>
              <a:rPr lang="en-ID" dirty="0"/>
              <a:t>/</a:t>
            </a:r>
            <a:r>
              <a:rPr lang="en-ID" dirty="0" err="1"/>
              <a:t>kanan</a:t>
            </a:r>
            <a:r>
              <a:rPr lang="en-ID" dirty="0"/>
              <a:t>);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terujung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"</a:t>
            </a:r>
            <a:r>
              <a:rPr lang="en-ID" dirty="0" err="1"/>
              <a:t>diisolasi</a:t>
            </a:r>
            <a:r>
              <a:rPr lang="en-ID" dirty="0"/>
              <a:t>"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diikut</a:t>
            </a:r>
            <a:r>
              <a:rPr lang="en-ID" dirty="0"/>
              <a:t> </a:t>
            </a:r>
            <a:r>
              <a:rPr lang="en-ID" dirty="0" err="1"/>
              <a:t>sertakan</a:t>
            </a:r>
            <a:r>
              <a:rPr lang="en-ID" dirty="0"/>
              <a:t> pada proses </a:t>
            </a:r>
            <a:r>
              <a:rPr lang="en-ID" dirty="0" err="1"/>
              <a:t>berikutnya</a:t>
            </a:r>
            <a:r>
              <a:rPr lang="en-ID" dirty="0"/>
              <a:t>. </a:t>
            </a:r>
          </a:p>
          <a:p>
            <a:pPr marL="0" indent="0" algn="just">
              <a:buNone/>
            </a:pPr>
            <a:endParaRPr lang="en-ID" dirty="0"/>
          </a:p>
          <a:p>
            <a:pPr marL="0" indent="0" algn="just">
              <a:buNone/>
            </a:pPr>
            <a:r>
              <a:rPr lang="en-ID" dirty="0"/>
              <a:t>Proses </a:t>
            </a:r>
            <a:r>
              <a:rPr lang="en-ID" dirty="0" err="1"/>
              <a:t>diulang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sisa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Array.</a:t>
            </a:r>
          </a:p>
        </p:txBody>
      </p:sp>
      <p:sp>
        <p:nvSpPr>
          <p:cNvPr id="8" name="Shape 2587">
            <a:extLst>
              <a:ext uri="{FF2B5EF4-FFF2-40B4-BE49-F238E27FC236}">
                <a16:creationId xmlns:a16="http://schemas.microsoft.com/office/drawing/2014/main" id="{E36C955E-B261-42E4-8317-14A7DEB082E5}"/>
              </a:ext>
            </a:extLst>
          </p:cNvPr>
          <p:cNvSpPr/>
          <p:nvPr/>
        </p:nvSpPr>
        <p:spPr>
          <a:xfrm>
            <a:off x="747658" y="2971863"/>
            <a:ext cx="569514" cy="51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chemeClr val="tx2"/>
              </a:solidFill>
            </a:endParaRPr>
          </a:p>
        </p:txBody>
      </p:sp>
      <p:sp>
        <p:nvSpPr>
          <p:cNvPr id="9" name="Shape 2587">
            <a:extLst>
              <a:ext uri="{FF2B5EF4-FFF2-40B4-BE49-F238E27FC236}">
                <a16:creationId xmlns:a16="http://schemas.microsoft.com/office/drawing/2014/main" id="{1D8DF496-2014-42E2-A8A8-8C650A5AC7C1}"/>
              </a:ext>
            </a:extLst>
          </p:cNvPr>
          <p:cNvSpPr/>
          <p:nvPr/>
        </p:nvSpPr>
        <p:spPr>
          <a:xfrm>
            <a:off x="747658" y="3687473"/>
            <a:ext cx="569514" cy="5165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chemeClr val="tx2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C989821-D8B1-4BA6-8A53-9B73E39D6C48}"/>
              </a:ext>
            </a:extLst>
          </p:cNvPr>
          <p:cNvSpPr txBox="1">
            <a:spLocks/>
          </p:cNvSpPr>
          <p:nvPr/>
        </p:nvSpPr>
        <p:spPr>
          <a:xfrm>
            <a:off x="838200" y="5307693"/>
            <a:ext cx="10515600" cy="635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ID" dirty="0"/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1602956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4DEE-A4AF-40E8-AD31-910E4ED0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Ilustrasi</a:t>
            </a:r>
            <a:r>
              <a:rPr lang="en-ID" dirty="0"/>
              <a:t> 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72BFB-F7EA-41C9-AA5E-A2E933DC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array of integer A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D" dirty="0"/>
          </a:p>
          <a:p>
            <a:pPr algn="just">
              <a:buFont typeface="Wingdings" panose="05000000000000000000" pitchFamily="2" charset="2"/>
              <a:buChar char="Ø"/>
            </a:pPr>
            <a:endParaRPr lang="en-ID" dirty="0"/>
          </a:p>
          <a:p>
            <a:pPr algn="just">
              <a:buFont typeface="Wingdings" panose="05000000000000000000" pitchFamily="2" charset="2"/>
              <a:buChar char="Ø"/>
            </a:pPr>
            <a:endParaRPr lang="en-ID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D" dirty="0" err="1"/>
              <a:t>Pengurutan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b="1" u="sng" dirty="0" err="1"/>
              <a:t>mengecil</a:t>
            </a:r>
            <a:r>
              <a:rPr lang="en-ID" b="1" u="sng" dirty="0"/>
              <a:t>/descending</a:t>
            </a:r>
            <a:r>
              <a:rPr lang="en-ID" dirty="0"/>
              <a:t>,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paling </a:t>
            </a:r>
            <a:r>
              <a:rPr lang="en-ID" dirty="0" err="1"/>
              <a:t>kiri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terbesar</a:t>
            </a:r>
            <a:r>
              <a:rPr lang="en-ID" dirty="0"/>
              <a:t> dan paling </a:t>
            </a:r>
            <a:r>
              <a:rPr lang="en-ID" dirty="0" err="1"/>
              <a:t>kanan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terkecil</a:t>
            </a:r>
            <a:endParaRPr lang="en-ID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D" dirty="0" err="1"/>
              <a:t>Attribut</a:t>
            </a:r>
            <a:endParaRPr lang="en-ID" dirty="0"/>
          </a:p>
          <a:p>
            <a:pPr marL="0" indent="0" algn="just">
              <a:buNone/>
            </a:pPr>
            <a:r>
              <a:rPr lang="en-ID" dirty="0"/>
              <a:t>    </a:t>
            </a:r>
            <a:r>
              <a:rPr lang="en-ID" dirty="0" err="1"/>
              <a:t>i</a:t>
            </a:r>
            <a:r>
              <a:rPr lang="en-ID" dirty="0"/>
              <a:t> :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array A</a:t>
            </a:r>
          </a:p>
          <a:p>
            <a:pPr marL="0" indent="0" algn="just">
              <a:buNone/>
            </a:pPr>
            <a:r>
              <a:rPr lang="en-ID" dirty="0"/>
              <a:t>    N :  </a:t>
            </a:r>
            <a:r>
              <a:rPr lang="en-ID" dirty="0" err="1"/>
              <a:t>jumlah</a:t>
            </a:r>
            <a:r>
              <a:rPr lang="en-ID" dirty="0"/>
              <a:t> data, pada </a:t>
            </a:r>
            <a:r>
              <a:rPr lang="en-ID" dirty="0" err="1"/>
              <a:t>contoh</a:t>
            </a:r>
            <a:r>
              <a:rPr lang="en-ID" dirty="0"/>
              <a:t> N = 5</a:t>
            </a:r>
          </a:p>
          <a:p>
            <a:pPr marL="0" indent="0" algn="just">
              <a:buNone/>
            </a:pPr>
            <a:r>
              <a:rPr lang="en-ID" dirty="0"/>
              <a:t>    </a:t>
            </a:r>
            <a:r>
              <a:rPr lang="en-ID" dirty="0" err="1"/>
              <a:t>idx</a:t>
            </a:r>
            <a:r>
              <a:rPr lang="en-ID" dirty="0"/>
              <a:t> :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ekstrim</a:t>
            </a:r>
            <a:r>
              <a:rPr lang="en-ID" dirty="0"/>
              <a:t> </a:t>
            </a:r>
            <a:r>
              <a:rPr lang="en-ID" dirty="0" err="1"/>
              <a:t>berada</a:t>
            </a:r>
            <a:endParaRPr lang="en-ID" dirty="0"/>
          </a:p>
          <a:p>
            <a:pPr marL="0" indent="0" algn="just">
              <a:buNone/>
            </a:pPr>
            <a:r>
              <a:rPr lang="en-ID" dirty="0"/>
              <a:t>    Pass : </a:t>
            </a:r>
            <a:r>
              <a:rPr lang="en-ID" dirty="0" err="1"/>
              <a:t>tahapan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siklus</a:t>
            </a:r>
            <a:r>
              <a:rPr lang="en-ID" dirty="0"/>
              <a:t> </a:t>
            </a:r>
            <a:r>
              <a:rPr lang="en-ID" dirty="0" err="1"/>
              <a:t>pencarian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ekstrim</a:t>
            </a:r>
            <a:r>
              <a:rPr lang="en-ID" dirty="0"/>
              <a:t> dan </a:t>
            </a:r>
            <a:r>
              <a:rPr lang="en-ID" dirty="0" err="1"/>
              <a:t>tukar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EB6C5-C988-421F-80F0-49E72BAA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15</a:t>
            </a:fld>
            <a:endParaRPr lang="en-ID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D5CD48-9739-476F-ADAF-7CAF80421093}"/>
              </a:ext>
            </a:extLst>
          </p:cNvPr>
          <p:cNvGrpSpPr/>
          <p:nvPr/>
        </p:nvGrpSpPr>
        <p:grpSpPr>
          <a:xfrm>
            <a:off x="4456916" y="1674188"/>
            <a:ext cx="3278168" cy="700732"/>
            <a:chOff x="5712685" y="1195217"/>
            <a:chExt cx="3278168" cy="7007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C04559-2715-4783-95FC-FDD63CEE4979}"/>
                </a:ext>
              </a:extLst>
            </p:cNvPr>
            <p:cNvSpPr txBox="1"/>
            <p:nvPr/>
          </p:nvSpPr>
          <p:spPr>
            <a:xfrm>
              <a:off x="5712685" y="1480451"/>
              <a:ext cx="687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A =</a:t>
              </a:r>
              <a:endParaRPr lang="en-US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9D949D-6A93-4E34-8027-DB5C856A2768}"/>
                </a:ext>
              </a:extLst>
            </p:cNvPr>
            <p:cNvGrpSpPr/>
            <p:nvPr/>
          </p:nvGrpSpPr>
          <p:grpSpPr>
            <a:xfrm>
              <a:off x="5819088" y="1195217"/>
              <a:ext cx="3171765" cy="677650"/>
              <a:chOff x="5819088" y="1195217"/>
              <a:chExt cx="3171765" cy="67765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6CB75BD-E1E5-43CD-AF2B-15A61A6FCDFD}"/>
                  </a:ext>
                </a:extLst>
              </p:cNvPr>
              <p:cNvGrpSpPr/>
              <p:nvPr/>
            </p:nvGrpSpPr>
            <p:grpSpPr>
              <a:xfrm>
                <a:off x="6372913" y="1520572"/>
                <a:ext cx="2617940" cy="352295"/>
                <a:chOff x="2203162" y="2361155"/>
                <a:chExt cx="3490586" cy="469727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6F7E924-555A-4D30-ADA6-F649D6D6FC11}"/>
                    </a:ext>
                  </a:extLst>
                </p:cNvPr>
                <p:cNvSpPr/>
                <p:nvPr/>
              </p:nvSpPr>
              <p:spPr>
                <a:xfrm>
                  <a:off x="2203162" y="2367417"/>
                  <a:ext cx="601250" cy="46346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5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1D41BB4-B780-47BA-A3B0-69231C39A581}"/>
                    </a:ext>
                  </a:extLst>
                </p:cNvPr>
                <p:cNvSpPr/>
                <p:nvPr/>
              </p:nvSpPr>
              <p:spPr>
                <a:xfrm>
                  <a:off x="2925496" y="2361155"/>
                  <a:ext cx="601250" cy="46346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1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73C9D3C-F065-4CD9-AEFC-56407CD362B2}"/>
                    </a:ext>
                  </a:extLst>
                </p:cNvPr>
                <p:cNvSpPr/>
                <p:nvPr/>
              </p:nvSpPr>
              <p:spPr>
                <a:xfrm>
                  <a:off x="3647830" y="2361156"/>
                  <a:ext cx="601250" cy="46346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4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21BB6BF-B9AA-4EE7-B523-76582E56BE4A}"/>
                    </a:ext>
                  </a:extLst>
                </p:cNvPr>
                <p:cNvSpPr/>
                <p:nvPr/>
              </p:nvSpPr>
              <p:spPr>
                <a:xfrm>
                  <a:off x="4370164" y="2361156"/>
                  <a:ext cx="601250" cy="46346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2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D1CD3E5-4AA9-4477-AC52-9BC4947DD1E0}"/>
                    </a:ext>
                  </a:extLst>
                </p:cNvPr>
                <p:cNvSpPr/>
                <p:nvPr/>
              </p:nvSpPr>
              <p:spPr>
                <a:xfrm>
                  <a:off x="5092498" y="2367419"/>
                  <a:ext cx="601250" cy="46346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8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BC2AA0-B693-4F93-AEF5-4B3D2DC453EA}"/>
                  </a:ext>
                </a:extLst>
              </p:cNvPr>
              <p:cNvSpPr txBox="1"/>
              <p:nvPr/>
            </p:nvSpPr>
            <p:spPr>
              <a:xfrm>
                <a:off x="5819088" y="1195217"/>
                <a:ext cx="3171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            0        1        2        3        4</a:t>
                </a:r>
                <a:endParaRPr lang="en-US" sz="15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083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4DEE-A4AF-40E8-AD31-910E4ED0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Ilustrasi</a:t>
            </a:r>
            <a:r>
              <a:rPr lang="en-ID" dirty="0"/>
              <a:t> 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72BFB-F7EA-41C9-AA5E-A2E933DCD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073"/>
            <a:ext cx="10515600" cy="710476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				</a:t>
            </a:r>
            <a:r>
              <a:rPr lang="en-ID" dirty="0" err="1"/>
              <a:t>Pengurutan</a:t>
            </a:r>
            <a:r>
              <a:rPr lang="en-ID" dirty="0"/>
              <a:t> array A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b="1" u="sng" dirty="0"/>
              <a:t>descending</a:t>
            </a:r>
          </a:p>
          <a:p>
            <a:pPr>
              <a:buFont typeface="Wingdings" panose="05000000000000000000" pitchFamily="2" charset="2"/>
              <a:buChar char="Ø"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EB6C5-C988-421F-80F0-49E72BAA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16</a:t>
            </a:fld>
            <a:endParaRPr lang="en-ID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D5CD48-9739-476F-ADAF-7CAF80421093}"/>
              </a:ext>
            </a:extLst>
          </p:cNvPr>
          <p:cNvGrpSpPr/>
          <p:nvPr/>
        </p:nvGrpSpPr>
        <p:grpSpPr>
          <a:xfrm>
            <a:off x="1019443" y="989232"/>
            <a:ext cx="3278168" cy="700732"/>
            <a:chOff x="5712685" y="1195217"/>
            <a:chExt cx="3278168" cy="7007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C04559-2715-4783-95FC-FDD63CEE4979}"/>
                </a:ext>
              </a:extLst>
            </p:cNvPr>
            <p:cNvSpPr txBox="1"/>
            <p:nvPr/>
          </p:nvSpPr>
          <p:spPr>
            <a:xfrm>
              <a:off x="5712685" y="1480451"/>
              <a:ext cx="68789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A =</a:t>
              </a:r>
              <a:endParaRPr lang="en-US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9D949D-6A93-4E34-8027-DB5C856A2768}"/>
                </a:ext>
              </a:extLst>
            </p:cNvPr>
            <p:cNvGrpSpPr/>
            <p:nvPr/>
          </p:nvGrpSpPr>
          <p:grpSpPr>
            <a:xfrm>
              <a:off x="5819088" y="1195217"/>
              <a:ext cx="3171765" cy="677650"/>
              <a:chOff x="5819088" y="1195217"/>
              <a:chExt cx="3171765" cy="67765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6CB75BD-E1E5-43CD-AF2B-15A61A6FCDFD}"/>
                  </a:ext>
                </a:extLst>
              </p:cNvPr>
              <p:cNvGrpSpPr/>
              <p:nvPr/>
            </p:nvGrpSpPr>
            <p:grpSpPr>
              <a:xfrm>
                <a:off x="6372913" y="1520572"/>
                <a:ext cx="2617940" cy="352295"/>
                <a:chOff x="2203162" y="2361155"/>
                <a:chExt cx="3490586" cy="469727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6F7E924-555A-4D30-ADA6-F649D6D6FC11}"/>
                    </a:ext>
                  </a:extLst>
                </p:cNvPr>
                <p:cNvSpPr/>
                <p:nvPr/>
              </p:nvSpPr>
              <p:spPr>
                <a:xfrm>
                  <a:off x="2203162" y="2367417"/>
                  <a:ext cx="601250" cy="46346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5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1D41BB4-B780-47BA-A3B0-69231C39A581}"/>
                    </a:ext>
                  </a:extLst>
                </p:cNvPr>
                <p:cNvSpPr/>
                <p:nvPr/>
              </p:nvSpPr>
              <p:spPr>
                <a:xfrm>
                  <a:off x="2925496" y="2361155"/>
                  <a:ext cx="601250" cy="46346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1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73C9D3C-F065-4CD9-AEFC-56407CD362B2}"/>
                    </a:ext>
                  </a:extLst>
                </p:cNvPr>
                <p:cNvSpPr/>
                <p:nvPr/>
              </p:nvSpPr>
              <p:spPr>
                <a:xfrm>
                  <a:off x="3647830" y="2361156"/>
                  <a:ext cx="601250" cy="46346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4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21BB6BF-B9AA-4EE7-B523-76582E56BE4A}"/>
                    </a:ext>
                  </a:extLst>
                </p:cNvPr>
                <p:cNvSpPr/>
                <p:nvPr/>
              </p:nvSpPr>
              <p:spPr>
                <a:xfrm>
                  <a:off x="4370164" y="2361156"/>
                  <a:ext cx="601250" cy="46346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2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D1CD3E5-4AA9-4477-AC52-9BC4947DD1E0}"/>
                    </a:ext>
                  </a:extLst>
                </p:cNvPr>
                <p:cNvSpPr/>
                <p:nvPr/>
              </p:nvSpPr>
              <p:spPr>
                <a:xfrm>
                  <a:off x="5092498" y="2367419"/>
                  <a:ext cx="601250" cy="463463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100" b="1" dirty="0"/>
                    <a:t>8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BC2AA0-B693-4F93-AEF5-4B3D2DC453EA}"/>
                  </a:ext>
                </a:extLst>
              </p:cNvPr>
              <p:cNvSpPr txBox="1"/>
              <p:nvPr/>
            </p:nvSpPr>
            <p:spPr>
              <a:xfrm>
                <a:off x="5819088" y="1195217"/>
                <a:ext cx="3171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             0       1       2         3        4</a:t>
                </a:r>
                <a:endParaRPr lang="en-US" sz="1500" b="1" dirty="0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148DCB-C867-47FA-9D59-AD8958764661}"/>
              </a:ext>
            </a:extLst>
          </p:cNvPr>
          <p:cNvGrpSpPr/>
          <p:nvPr/>
        </p:nvGrpSpPr>
        <p:grpSpPr>
          <a:xfrm>
            <a:off x="2124165" y="2256558"/>
            <a:ext cx="2617940" cy="352295"/>
            <a:chOff x="1659738" y="3047522"/>
            <a:chExt cx="3490586" cy="46972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CD3B9E-A7E3-4C2F-8B05-7C7156355AF8}"/>
                </a:ext>
              </a:extLst>
            </p:cNvPr>
            <p:cNvSpPr/>
            <p:nvPr/>
          </p:nvSpPr>
          <p:spPr>
            <a:xfrm>
              <a:off x="1659738" y="3053784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5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E53013-95FA-4D0E-BD61-8FFDC17B54CC}"/>
                </a:ext>
              </a:extLst>
            </p:cNvPr>
            <p:cNvSpPr/>
            <p:nvPr/>
          </p:nvSpPr>
          <p:spPr>
            <a:xfrm>
              <a:off x="2382072" y="3047522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FA3F4D-9AEB-488D-8C2D-3D7297BB1FD3}"/>
                </a:ext>
              </a:extLst>
            </p:cNvPr>
            <p:cNvSpPr/>
            <p:nvPr/>
          </p:nvSpPr>
          <p:spPr>
            <a:xfrm>
              <a:off x="3104406" y="3047523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4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85C664-5941-4884-9AC7-E8114BD971AE}"/>
                </a:ext>
              </a:extLst>
            </p:cNvPr>
            <p:cNvSpPr/>
            <p:nvPr/>
          </p:nvSpPr>
          <p:spPr>
            <a:xfrm>
              <a:off x="3826740" y="3047523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830E7E2-B9E2-498E-A7E3-9B7864E336D6}"/>
                </a:ext>
              </a:extLst>
            </p:cNvPr>
            <p:cNvSpPr/>
            <p:nvPr/>
          </p:nvSpPr>
          <p:spPr>
            <a:xfrm>
              <a:off x="4549074" y="3053786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8</a:t>
              </a:r>
            </a:p>
          </p:txBody>
        </p:sp>
      </p:grp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238A921A-1C0D-45B5-8831-02B961013A64}"/>
              </a:ext>
            </a:extLst>
          </p:cNvPr>
          <p:cNvSpPr/>
          <p:nvPr/>
        </p:nvSpPr>
        <p:spPr>
          <a:xfrm flipH="1">
            <a:off x="2033353" y="2198144"/>
            <a:ext cx="2802549" cy="4786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872F96-2F40-41EC-B091-2A8AE962DF27}"/>
              </a:ext>
            </a:extLst>
          </p:cNvPr>
          <p:cNvSpPr txBox="1"/>
          <p:nvPr/>
        </p:nvSpPr>
        <p:spPr>
          <a:xfrm>
            <a:off x="0" y="2237357"/>
            <a:ext cx="20051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00" b="1" dirty="0"/>
              <a:t>PASS =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877EC6-D384-456F-8D2A-3F5E3B4E4FD8}"/>
              </a:ext>
            </a:extLst>
          </p:cNvPr>
          <p:cNvSpPr txBox="1"/>
          <p:nvPr/>
        </p:nvSpPr>
        <p:spPr>
          <a:xfrm>
            <a:off x="2033352" y="2693047"/>
            <a:ext cx="63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/>
              <a:t> =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3A168D-E12A-4350-8EF4-B580F5CFCD7D}"/>
              </a:ext>
            </a:extLst>
          </p:cNvPr>
          <p:cNvSpPr txBox="1"/>
          <p:nvPr/>
        </p:nvSpPr>
        <p:spPr>
          <a:xfrm>
            <a:off x="3536626" y="2698587"/>
            <a:ext cx="15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idx</a:t>
            </a:r>
            <a:r>
              <a:rPr lang="en-US" b="1" dirty="0"/>
              <a:t> = 4</a:t>
            </a:r>
          </a:p>
        </p:txBody>
      </p:sp>
      <p:sp>
        <p:nvSpPr>
          <p:cNvPr id="26" name="Rounded Rectangle 53">
            <a:extLst>
              <a:ext uri="{FF2B5EF4-FFF2-40B4-BE49-F238E27FC236}">
                <a16:creationId xmlns:a16="http://schemas.microsoft.com/office/drawing/2014/main" id="{F5206093-A2EA-4533-A357-6114DF97DC76}"/>
              </a:ext>
            </a:extLst>
          </p:cNvPr>
          <p:cNvSpPr/>
          <p:nvPr/>
        </p:nvSpPr>
        <p:spPr>
          <a:xfrm flipH="1">
            <a:off x="2030370" y="2091397"/>
            <a:ext cx="635546" cy="99004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C2ADBD-55ED-483E-A1FE-78EB9DEB2927}"/>
              </a:ext>
            </a:extLst>
          </p:cNvPr>
          <p:cNvSpPr/>
          <p:nvPr/>
        </p:nvSpPr>
        <p:spPr>
          <a:xfrm>
            <a:off x="2135019" y="2249992"/>
            <a:ext cx="450938" cy="34759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F7CD85-5E78-4151-AB50-1CE8224A47AD}"/>
              </a:ext>
            </a:extLst>
          </p:cNvPr>
          <p:cNvSpPr/>
          <p:nvPr/>
        </p:nvSpPr>
        <p:spPr>
          <a:xfrm>
            <a:off x="4285885" y="2263660"/>
            <a:ext cx="450938" cy="34759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5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C4E4554-3134-419A-9B2D-C4B05DA6A92B}"/>
              </a:ext>
            </a:extLst>
          </p:cNvPr>
          <p:cNvGrpSpPr/>
          <p:nvPr/>
        </p:nvGrpSpPr>
        <p:grpSpPr>
          <a:xfrm>
            <a:off x="5597851" y="2263660"/>
            <a:ext cx="2617940" cy="352295"/>
            <a:chOff x="1659738" y="3047522"/>
            <a:chExt cx="3490586" cy="46972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6A7E227-4595-4259-ABCA-12B6FC560111}"/>
                </a:ext>
              </a:extLst>
            </p:cNvPr>
            <p:cNvSpPr/>
            <p:nvPr/>
          </p:nvSpPr>
          <p:spPr>
            <a:xfrm>
              <a:off x="1659738" y="3053784"/>
              <a:ext cx="601250" cy="46346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3B871B-9638-4EE1-B039-91D34C051B2F}"/>
                </a:ext>
              </a:extLst>
            </p:cNvPr>
            <p:cNvSpPr/>
            <p:nvPr/>
          </p:nvSpPr>
          <p:spPr>
            <a:xfrm>
              <a:off x="2382072" y="3047522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187CFFB-6545-4E3B-976D-585C0B90A65A}"/>
                </a:ext>
              </a:extLst>
            </p:cNvPr>
            <p:cNvSpPr/>
            <p:nvPr/>
          </p:nvSpPr>
          <p:spPr>
            <a:xfrm>
              <a:off x="3104406" y="3047523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4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35D0129-1BA9-45D2-83C6-72E2686B4BA4}"/>
                </a:ext>
              </a:extLst>
            </p:cNvPr>
            <p:cNvSpPr/>
            <p:nvPr/>
          </p:nvSpPr>
          <p:spPr>
            <a:xfrm>
              <a:off x="3826740" y="3047523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E0A129E-EC4C-4F00-B0FC-BE2718A517C5}"/>
                </a:ext>
              </a:extLst>
            </p:cNvPr>
            <p:cNvSpPr/>
            <p:nvPr/>
          </p:nvSpPr>
          <p:spPr>
            <a:xfrm>
              <a:off x="4549074" y="3053786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D1F49AA-4729-4D9D-8365-AA335AC20C00}"/>
              </a:ext>
            </a:extLst>
          </p:cNvPr>
          <p:cNvGrpSpPr/>
          <p:nvPr/>
        </p:nvGrpSpPr>
        <p:grpSpPr>
          <a:xfrm>
            <a:off x="2130609" y="3446017"/>
            <a:ext cx="2617940" cy="352295"/>
            <a:chOff x="1659738" y="3047522"/>
            <a:chExt cx="3490586" cy="46972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FE6D61E-2652-44A5-A428-090B6BE579B4}"/>
                </a:ext>
              </a:extLst>
            </p:cNvPr>
            <p:cNvSpPr/>
            <p:nvPr/>
          </p:nvSpPr>
          <p:spPr>
            <a:xfrm>
              <a:off x="1659738" y="3053784"/>
              <a:ext cx="601250" cy="46346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69AAFE9-CFC6-438A-B566-0917D22CF6AD}"/>
                </a:ext>
              </a:extLst>
            </p:cNvPr>
            <p:cNvSpPr/>
            <p:nvPr/>
          </p:nvSpPr>
          <p:spPr>
            <a:xfrm>
              <a:off x="2382072" y="3047522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2399E6D-CDE9-4BD9-AD01-49674595BA70}"/>
                </a:ext>
              </a:extLst>
            </p:cNvPr>
            <p:cNvSpPr/>
            <p:nvPr/>
          </p:nvSpPr>
          <p:spPr>
            <a:xfrm>
              <a:off x="3104406" y="3047523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4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A9CF903-3F0D-44CC-86FB-6A77D60F35DD}"/>
                </a:ext>
              </a:extLst>
            </p:cNvPr>
            <p:cNvSpPr/>
            <p:nvPr/>
          </p:nvSpPr>
          <p:spPr>
            <a:xfrm>
              <a:off x="3826740" y="3047523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2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6181436-49D0-47BC-9BD7-DFA70575C030}"/>
                </a:ext>
              </a:extLst>
            </p:cNvPr>
            <p:cNvSpPr/>
            <p:nvPr/>
          </p:nvSpPr>
          <p:spPr>
            <a:xfrm>
              <a:off x="4549074" y="3053786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5</a:t>
              </a:r>
            </a:p>
          </p:txBody>
        </p:sp>
      </p:grpSp>
      <p:sp>
        <p:nvSpPr>
          <p:cNvPr id="42" name="Rounded Rectangle 77">
            <a:extLst>
              <a:ext uri="{FF2B5EF4-FFF2-40B4-BE49-F238E27FC236}">
                <a16:creationId xmlns:a16="http://schemas.microsoft.com/office/drawing/2014/main" id="{EAAC3706-2789-4BE5-AD6E-76BFCD70D6F1}"/>
              </a:ext>
            </a:extLst>
          </p:cNvPr>
          <p:cNvSpPr/>
          <p:nvPr/>
        </p:nvSpPr>
        <p:spPr>
          <a:xfrm flipH="1">
            <a:off x="2606742" y="3387603"/>
            <a:ext cx="2235603" cy="4786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A43151-FF4F-4E6D-A928-CF2A926ABB49}"/>
              </a:ext>
            </a:extLst>
          </p:cNvPr>
          <p:cNvSpPr txBox="1"/>
          <p:nvPr/>
        </p:nvSpPr>
        <p:spPr>
          <a:xfrm>
            <a:off x="1" y="3446017"/>
            <a:ext cx="20303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00" b="1" dirty="0"/>
              <a:t>PASS =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E35ECA-300A-4BBD-B53D-E32011993DEB}"/>
              </a:ext>
            </a:extLst>
          </p:cNvPr>
          <p:cNvSpPr txBox="1"/>
          <p:nvPr/>
        </p:nvSpPr>
        <p:spPr>
          <a:xfrm>
            <a:off x="2591374" y="3851761"/>
            <a:ext cx="79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/>
              <a:t> =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11DAEA-FED4-4824-BD1E-9E2441A58501}"/>
              </a:ext>
            </a:extLst>
          </p:cNvPr>
          <p:cNvSpPr txBox="1"/>
          <p:nvPr/>
        </p:nvSpPr>
        <p:spPr>
          <a:xfrm>
            <a:off x="3543069" y="3888046"/>
            <a:ext cx="1509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idx</a:t>
            </a:r>
            <a:r>
              <a:rPr lang="en-US" b="1" dirty="0"/>
              <a:t> = 4</a:t>
            </a:r>
          </a:p>
        </p:txBody>
      </p:sp>
      <p:sp>
        <p:nvSpPr>
          <p:cNvPr id="46" name="Rounded Rectangle 81">
            <a:extLst>
              <a:ext uri="{FF2B5EF4-FFF2-40B4-BE49-F238E27FC236}">
                <a16:creationId xmlns:a16="http://schemas.microsoft.com/office/drawing/2014/main" id="{58D61DB2-14B2-4892-9B3D-8CE62C2B933B}"/>
              </a:ext>
            </a:extLst>
          </p:cNvPr>
          <p:cNvSpPr/>
          <p:nvPr/>
        </p:nvSpPr>
        <p:spPr>
          <a:xfrm flipH="1">
            <a:off x="2606741" y="3280856"/>
            <a:ext cx="591422" cy="99004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8633F-3C6C-477B-B329-6EA03330B34E}"/>
              </a:ext>
            </a:extLst>
          </p:cNvPr>
          <p:cNvSpPr/>
          <p:nvPr/>
        </p:nvSpPr>
        <p:spPr>
          <a:xfrm>
            <a:off x="2683659" y="3450735"/>
            <a:ext cx="450938" cy="34759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D67FAA-6887-4645-93E2-1B66614DA43B}"/>
              </a:ext>
            </a:extLst>
          </p:cNvPr>
          <p:cNvSpPr/>
          <p:nvPr/>
        </p:nvSpPr>
        <p:spPr>
          <a:xfrm>
            <a:off x="4298634" y="3436914"/>
            <a:ext cx="450938" cy="34759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1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C1E8B42-F693-4013-8710-399E6E33A4FA}"/>
              </a:ext>
            </a:extLst>
          </p:cNvPr>
          <p:cNvGrpSpPr/>
          <p:nvPr/>
        </p:nvGrpSpPr>
        <p:grpSpPr>
          <a:xfrm>
            <a:off x="5597851" y="3423581"/>
            <a:ext cx="2617940" cy="352295"/>
            <a:chOff x="1659738" y="3047522"/>
            <a:chExt cx="3490586" cy="46972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F00C87B-2195-42E9-AC48-2D8F6598F236}"/>
                </a:ext>
              </a:extLst>
            </p:cNvPr>
            <p:cNvSpPr/>
            <p:nvPr/>
          </p:nvSpPr>
          <p:spPr>
            <a:xfrm>
              <a:off x="1659738" y="3053784"/>
              <a:ext cx="601250" cy="46346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3721921-38E4-4AB9-99BB-ED451C1853AD}"/>
                </a:ext>
              </a:extLst>
            </p:cNvPr>
            <p:cNvSpPr/>
            <p:nvPr/>
          </p:nvSpPr>
          <p:spPr>
            <a:xfrm>
              <a:off x="2382072" y="3047522"/>
              <a:ext cx="601250" cy="46346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80A6F15-FA32-4D6C-9B26-23773289D1EC}"/>
                </a:ext>
              </a:extLst>
            </p:cNvPr>
            <p:cNvSpPr/>
            <p:nvPr/>
          </p:nvSpPr>
          <p:spPr>
            <a:xfrm>
              <a:off x="3104406" y="3047523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4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1723AA1-5E26-4CA1-A7BB-80902D1C9737}"/>
                </a:ext>
              </a:extLst>
            </p:cNvPr>
            <p:cNvSpPr/>
            <p:nvPr/>
          </p:nvSpPr>
          <p:spPr>
            <a:xfrm>
              <a:off x="3826740" y="3047523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2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03DBA10-5064-4AC0-A9C0-3662B65AFC02}"/>
                </a:ext>
              </a:extLst>
            </p:cNvPr>
            <p:cNvSpPr/>
            <p:nvPr/>
          </p:nvSpPr>
          <p:spPr>
            <a:xfrm>
              <a:off x="4549074" y="3053786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859EB31-1895-4910-9F06-9DF460D942E0}"/>
              </a:ext>
            </a:extLst>
          </p:cNvPr>
          <p:cNvGrpSpPr/>
          <p:nvPr/>
        </p:nvGrpSpPr>
        <p:grpSpPr>
          <a:xfrm>
            <a:off x="2140019" y="4644252"/>
            <a:ext cx="2617940" cy="352295"/>
            <a:chOff x="1659738" y="3047522"/>
            <a:chExt cx="3490586" cy="46972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028E7A8-F9FB-4E82-89D8-F006203FB386}"/>
                </a:ext>
              </a:extLst>
            </p:cNvPr>
            <p:cNvSpPr/>
            <p:nvPr/>
          </p:nvSpPr>
          <p:spPr>
            <a:xfrm>
              <a:off x="1659738" y="3053784"/>
              <a:ext cx="601250" cy="46346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DC32C40-7E09-4FEA-8D59-99B3BDCEB771}"/>
                </a:ext>
              </a:extLst>
            </p:cNvPr>
            <p:cNvSpPr/>
            <p:nvPr/>
          </p:nvSpPr>
          <p:spPr>
            <a:xfrm>
              <a:off x="2382072" y="3047522"/>
              <a:ext cx="601250" cy="46346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0DBA73C-0086-4F2A-9E10-CCBF85CACC94}"/>
                </a:ext>
              </a:extLst>
            </p:cNvPr>
            <p:cNvSpPr/>
            <p:nvPr/>
          </p:nvSpPr>
          <p:spPr>
            <a:xfrm>
              <a:off x="3104406" y="3047523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4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D591BC4-4E82-4022-9D6D-FAD68F7E0A86}"/>
                </a:ext>
              </a:extLst>
            </p:cNvPr>
            <p:cNvSpPr/>
            <p:nvPr/>
          </p:nvSpPr>
          <p:spPr>
            <a:xfrm>
              <a:off x="3826740" y="3047523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2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BFA643A-F890-4ABC-9D77-39A3697F39EA}"/>
                </a:ext>
              </a:extLst>
            </p:cNvPr>
            <p:cNvSpPr/>
            <p:nvPr/>
          </p:nvSpPr>
          <p:spPr>
            <a:xfrm>
              <a:off x="4549074" y="3053786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1</a:t>
              </a:r>
            </a:p>
          </p:txBody>
        </p:sp>
      </p:grpSp>
      <p:sp>
        <p:nvSpPr>
          <p:cNvPr id="62" name="Rounded Rectangle 23">
            <a:extLst>
              <a:ext uri="{FF2B5EF4-FFF2-40B4-BE49-F238E27FC236}">
                <a16:creationId xmlns:a16="http://schemas.microsoft.com/office/drawing/2014/main" id="{E90AC2EA-21DD-4FDB-8D30-B1E7393EEA38}"/>
              </a:ext>
            </a:extLst>
          </p:cNvPr>
          <p:cNvSpPr/>
          <p:nvPr/>
        </p:nvSpPr>
        <p:spPr>
          <a:xfrm flipH="1">
            <a:off x="3198327" y="4585838"/>
            <a:ext cx="1653429" cy="4786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D7420C5-B8B2-4D76-B11F-941313D3D8F3}"/>
              </a:ext>
            </a:extLst>
          </p:cNvPr>
          <p:cNvSpPr txBox="1"/>
          <p:nvPr/>
        </p:nvSpPr>
        <p:spPr>
          <a:xfrm>
            <a:off x="-8666" y="4631438"/>
            <a:ext cx="20051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00" b="1" dirty="0"/>
              <a:t>PASS = 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25919D-A2D3-4263-8983-40BE356A085B}"/>
              </a:ext>
            </a:extLst>
          </p:cNvPr>
          <p:cNvSpPr txBox="1"/>
          <p:nvPr/>
        </p:nvSpPr>
        <p:spPr>
          <a:xfrm>
            <a:off x="3126750" y="5050264"/>
            <a:ext cx="63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/>
              <a:t> = 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844A119-AE28-4A6F-BA7B-F7141D8D3818}"/>
              </a:ext>
            </a:extLst>
          </p:cNvPr>
          <p:cNvSpPr txBox="1"/>
          <p:nvPr/>
        </p:nvSpPr>
        <p:spPr>
          <a:xfrm>
            <a:off x="3470590" y="5073400"/>
            <a:ext cx="137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/>
              <a:t>idx</a:t>
            </a:r>
            <a:r>
              <a:rPr lang="en-US" b="1" dirty="0"/>
              <a:t> = 2</a:t>
            </a:r>
          </a:p>
        </p:txBody>
      </p:sp>
      <p:sp>
        <p:nvSpPr>
          <p:cNvPr id="66" name="Rounded Rectangle 53">
            <a:extLst>
              <a:ext uri="{FF2B5EF4-FFF2-40B4-BE49-F238E27FC236}">
                <a16:creationId xmlns:a16="http://schemas.microsoft.com/office/drawing/2014/main" id="{122AAEEB-5259-4678-97D7-5AFD83E024E6}"/>
              </a:ext>
            </a:extLst>
          </p:cNvPr>
          <p:cNvSpPr/>
          <p:nvPr/>
        </p:nvSpPr>
        <p:spPr>
          <a:xfrm flipH="1">
            <a:off x="3143504" y="4457989"/>
            <a:ext cx="635546" cy="99004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C539E3A-4EE1-4CB8-B703-23445831AA36}"/>
              </a:ext>
            </a:extLst>
          </p:cNvPr>
          <p:cNvSpPr/>
          <p:nvPr/>
        </p:nvSpPr>
        <p:spPr>
          <a:xfrm>
            <a:off x="3225806" y="4635322"/>
            <a:ext cx="450938" cy="34759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4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4CBC3E7-048F-4C86-857D-15D6FDF90F9F}"/>
              </a:ext>
            </a:extLst>
          </p:cNvPr>
          <p:cNvGrpSpPr/>
          <p:nvPr/>
        </p:nvGrpSpPr>
        <p:grpSpPr>
          <a:xfrm>
            <a:off x="5597851" y="4672683"/>
            <a:ext cx="2617940" cy="352295"/>
            <a:chOff x="1659738" y="3047522"/>
            <a:chExt cx="3490586" cy="46972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58B3742-4A2D-4A11-AECD-813F457A040C}"/>
                </a:ext>
              </a:extLst>
            </p:cNvPr>
            <p:cNvSpPr/>
            <p:nvPr/>
          </p:nvSpPr>
          <p:spPr>
            <a:xfrm>
              <a:off x="1659738" y="3053784"/>
              <a:ext cx="601250" cy="46346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8B55621-EBD9-4675-A90C-68A73C9256EC}"/>
                </a:ext>
              </a:extLst>
            </p:cNvPr>
            <p:cNvSpPr/>
            <p:nvPr/>
          </p:nvSpPr>
          <p:spPr>
            <a:xfrm>
              <a:off x="2382072" y="3047522"/>
              <a:ext cx="601250" cy="46346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E9D4162-277B-4726-A639-5760199CD06B}"/>
                </a:ext>
              </a:extLst>
            </p:cNvPr>
            <p:cNvSpPr/>
            <p:nvPr/>
          </p:nvSpPr>
          <p:spPr>
            <a:xfrm>
              <a:off x="3104406" y="3047523"/>
              <a:ext cx="601250" cy="46346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DC1F94E-0217-4440-B6E9-9C6380E4649D}"/>
                </a:ext>
              </a:extLst>
            </p:cNvPr>
            <p:cNvSpPr/>
            <p:nvPr/>
          </p:nvSpPr>
          <p:spPr>
            <a:xfrm>
              <a:off x="3826740" y="3047523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2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92C849E-9B2A-44B1-B4FC-3BA5DC5D585A}"/>
                </a:ext>
              </a:extLst>
            </p:cNvPr>
            <p:cNvSpPr/>
            <p:nvPr/>
          </p:nvSpPr>
          <p:spPr>
            <a:xfrm>
              <a:off x="4549074" y="3053786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1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83A3A20-3B02-4BD9-9869-754F759BFC60}"/>
              </a:ext>
            </a:extLst>
          </p:cNvPr>
          <p:cNvGrpSpPr/>
          <p:nvPr/>
        </p:nvGrpSpPr>
        <p:grpSpPr>
          <a:xfrm>
            <a:off x="2140019" y="5866512"/>
            <a:ext cx="2617940" cy="352295"/>
            <a:chOff x="1659738" y="3047522"/>
            <a:chExt cx="3490586" cy="46972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86660ED-F3B5-4EEF-A98F-CA95553FCD61}"/>
                </a:ext>
              </a:extLst>
            </p:cNvPr>
            <p:cNvSpPr/>
            <p:nvPr/>
          </p:nvSpPr>
          <p:spPr>
            <a:xfrm>
              <a:off x="1659738" y="3053784"/>
              <a:ext cx="601250" cy="46346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C60CDB-DCC6-4543-99AB-BCF2969340E0}"/>
                </a:ext>
              </a:extLst>
            </p:cNvPr>
            <p:cNvSpPr/>
            <p:nvPr/>
          </p:nvSpPr>
          <p:spPr>
            <a:xfrm>
              <a:off x="2382072" y="3047522"/>
              <a:ext cx="601250" cy="46346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911A68D-2D8D-4534-965F-82F62D5FD462}"/>
                </a:ext>
              </a:extLst>
            </p:cNvPr>
            <p:cNvSpPr/>
            <p:nvPr/>
          </p:nvSpPr>
          <p:spPr>
            <a:xfrm>
              <a:off x="3104406" y="3047523"/>
              <a:ext cx="601250" cy="46346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BB79A5A-CA33-4F71-BF32-B672B82D4002}"/>
                </a:ext>
              </a:extLst>
            </p:cNvPr>
            <p:cNvSpPr/>
            <p:nvPr/>
          </p:nvSpPr>
          <p:spPr>
            <a:xfrm>
              <a:off x="3826740" y="3047523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2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CF0AD1D-FF28-44F7-9E6B-24F520DA87B6}"/>
                </a:ext>
              </a:extLst>
            </p:cNvPr>
            <p:cNvSpPr/>
            <p:nvPr/>
          </p:nvSpPr>
          <p:spPr>
            <a:xfrm>
              <a:off x="4549074" y="3053786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1</a:t>
              </a:r>
            </a:p>
          </p:txBody>
        </p:sp>
      </p:grpSp>
      <p:sp>
        <p:nvSpPr>
          <p:cNvPr id="81" name="Rounded Rectangle 77">
            <a:extLst>
              <a:ext uri="{FF2B5EF4-FFF2-40B4-BE49-F238E27FC236}">
                <a16:creationId xmlns:a16="http://schemas.microsoft.com/office/drawing/2014/main" id="{3618B2B0-D82F-4C0F-A365-F6855E73DC04}"/>
              </a:ext>
            </a:extLst>
          </p:cNvPr>
          <p:cNvSpPr/>
          <p:nvPr/>
        </p:nvSpPr>
        <p:spPr>
          <a:xfrm flipH="1">
            <a:off x="3739754" y="5808098"/>
            <a:ext cx="1112001" cy="4786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299261E-B4E3-4D86-BC1C-A7B94EA11CA2}"/>
              </a:ext>
            </a:extLst>
          </p:cNvPr>
          <p:cNvSpPr txBox="1"/>
          <p:nvPr/>
        </p:nvSpPr>
        <p:spPr>
          <a:xfrm>
            <a:off x="0" y="5849357"/>
            <a:ext cx="20051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00" b="1" dirty="0"/>
              <a:t>PASS = 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8CF4B8-DCBF-4035-96AC-3002517B05F3}"/>
              </a:ext>
            </a:extLst>
          </p:cNvPr>
          <p:cNvSpPr txBox="1"/>
          <p:nvPr/>
        </p:nvSpPr>
        <p:spPr>
          <a:xfrm>
            <a:off x="3660714" y="6319436"/>
            <a:ext cx="85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</a:t>
            </a:r>
            <a:r>
              <a:rPr lang="en-US" b="1" dirty="0"/>
              <a:t> = 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A49050-F960-4BB8-AC2C-DEAAC20FE37A}"/>
              </a:ext>
            </a:extLst>
          </p:cNvPr>
          <p:cNvSpPr txBox="1"/>
          <p:nvPr/>
        </p:nvSpPr>
        <p:spPr>
          <a:xfrm>
            <a:off x="4307018" y="6354246"/>
            <a:ext cx="103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idx</a:t>
            </a:r>
            <a:r>
              <a:rPr lang="en-US" b="1" dirty="0"/>
              <a:t> = 3</a:t>
            </a:r>
          </a:p>
        </p:txBody>
      </p:sp>
      <p:sp>
        <p:nvSpPr>
          <p:cNvPr id="85" name="Rounded Rectangle 81">
            <a:extLst>
              <a:ext uri="{FF2B5EF4-FFF2-40B4-BE49-F238E27FC236}">
                <a16:creationId xmlns:a16="http://schemas.microsoft.com/office/drawing/2014/main" id="{9AAF84F4-6756-4A7B-B698-855B42E484DB}"/>
              </a:ext>
            </a:extLst>
          </p:cNvPr>
          <p:cNvSpPr/>
          <p:nvPr/>
        </p:nvSpPr>
        <p:spPr>
          <a:xfrm flipH="1">
            <a:off x="3695027" y="5697279"/>
            <a:ext cx="591422" cy="102419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CE2B9F7-E81A-4A72-887F-A6FFF516DFA2}"/>
              </a:ext>
            </a:extLst>
          </p:cNvPr>
          <p:cNvSpPr/>
          <p:nvPr/>
        </p:nvSpPr>
        <p:spPr>
          <a:xfrm>
            <a:off x="3773536" y="5861141"/>
            <a:ext cx="450938" cy="34759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2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EAB4581-592E-41AE-B50F-DB515B5B2358}"/>
              </a:ext>
            </a:extLst>
          </p:cNvPr>
          <p:cNvGrpSpPr/>
          <p:nvPr/>
        </p:nvGrpSpPr>
        <p:grpSpPr>
          <a:xfrm>
            <a:off x="5597851" y="5856443"/>
            <a:ext cx="2617940" cy="352295"/>
            <a:chOff x="1659738" y="3047522"/>
            <a:chExt cx="3490586" cy="469727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2C8D0FB-4CFE-4195-A750-4A216E1D2440}"/>
                </a:ext>
              </a:extLst>
            </p:cNvPr>
            <p:cNvSpPr/>
            <p:nvPr/>
          </p:nvSpPr>
          <p:spPr>
            <a:xfrm>
              <a:off x="1659738" y="3053784"/>
              <a:ext cx="601250" cy="46346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E94210E-4D65-4AC8-8A1D-C2C2AA01234F}"/>
                </a:ext>
              </a:extLst>
            </p:cNvPr>
            <p:cNvSpPr/>
            <p:nvPr/>
          </p:nvSpPr>
          <p:spPr>
            <a:xfrm>
              <a:off x="2382072" y="3047522"/>
              <a:ext cx="601250" cy="46346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29C61B2-1F13-4AFB-BCC5-7371CCF4419B}"/>
                </a:ext>
              </a:extLst>
            </p:cNvPr>
            <p:cNvSpPr/>
            <p:nvPr/>
          </p:nvSpPr>
          <p:spPr>
            <a:xfrm>
              <a:off x="3104406" y="3047523"/>
              <a:ext cx="601250" cy="46346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F79BBB0-FD65-4687-AE6A-C6A6E0F56CF9}"/>
                </a:ext>
              </a:extLst>
            </p:cNvPr>
            <p:cNvSpPr/>
            <p:nvPr/>
          </p:nvSpPr>
          <p:spPr>
            <a:xfrm>
              <a:off x="3826740" y="3047523"/>
              <a:ext cx="601250" cy="463463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3A298B6-0440-46BE-B912-C8790082DB17}"/>
                </a:ext>
              </a:extLst>
            </p:cNvPr>
            <p:cNvSpPr/>
            <p:nvPr/>
          </p:nvSpPr>
          <p:spPr>
            <a:xfrm>
              <a:off x="4549074" y="3053786"/>
              <a:ext cx="601250" cy="46346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/>
                <a:t>1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F98043E-9390-458A-8907-5C3E13D0627B}"/>
              </a:ext>
            </a:extLst>
          </p:cNvPr>
          <p:cNvGrpSpPr/>
          <p:nvPr/>
        </p:nvGrpSpPr>
        <p:grpSpPr>
          <a:xfrm>
            <a:off x="8673230" y="4068878"/>
            <a:ext cx="2617940" cy="352295"/>
            <a:chOff x="1659738" y="3047522"/>
            <a:chExt cx="3490586" cy="469727"/>
          </a:xfrm>
          <a:solidFill>
            <a:schemeClr val="tx1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1F7CB4D-6196-4D04-811A-66D508771620}"/>
                </a:ext>
              </a:extLst>
            </p:cNvPr>
            <p:cNvSpPr/>
            <p:nvPr/>
          </p:nvSpPr>
          <p:spPr>
            <a:xfrm>
              <a:off x="1659738" y="3053784"/>
              <a:ext cx="601250" cy="463463"/>
            </a:xfrm>
            <a:prstGeom prst="rect">
              <a:avLst/>
            </a:prstGeom>
            <a:grp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03687A2-4C0B-4461-BC54-4C5547EA495D}"/>
                </a:ext>
              </a:extLst>
            </p:cNvPr>
            <p:cNvSpPr/>
            <p:nvPr/>
          </p:nvSpPr>
          <p:spPr>
            <a:xfrm>
              <a:off x="2382072" y="3047522"/>
              <a:ext cx="601250" cy="463463"/>
            </a:xfrm>
            <a:prstGeom prst="rect">
              <a:avLst/>
            </a:prstGeom>
            <a:grp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7110DFD-2A49-4A44-8465-CCE1066D8C5F}"/>
                </a:ext>
              </a:extLst>
            </p:cNvPr>
            <p:cNvSpPr/>
            <p:nvPr/>
          </p:nvSpPr>
          <p:spPr>
            <a:xfrm>
              <a:off x="3104406" y="3047523"/>
              <a:ext cx="601250" cy="463463"/>
            </a:xfrm>
            <a:prstGeom prst="rect">
              <a:avLst/>
            </a:prstGeom>
            <a:grp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9EA47FC-2241-4F54-BDFD-53C37BA9A212}"/>
                </a:ext>
              </a:extLst>
            </p:cNvPr>
            <p:cNvSpPr/>
            <p:nvPr/>
          </p:nvSpPr>
          <p:spPr>
            <a:xfrm>
              <a:off x="3826740" y="3047523"/>
              <a:ext cx="601250" cy="463463"/>
            </a:xfrm>
            <a:prstGeom prst="rect">
              <a:avLst/>
            </a:prstGeom>
            <a:grp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43355E1-E387-4340-B37F-D6C0790C1508}"/>
                </a:ext>
              </a:extLst>
            </p:cNvPr>
            <p:cNvSpPr/>
            <p:nvPr/>
          </p:nvSpPr>
          <p:spPr>
            <a:xfrm>
              <a:off x="4549074" y="3053786"/>
              <a:ext cx="601250" cy="463463"/>
            </a:xfrm>
            <a:prstGeom prst="rect">
              <a:avLst/>
            </a:prstGeom>
            <a:grpFill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b="1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87429DB-A684-4B78-BBD0-7E763515107D}"/>
              </a:ext>
            </a:extLst>
          </p:cNvPr>
          <p:cNvSpPr txBox="1"/>
          <p:nvPr/>
        </p:nvSpPr>
        <p:spPr>
          <a:xfrm>
            <a:off x="8610600" y="4585838"/>
            <a:ext cx="29579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/>
              <a:t>A </a:t>
            </a:r>
            <a:r>
              <a:rPr lang="en-ID" dirty="0" err="1"/>
              <a:t>terurut</a:t>
            </a:r>
            <a:r>
              <a:rPr lang="en-ID" dirty="0"/>
              <a:t> , sorting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disebut</a:t>
            </a:r>
            <a:r>
              <a:rPr lang="en-ID" dirty="0"/>
              <a:t> juga </a:t>
            </a:r>
            <a:r>
              <a:rPr lang="en-ID" b="1" dirty="0"/>
              <a:t>Maximum Sort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932BDB3-BB61-45D9-BD80-5D13F0C3A2AB}"/>
              </a:ext>
            </a:extLst>
          </p:cNvPr>
          <p:cNvSpPr txBox="1"/>
          <p:nvPr/>
        </p:nvSpPr>
        <p:spPr>
          <a:xfrm>
            <a:off x="4511354" y="1626160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/>
              <a:t>Nilai </a:t>
            </a:r>
            <a:r>
              <a:rPr lang="en-ID" dirty="0" err="1"/>
              <a:t>maksimum</a:t>
            </a:r>
            <a:r>
              <a:rPr lang="en-ID" dirty="0"/>
              <a:t> </a:t>
            </a:r>
            <a:r>
              <a:rPr lang="en-ID" dirty="0" err="1"/>
              <a:t>diletakkan</a:t>
            </a:r>
            <a:r>
              <a:rPr lang="en-ID" dirty="0"/>
              <a:t> </a:t>
            </a:r>
            <a:r>
              <a:rPr lang="en-ID" dirty="0" err="1"/>
              <a:t>diujung</a:t>
            </a:r>
            <a:r>
              <a:rPr lang="en-ID" dirty="0"/>
              <a:t> </a:t>
            </a:r>
            <a:r>
              <a:rPr lang="en-ID" dirty="0" err="1"/>
              <a:t>kiri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171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  <p:bldP spid="25" grpId="0"/>
      <p:bldP spid="26" grpId="0" animBg="1"/>
      <p:bldP spid="28" grpId="0" animBg="1"/>
      <p:bldP spid="29" grpId="0" animBg="1"/>
      <p:bldP spid="42" grpId="0" animBg="1"/>
      <p:bldP spid="43" grpId="0"/>
      <p:bldP spid="44" grpId="0"/>
      <p:bldP spid="45" grpId="0"/>
      <p:bldP spid="46" grpId="0" animBg="1"/>
      <p:bldP spid="48" grpId="0" animBg="1"/>
      <p:bldP spid="49" grpId="0" animBg="1"/>
      <p:bldP spid="62" grpId="0" animBg="1"/>
      <p:bldP spid="63" grpId="0"/>
      <p:bldP spid="64" grpId="0"/>
      <p:bldP spid="65" grpId="0"/>
      <p:bldP spid="66" grpId="0" animBg="1"/>
      <p:bldP spid="68" grpId="0" animBg="1"/>
      <p:bldP spid="81" grpId="0" animBg="1"/>
      <p:bldP spid="82" grpId="0"/>
      <p:bldP spid="83" grpId="0"/>
      <p:bldP spid="84" grpId="0"/>
      <p:bldP spid="85" grpId="0" animBg="1"/>
      <p:bldP spid="87" grpId="0" animBg="1"/>
      <p:bldP spid="10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4DEE-A4AF-40E8-AD31-910E4ED0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Diskusi</a:t>
            </a:r>
            <a:r>
              <a:rPr lang="en-ID" dirty="0"/>
              <a:t>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72BFB-F7EA-41C9-AA5E-A2E933DC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1800" dirty="0" err="1"/>
              <a:t>Berdasarkan</a:t>
            </a:r>
            <a:r>
              <a:rPr lang="en-ID" sz="1800" dirty="0"/>
              <a:t> </a:t>
            </a:r>
            <a:r>
              <a:rPr lang="en-ID" sz="1800" dirty="0" err="1"/>
              <a:t>ilustrasi</a:t>
            </a:r>
            <a:r>
              <a:rPr lang="en-ID" sz="1800" dirty="0"/>
              <a:t> </a:t>
            </a:r>
            <a:r>
              <a:rPr lang="en-ID" sz="1800" dirty="0" err="1"/>
              <a:t>sebelumnya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disimpulkan</a:t>
            </a:r>
            <a:endParaRPr lang="en-ID" sz="1800" dirty="0"/>
          </a:p>
          <a:p>
            <a:pPr marL="457200" indent="-457200" algn="just">
              <a:buFont typeface="+mj-lt"/>
              <a:buAutoNum type="arabicPeriod"/>
            </a:pPr>
            <a:r>
              <a:rPr lang="en-ID" sz="1800" dirty="0" err="1"/>
              <a:t>Jumlah</a:t>
            </a:r>
            <a:r>
              <a:rPr lang="en-ID" sz="1800" dirty="0"/>
              <a:t> pass = N – 1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800" dirty="0" err="1"/>
              <a:t>Setiap</a:t>
            </a:r>
            <a:r>
              <a:rPr lang="en-ID" sz="1800" dirty="0"/>
              <a:t> pass </a:t>
            </a:r>
            <a:r>
              <a:rPr lang="en-ID" sz="1800" dirty="0" err="1"/>
              <a:t>akan</a:t>
            </a:r>
            <a:r>
              <a:rPr lang="en-ID" sz="1800" dirty="0"/>
              <a:t> </a:t>
            </a:r>
            <a:r>
              <a:rPr lang="en-ID" sz="1800" dirty="0" err="1"/>
              <a:t>membagi</a:t>
            </a:r>
            <a:r>
              <a:rPr lang="en-ID" sz="1800" dirty="0"/>
              <a:t> array </a:t>
            </a:r>
            <a:r>
              <a:rPr lang="en-ID" sz="1800" dirty="0" err="1"/>
              <a:t>menjadi</a:t>
            </a:r>
            <a:r>
              <a:rPr lang="en-ID" sz="1800" dirty="0"/>
              <a:t> 2 </a:t>
            </a:r>
            <a:r>
              <a:rPr lang="en-ID" sz="1800" dirty="0" err="1"/>
              <a:t>bagian</a:t>
            </a:r>
            <a:r>
              <a:rPr lang="en-ID" sz="1800" dirty="0"/>
              <a:t>: (a) </a:t>
            </a:r>
            <a:r>
              <a:rPr lang="en-ID" sz="1800" dirty="0" err="1">
                <a:highlight>
                  <a:srgbClr val="FFFF00"/>
                </a:highlight>
              </a:rPr>
              <a:t>bagian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terurut</a:t>
            </a:r>
            <a:r>
              <a:rPr lang="en-ID" sz="1800" dirty="0"/>
              <a:t>; (b) </a:t>
            </a:r>
            <a:r>
              <a:rPr lang="en-ID" sz="1800" dirty="0" err="1">
                <a:highlight>
                  <a:srgbClr val="FFFF00"/>
                </a:highlight>
              </a:rPr>
              <a:t>bagian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tidak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terurut</a:t>
            </a:r>
            <a:r>
              <a:rPr lang="en-ID" sz="18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800" dirty="0"/>
              <a:t>Pencarian </a:t>
            </a:r>
            <a:r>
              <a:rPr lang="en-ID" sz="1800" dirty="0" err="1">
                <a:highlight>
                  <a:srgbClr val="FFFF00"/>
                </a:highlight>
              </a:rPr>
              <a:t>nilai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>
                <a:highlight>
                  <a:srgbClr val="FFFF00"/>
                </a:highlight>
              </a:rPr>
              <a:t>ekstrim</a:t>
            </a:r>
            <a:r>
              <a:rPr lang="en-ID" sz="1800" dirty="0">
                <a:highlight>
                  <a:srgbClr val="FFFF00"/>
                </a:highlight>
              </a:rPr>
              <a:t> </a:t>
            </a:r>
            <a:r>
              <a:rPr lang="en-ID" sz="1800" dirty="0" err="1"/>
              <a:t>dimulai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>
                <a:highlight>
                  <a:srgbClr val="FFFF00"/>
                </a:highlight>
              </a:rPr>
              <a:t>indeks</a:t>
            </a:r>
            <a:r>
              <a:rPr lang="en-ID" sz="1800" dirty="0">
                <a:highlight>
                  <a:srgbClr val="FFFF00"/>
                </a:highlight>
              </a:rPr>
              <a:t> ke-</a:t>
            </a:r>
            <a:r>
              <a:rPr lang="en-ID" dirty="0">
                <a:highlight>
                  <a:srgbClr val="FFFF00"/>
                </a:highlight>
                <a:latin typeface="Consolas" panose="020B0609020204030204" pitchFamily="49" charset="0"/>
              </a:rPr>
              <a:t>pass-1</a:t>
            </a:r>
            <a:r>
              <a:rPr lang="en-ID" sz="18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800" dirty="0"/>
              <a:t>Pada </a:t>
            </a:r>
            <a:r>
              <a:rPr lang="en-ID" sz="1800" dirty="0">
                <a:highlight>
                  <a:srgbClr val="FFFF00"/>
                </a:highlight>
              </a:rPr>
              <a:t>proses </a:t>
            </a:r>
            <a:r>
              <a:rPr lang="en-ID" sz="1800" dirty="0" err="1">
                <a:highlight>
                  <a:srgbClr val="FFFF00"/>
                </a:highlight>
              </a:rPr>
              <a:t>tukar</a:t>
            </a:r>
            <a:r>
              <a:rPr lang="en-ID" sz="1800" dirty="0">
                <a:highlight>
                  <a:srgbClr val="FFFF00"/>
                </a:highlight>
              </a:rPr>
              <a:t>,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</a:t>
            </a:r>
            <a:r>
              <a:rPr lang="en-ID" dirty="0">
                <a:latin typeface="Consolas" panose="020B0609020204030204" pitchFamily="49" charset="0"/>
              </a:rPr>
              <a:t>A[</a:t>
            </a:r>
            <a:r>
              <a:rPr lang="en-ID" dirty="0" err="1">
                <a:latin typeface="Consolas" panose="020B0609020204030204" pitchFamily="49" charset="0"/>
              </a:rPr>
              <a:t>idx</a:t>
            </a:r>
            <a:r>
              <a:rPr lang="en-ID" dirty="0">
                <a:latin typeface="Consolas" panose="020B0609020204030204" pitchFamily="49" charset="0"/>
              </a:rPr>
              <a:t>]</a:t>
            </a:r>
            <a:r>
              <a:rPr lang="en-ID" sz="1800" dirty="0"/>
              <a:t> </a:t>
            </a:r>
            <a:r>
              <a:rPr lang="en-ID" sz="1800" dirty="0" err="1"/>
              <a:t>ditukar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dirty="0">
                <a:latin typeface="Consolas" panose="020B0609020204030204" pitchFamily="49" charset="0"/>
              </a:rPr>
              <a:t>A[pass-1]</a:t>
            </a:r>
            <a:endParaRPr lang="en-ID" sz="1800" dirty="0">
              <a:latin typeface="Consolas" panose="020B0609020204030204" pitchFamily="49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ID" sz="1800" dirty="0" err="1"/>
              <a:t>Bagaimana</a:t>
            </a:r>
            <a:r>
              <a:rPr lang="en-ID" sz="1800" dirty="0"/>
              <a:t> </a:t>
            </a:r>
            <a:r>
              <a:rPr lang="en-ID" sz="1800" dirty="0" err="1"/>
              <a:t>jika</a:t>
            </a:r>
            <a:r>
              <a:rPr lang="en-ID" sz="1800" dirty="0"/>
              <a:t> A </a:t>
            </a:r>
            <a:r>
              <a:rPr lang="en-ID" sz="1800" dirty="0" err="1"/>
              <a:t>telah</a:t>
            </a:r>
            <a:r>
              <a:rPr lang="en-ID" sz="1800" dirty="0"/>
              <a:t> </a:t>
            </a:r>
            <a:r>
              <a:rPr lang="en-ID" sz="1800" dirty="0" err="1"/>
              <a:t>terurut</a:t>
            </a:r>
            <a:r>
              <a:rPr lang="en-ID" sz="1800" dirty="0"/>
              <a:t>?</a:t>
            </a:r>
          </a:p>
          <a:p>
            <a:pPr marL="457200" lvl="1" indent="0" algn="just">
              <a:buNone/>
            </a:pPr>
            <a:r>
              <a:rPr lang="en-ID" sz="1600" dirty="0" err="1">
                <a:highlight>
                  <a:srgbClr val="FFFF00"/>
                </a:highlight>
              </a:rPr>
              <a:t>Pengurutan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tetap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dilakukan</a:t>
            </a:r>
            <a:r>
              <a:rPr lang="en-ID" sz="1600" dirty="0"/>
              <a:t>, pada </a:t>
            </a:r>
            <a:r>
              <a:rPr lang="en-ID" sz="1600" dirty="0" err="1"/>
              <a:t>ilustrasi</a:t>
            </a:r>
            <a:r>
              <a:rPr lang="en-ID" sz="1600" dirty="0"/>
              <a:t>, array A </a:t>
            </a:r>
            <a:r>
              <a:rPr lang="en-ID" sz="1600" dirty="0" err="1"/>
              <a:t>telah</a:t>
            </a:r>
            <a:r>
              <a:rPr lang="en-ID" sz="1600" dirty="0"/>
              <a:t> </a:t>
            </a:r>
            <a:r>
              <a:rPr lang="en-ID" sz="1600" dirty="0" err="1"/>
              <a:t>terurut</a:t>
            </a:r>
            <a:r>
              <a:rPr lang="en-ID" sz="1600" dirty="0"/>
              <a:t> </a:t>
            </a:r>
            <a:r>
              <a:rPr lang="en-ID" sz="1600" dirty="0" err="1"/>
              <a:t>setelah</a:t>
            </a:r>
            <a:r>
              <a:rPr lang="en-ID" sz="1600" dirty="0"/>
              <a:t> pass 2.</a:t>
            </a:r>
          </a:p>
          <a:p>
            <a:pPr marL="457200" lvl="1" indent="0" algn="just">
              <a:buNone/>
            </a:pPr>
            <a:r>
              <a:rPr lang="en-ID" sz="1600" dirty="0" err="1"/>
              <a:t>Alasannya</a:t>
            </a:r>
            <a:r>
              <a:rPr lang="en-ID" sz="1600" dirty="0"/>
              <a:t> :</a:t>
            </a:r>
          </a:p>
          <a:p>
            <a:pPr lvl="1" algn="just"/>
            <a:r>
              <a:rPr lang="en-ID" sz="1600" dirty="0">
                <a:highlight>
                  <a:srgbClr val="FFFF00"/>
                </a:highlight>
              </a:rPr>
              <a:t>Program </a:t>
            </a:r>
            <a:r>
              <a:rPr lang="en-ID" sz="1600" dirty="0" err="1">
                <a:highlight>
                  <a:srgbClr val="FFFF00"/>
                </a:highlight>
              </a:rPr>
              <a:t>tidak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bisa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melihat</a:t>
            </a:r>
            <a:r>
              <a:rPr lang="en-ID" sz="1600" dirty="0">
                <a:highlight>
                  <a:srgbClr val="FFFF00"/>
                </a:highlight>
              </a:rPr>
              <a:t> </a:t>
            </a:r>
            <a:r>
              <a:rPr lang="en-ID" sz="1600" dirty="0" err="1">
                <a:highlight>
                  <a:srgbClr val="FFFF00"/>
                </a:highlight>
              </a:rPr>
              <a:t>keterurutan</a:t>
            </a:r>
            <a:r>
              <a:rPr lang="en-ID" sz="1600" dirty="0">
                <a:highlight>
                  <a:srgbClr val="FFFF00"/>
                </a:highlight>
              </a:rPr>
              <a:t> data </a:t>
            </a:r>
            <a:r>
              <a:rPr lang="en-ID" sz="1600" dirty="0"/>
              <a:t>(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mata</a:t>
            </a:r>
            <a:r>
              <a:rPr lang="en-ID" sz="1600" dirty="0"/>
              <a:t> </a:t>
            </a:r>
            <a:r>
              <a:rPr lang="en-ID" sz="1600" dirty="0" err="1"/>
              <a:t>seperti</a:t>
            </a:r>
            <a:r>
              <a:rPr lang="en-ID" sz="1600" dirty="0"/>
              <a:t> </a:t>
            </a:r>
            <a:r>
              <a:rPr lang="en-ID" sz="1600" dirty="0" err="1"/>
              <a:t>manusia</a:t>
            </a:r>
            <a:r>
              <a:rPr lang="en-ID" sz="1600" dirty="0"/>
              <a:t>).</a:t>
            </a:r>
          </a:p>
          <a:p>
            <a:pPr lvl="1" algn="just"/>
            <a:r>
              <a:rPr lang="en-ID" sz="1600" dirty="0"/>
              <a:t>Program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yakin</a:t>
            </a:r>
            <a:r>
              <a:rPr lang="en-ID" sz="1600" dirty="0"/>
              <a:t> data </a:t>
            </a:r>
            <a:r>
              <a:rPr lang="en-ID" sz="1600" dirty="0" err="1"/>
              <a:t>telah</a:t>
            </a:r>
            <a:r>
              <a:rPr lang="en-ID" sz="1600" dirty="0"/>
              <a:t> </a:t>
            </a:r>
            <a:r>
              <a:rPr lang="en-ID" sz="1600" dirty="0" err="1"/>
              <a:t>terurut</a:t>
            </a:r>
            <a:r>
              <a:rPr lang="en-ID" sz="1600" dirty="0"/>
              <a:t> </a:t>
            </a:r>
            <a:r>
              <a:rPr lang="en-ID" sz="1600" dirty="0" err="1"/>
              <a:t>apabila</a:t>
            </a:r>
            <a:r>
              <a:rPr lang="en-ID" sz="1600" dirty="0"/>
              <a:t> </a:t>
            </a:r>
            <a:r>
              <a:rPr lang="en-ID" sz="1600" dirty="0" err="1"/>
              <a:t>algoritma</a:t>
            </a:r>
            <a:r>
              <a:rPr lang="en-ID" sz="1600" dirty="0"/>
              <a:t> </a:t>
            </a:r>
            <a:r>
              <a:rPr lang="en-ID" sz="1600" dirty="0" err="1"/>
              <a:t>pengurutan</a:t>
            </a:r>
            <a:r>
              <a:rPr lang="en-ID" sz="1600" dirty="0"/>
              <a:t> </a:t>
            </a:r>
            <a:r>
              <a:rPr lang="en-ID" sz="1600" dirty="0" err="1"/>
              <a:t>telah</a:t>
            </a:r>
            <a:r>
              <a:rPr lang="en-ID" sz="1600" dirty="0"/>
              <a:t> </a:t>
            </a:r>
            <a:r>
              <a:rPr lang="en-ID" sz="1600" dirty="0" err="1"/>
              <a:t>selesai</a:t>
            </a:r>
            <a:r>
              <a:rPr lang="en-ID" sz="1600" dirty="0"/>
              <a:t> </a:t>
            </a:r>
            <a:r>
              <a:rPr lang="en-ID" sz="1600" dirty="0" err="1"/>
              <a:t>dijalankan</a:t>
            </a:r>
            <a:r>
              <a:rPr lang="en-ID" sz="1600" dirty="0"/>
              <a:t>.</a:t>
            </a:r>
            <a:endParaRPr lang="en-ID" sz="1800" dirty="0"/>
          </a:p>
          <a:p>
            <a:pPr marL="457200" indent="-457200" algn="just">
              <a:buFont typeface="+mj-lt"/>
              <a:buAutoNum type="arabicPeriod"/>
            </a:pPr>
            <a:r>
              <a:rPr lang="en-ID" sz="1800" dirty="0" err="1"/>
              <a:t>Variasi</a:t>
            </a:r>
            <a:r>
              <a:rPr lang="en-ID" sz="1800" dirty="0"/>
              <a:t> </a:t>
            </a:r>
            <a:r>
              <a:rPr lang="en-ID" sz="1800" dirty="0" err="1"/>
              <a:t>Algoritma</a:t>
            </a:r>
            <a:endParaRPr lang="en-ID" sz="1800" dirty="0"/>
          </a:p>
          <a:p>
            <a:pPr lvl="1" algn="just"/>
            <a:r>
              <a:rPr lang="en-ID" sz="1600" dirty="0" err="1"/>
              <a:t>Pencarian</a:t>
            </a:r>
            <a:r>
              <a:rPr lang="en-ID" sz="1600" dirty="0"/>
              <a:t> </a:t>
            </a:r>
            <a:r>
              <a:rPr lang="en-ID" sz="1600" dirty="0" err="1"/>
              <a:t>nilai</a:t>
            </a:r>
            <a:r>
              <a:rPr lang="en-ID" sz="1600" dirty="0"/>
              <a:t> </a:t>
            </a:r>
            <a:r>
              <a:rPr lang="en-ID" sz="1600" dirty="0" err="1"/>
              <a:t>maksimum</a:t>
            </a:r>
            <a:r>
              <a:rPr lang="en-ID" sz="1600" dirty="0"/>
              <a:t> dan minimum </a:t>
            </a:r>
            <a:r>
              <a:rPr lang="en-ID" sz="1600" dirty="0" err="1"/>
              <a:t>sangat</a:t>
            </a:r>
            <a:r>
              <a:rPr lang="en-ID" sz="1600" dirty="0"/>
              <a:t> </a:t>
            </a:r>
            <a:r>
              <a:rPr lang="en-ID" sz="1600" dirty="0" err="1"/>
              <a:t>bergantung</a:t>
            </a:r>
            <a:r>
              <a:rPr lang="en-ID" sz="1600" dirty="0"/>
              <a:t> pada </a:t>
            </a:r>
            <a:r>
              <a:rPr lang="en-ID" sz="1600" dirty="0" err="1"/>
              <a:t>nilai</a:t>
            </a:r>
            <a:r>
              <a:rPr lang="en-ID" sz="1600" dirty="0"/>
              <a:t> </a:t>
            </a:r>
            <a:r>
              <a:rPr lang="en-ID" sz="1600" dirty="0" err="1"/>
              <a:t>ujung</a:t>
            </a:r>
            <a:r>
              <a:rPr lang="en-ID" sz="1600" dirty="0"/>
              <a:t> yang </a:t>
            </a:r>
            <a:r>
              <a:rPr lang="en-ID" sz="1600" dirty="0" err="1"/>
              <a:t>dipilih</a:t>
            </a:r>
            <a:r>
              <a:rPr lang="en-ID" sz="1600" dirty="0"/>
              <a:t>, </a:t>
            </a:r>
            <a:r>
              <a:rPr lang="en-ID" sz="1600" dirty="0" err="1"/>
              <a:t>sebelah</a:t>
            </a:r>
            <a:r>
              <a:rPr lang="en-ID" sz="1600" dirty="0"/>
              <a:t> </a:t>
            </a:r>
            <a:r>
              <a:rPr lang="en-ID" sz="1600" dirty="0" err="1"/>
              <a:t>kiri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kanan</a:t>
            </a:r>
            <a:r>
              <a:rPr lang="en-ID" sz="1600" dirty="0"/>
              <a:t>.</a:t>
            </a:r>
          </a:p>
          <a:p>
            <a:pPr lvl="1" algn="just"/>
            <a:r>
              <a:rPr lang="en-ID" sz="1600" dirty="0" err="1"/>
              <a:t>Pemilihan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harus</a:t>
            </a:r>
            <a:r>
              <a:rPr lang="en-ID" sz="1600" dirty="0"/>
              <a:t> </a:t>
            </a:r>
            <a:r>
              <a:rPr lang="en-ID" sz="1600" dirty="0" err="1"/>
              <a:t>konsisten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awal</a:t>
            </a:r>
            <a:r>
              <a:rPr lang="en-ID" sz="1600" dirty="0"/>
              <a:t> </a:t>
            </a:r>
            <a:r>
              <a:rPr lang="en-ID" sz="1600" dirty="0" err="1"/>
              <a:t>hingga</a:t>
            </a:r>
            <a:r>
              <a:rPr lang="en-ID" sz="1600" dirty="0"/>
              <a:t> </a:t>
            </a:r>
            <a:r>
              <a:rPr lang="en-ID" sz="1600" dirty="0" err="1"/>
              <a:t>akhir</a:t>
            </a:r>
            <a:r>
              <a:rPr lang="en-ID" sz="1600" dirty="0"/>
              <a:t>,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ujung</a:t>
            </a:r>
            <a:r>
              <a:rPr lang="en-ID" sz="1600" dirty="0"/>
              <a:t> </a:t>
            </a:r>
            <a:r>
              <a:rPr lang="en-ID" sz="1600" dirty="0" err="1"/>
              <a:t>kiri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kanan</a:t>
            </a:r>
            <a:r>
              <a:rPr lang="en-ID" sz="1600" dirty="0"/>
              <a:t> </a:t>
            </a:r>
            <a:r>
              <a:rPr lang="en-ID" sz="1600" dirty="0" err="1"/>
              <a:t>saja</a:t>
            </a:r>
            <a:r>
              <a:rPr lang="en-ID" sz="16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EB6C5-C988-421F-80F0-49E72BAA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17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311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FA74-FC25-47E3-B170-D386E9A5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Latihan </a:t>
            </a:r>
            <a:r>
              <a:rPr lang="en-ID" dirty="0" err="1"/>
              <a:t>Pemahaman</a:t>
            </a:r>
            <a:r>
              <a:rPr lang="en-ID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2A034-595D-4B7F-932D-46FE165DD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192"/>
            <a:ext cx="10515600" cy="4527771"/>
          </a:xfrm>
        </p:spPr>
        <p:txBody>
          <a:bodyPr/>
          <a:lstStyle/>
          <a:p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matrik</a:t>
            </a:r>
            <a:r>
              <a:rPr lang="en-ID" dirty="0"/>
              <a:t> </a:t>
            </a:r>
            <a:r>
              <a:rPr lang="en-ID" dirty="0" err="1"/>
              <a:t>berukuran</a:t>
            </a:r>
            <a:r>
              <a:rPr lang="en-ID" dirty="0"/>
              <a:t> 5x5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di </a:t>
            </a:r>
            <a:r>
              <a:rPr lang="en-ID" dirty="0" err="1"/>
              <a:t>bawah</a:t>
            </a:r>
            <a:r>
              <a:rPr lang="en-ID" dirty="0"/>
              <a:t>!</a:t>
            </a:r>
          </a:p>
          <a:p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pengurutan</a:t>
            </a:r>
            <a:r>
              <a:rPr lang="en-ID" dirty="0"/>
              <a:t> array B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b="1" u="sng" dirty="0"/>
              <a:t>ASCENDING</a:t>
            </a:r>
            <a:r>
              <a:rPr lang="en-ID" dirty="0"/>
              <a:t>.</a:t>
            </a:r>
          </a:p>
          <a:p>
            <a:r>
              <a:rPr lang="en-ID" dirty="0" err="1"/>
              <a:t>Tuliskan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array </a:t>
            </a:r>
            <a:r>
              <a:rPr lang="en-ID" b="1" u="sng" dirty="0" err="1"/>
              <a:t>setelah</a:t>
            </a:r>
            <a:r>
              <a:rPr lang="en-ID" dirty="0"/>
              <a:t> </a:t>
            </a:r>
            <a:r>
              <a:rPr lang="en-ID" dirty="0" err="1"/>
              <a:t>melewati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Pass.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F8815-9E54-45F9-A99B-97D5E7DE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18</a:t>
            </a:fld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77AB36-D22E-46EC-A01D-CA8FAE12E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54" y="3160627"/>
            <a:ext cx="3667492" cy="25471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D112FF-2ADB-4EAB-BBDB-A69DE8E53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785" y="3160626"/>
            <a:ext cx="3667491" cy="2547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939FC3-4754-432F-A904-55090020A5F3}"/>
              </a:ext>
            </a:extLst>
          </p:cNvPr>
          <p:cNvSpPr txBox="1"/>
          <p:nvPr/>
        </p:nvSpPr>
        <p:spPr>
          <a:xfrm>
            <a:off x="7298516" y="2791294"/>
            <a:ext cx="1122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u="sng" dirty="0"/>
              <a:t>SOLUSI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5E4C4A-64FC-49FF-96F6-D92F84B985B6}"/>
              </a:ext>
            </a:extLst>
          </p:cNvPr>
          <p:cNvSpPr txBox="1"/>
          <p:nvPr/>
        </p:nvSpPr>
        <p:spPr>
          <a:xfrm>
            <a:off x="838200" y="5943491"/>
            <a:ext cx="9990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matrik</a:t>
            </a:r>
            <a:r>
              <a:rPr lang="en-ID" dirty="0"/>
              <a:t> </a:t>
            </a:r>
            <a:r>
              <a:rPr lang="en-ID" dirty="0" err="1"/>
              <a:t>berukuran</a:t>
            </a:r>
            <a:r>
              <a:rPr lang="en-ID" dirty="0"/>
              <a:t> 10x10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mengurutkan</a:t>
            </a:r>
            <a:r>
              <a:rPr lang="en-ID" dirty="0"/>
              <a:t> 10 digit NIM (9 pass) </a:t>
            </a:r>
            <a:r>
              <a:rPr lang="en-ID" dirty="0" err="1"/>
              <a:t>anda</a:t>
            </a:r>
            <a:r>
              <a:rPr lang="en-ID" dirty="0"/>
              <a:t> (ascending/descending), </a:t>
            </a:r>
          </a:p>
        </p:txBody>
      </p:sp>
    </p:spTree>
    <p:extLst>
      <p:ext uri="{BB962C8B-B14F-4D97-AF65-F5344CB8AC3E}">
        <p14:creationId xmlns:p14="http://schemas.microsoft.com/office/powerpoint/2010/main" val="177532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FA74-FC25-47E3-B170-D386E9A5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Latihan </a:t>
            </a:r>
            <a:r>
              <a:rPr lang="en-ID" dirty="0" err="1"/>
              <a:t>Pemahaman</a:t>
            </a:r>
            <a:r>
              <a:rPr lang="en-ID" dirty="0"/>
              <a:t>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8FB9F6-F3D2-482A-BC1D-EB921AA1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Buatlah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susunan</a:t>
            </a:r>
            <a:r>
              <a:rPr lang="en-ID" dirty="0"/>
              <a:t> array </a:t>
            </a:r>
            <a:r>
              <a:rPr lang="en-ID" dirty="0" err="1"/>
              <a:t>setelah</a:t>
            </a:r>
            <a:r>
              <a:rPr lang="en-ID" dirty="0"/>
              <a:t> pass ke-3. </a:t>
            </a:r>
            <a:r>
              <a:rPr lang="en-ID" dirty="0" err="1"/>
              <a:t>Asumsi</a:t>
            </a:r>
            <a:r>
              <a:rPr lang="en-ID" dirty="0"/>
              <a:t> array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terisi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tersusun</a:t>
            </a:r>
            <a:r>
              <a:rPr lang="en-ID" dirty="0"/>
              <a:t> </a:t>
            </a:r>
            <a:r>
              <a:rPr lang="en-ID" dirty="0" err="1"/>
              <a:t>sedemikian</a:t>
            </a:r>
            <a:r>
              <a:rPr lang="en-ID" dirty="0"/>
              <a:t> </a:t>
            </a:r>
            <a:r>
              <a:rPr lang="en-ID" dirty="0" err="1"/>
              <a:t>rupa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b="1" dirty="0" err="1"/>
              <a:t>Poin</a:t>
            </a:r>
            <a:r>
              <a:rPr lang="en-ID" b="1" dirty="0"/>
              <a:t> </a:t>
            </a:r>
            <a:r>
              <a:rPr lang="en-ID" b="1" dirty="0" err="1"/>
              <a:t>Penting</a:t>
            </a:r>
            <a:r>
              <a:rPr lang="en-ID" b="1" dirty="0"/>
              <a:t>!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800" dirty="0" err="1"/>
              <a:t>Pencarian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</a:t>
            </a:r>
            <a:r>
              <a:rPr lang="en-ID" sz="1800" dirty="0" err="1"/>
              <a:t>ekstrim</a:t>
            </a:r>
            <a:r>
              <a:rPr lang="en-ID" sz="1800" dirty="0"/>
              <a:t> </a:t>
            </a:r>
            <a:r>
              <a:rPr lang="en-ID" sz="1800" dirty="0" err="1"/>
              <a:t>dimulai</a:t>
            </a:r>
            <a:r>
              <a:rPr lang="en-ID" sz="1800" dirty="0"/>
              <a:t>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indeks</a:t>
            </a:r>
            <a:r>
              <a:rPr lang="en-ID" sz="1800" dirty="0"/>
              <a:t> ke-</a:t>
            </a:r>
            <a:r>
              <a:rPr lang="en-ID" sz="1800" dirty="0">
                <a:latin typeface="Consolas" panose="020B0609020204030204" pitchFamily="49" charset="0"/>
              </a:rPr>
              <a:t>pass-1</a:t>
            </a:r>
            <a:r>
              <a:rPr lang="en-ID" sz="18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800" dirty="0"/>
              <a:t>Pada proses </a:t>
            </a:r>
            <a:r>
              <a:rPr lang="en-ID" sz="1800" dirty="0" err="1"/>
              <a:t>tukar</a:t>
            </a:r>
            <a:r>
              <a:rPr lang="en-ID" sz="1800" dirty="0"/>
              <a:t>, </a:t>
            </a:r>
            <a:r>
              <a:rPr lang="en-ID" sz="1800" dirty="0" err="1"/>
              <a:t>nilai</a:t>
            </a:r>
            <a:r>
              <a:rPr lang="en-ID" sz="1800" dirty="0"/>
              <a:t> </a:t>
            </a:r>
            <a:r>
              <a:rPr lang="en-ID" sz="1800" dirty="0">
                <a:latin typeface="Consolas" panose="020B0609020204030204" pitchFamily="49" charset="0"/>
              </a:rPr>
              <a:t>A[</a:t>
            </a:r>
            <a:r>
              <a:rPr lang="en-ID" sz="1800" dirty="0" err="1">
                <a:latin typeface="Consolas" panose="020B0609020204030204" pitchFamily="49" charset="0"/>
              </a:rPr>
              <a:t>idx</a:t>
            </a:r>
            <a:r>
              <a:rPr lang="en-ID" sz="1800" dirty="0">
                <a:latin typeface="Consolas" panose="020B0609020204030204" pitchFamily="49" charset="0"/>
              </a:rPr>
              <a:t>]</a:t>
            </a:r>
            <a:r>
              <a:rPr lang="en-ID" sz="1800" dirty="0"/>
              <a:t> </a:t>
            </a:r>
            <a:r>
              <a:rPr lang="en-ID" sz="1800" dirty="0" err="1"/>
              <a:t>ditukar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>
                <a:latin typeface="Consolas" panose="020B0609020204030204" pitchFamily="49" charset="0"/>
              </a:rPr>
              <a:t>A[pass-1]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800" dirty="0" err="1">
                <a:latin typeface="Consolas" panose="020B0609020204030204" pitchFamily="49" charset="0"/>
              </a:rPr>
              <a:t>Algoritma</a:t>
            </a:r>
            <a:r>
              <a:rPr lang="en-ID" sz="1800" dirty="0">
                <a:latin typeface="Consolas" panose="020B0609020204030204" pitchFamily="49" charset="0"/>
              </a:rPr>
              <a:t> </a:t>
            </a:r>
            <a:r>
              <a:rPr lang="en-ID" sz="1800" dirty="0" err="1">
                <a:latin typeface="Consolas" panose="020B0609020204030204" pitchFamily="49" charset="0"/>
              </a:rPr>
              <a:t>dibangun</a:t>
            </a:r>
            <a:r>
              <a:rPr lang="en-ID" sz="1800" dirty="0">
                <a:latin typeface="Consolas" panose="020B0609020204030204" pitchFamily="49" charset="0"/>
              </a:rPr>
              <a:t> </a:t>
            </a:r>
            <a:r>
              <a:rPr lang="en-ID" sz="1800" dirty="0" err="1">
                <a:latin typeface="Consolas" panose="020B0609020204030204" pitchFamily="49" charset="0"/>
              </a:rPr>
              <a:t>berdasarkan</a:t>
            </a:r>
            <a:r>
              <a:rPr lang="en-ID" sz="1800" dirty="0">
                <a:latin typeface="Consolas" panose="020B0609020204030204" pitchFamily="49" charset="0"/>
              </a:rPr>
              <a:t> </a:t>
            </a:r>
            <a:r>
              <a:rPr lang="en-ID" sz="1800" dirty="0" err="1">
                <a:latin typeface="Consolas" panose="020B0609020204030204" pitchFamily="49" charset="0"/>
              </a:rPr>
              <a:t>illustrasi</a:t>
            </a:r>
            <a:r>
              <a:rPr lang="en-ID" sz="1800" dirty="0">
                <a:latin typeface="Consolas" panose="020B0609020204030204" pitchFamily="49" charset="0"/>
              </a:rPr>
              <a:t> </a:t>
            </a:r>
            <a:r>
              <a:rPr lang="en-ID" sz="1800" dirty="0" err="1">
                <a:latin typeface="Consolas" panose="020B0609020204030204" pitchFamily="49" charset="0"/>
              </a:rPr>
              <a:t>sebelumnya</a:t>
            </a:r>
            <a:endParaRPr lang="en-ID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95B8349-5A9E-4904-A54F-72D850886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09192"/>
              </p:ext>
            </p:extLst>
          </p:nvPr>
        </p:nvGraphicFramePr>
        <p:xfrm>
          <a:off x="1943567" y="3674110"/>
          <a:ext cx="8304866" cy="2682240"/>
        </p:xfrm>
        <a:graphic>
          <a:graphicData uri="http://schemas.openxmlformats.org/drawingml/2006/table">
            <a:tbl>
              <a:tblPr firstRow="1" firstCol="1" bandRow="1"/>
              <a:tblGrid>
                <a:gridCol w="8304866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1171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constant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nMAX :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1000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tabInt :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[0..nMAX-1]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pass, idx, i, temp : integer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A : tabInt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algoritma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{asumsi A telah diisi pada baris ini}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pass &lt;- 3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...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...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D" sz="1600" b="0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F772A-5563-4826-AE50-B417BC60F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19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5702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0632-32A0-47D9-94CB-E5ABFEDD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Pertanyaan</a:t>
            </a:r>
            <a:r>
              <a:rPr lang="en-ID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5B88A-D0A8-4A2F-8DDF-E1DBEAF9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</a:t>
            </a:fld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9BC601-54AF-4FD1-B6B7-9BDAB9F4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073"/>
            <a:ext cx="10515600" cy="2229928"/>
          </a:xfrm>
        </p:spPr>
        <p:txBody>
          <a:bodyPr/>
          <a:lstStyle/>
          <a:p>
            <a:pPr marL="0" indent="0" algn="just">
              <a:buNone/>
            </a:pP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program </a:t>
            </a:r>
            <a:r>
              <a:rPr lang="en-ID" dirty="0" err="1"/>
              <a:t>sederhana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mengurutkan</a:t>
            </a:r>
            <a:r>
              <a:rPr lang="en-ID" dirty="0"/>
              <a:t> data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?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algoritmanya</a:t>
            </a:r>
            <a:r>
              <a:rPr lang="en-ID" dirty="0"/>
              <a:t>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124645-471B-4A3D-ABEF-A45CC3E61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456" y="2053838"/>
            <a:ext cx="3748821" cy="4224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09F6C1-A5CB-418A-8702-5363646CC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246" y="2053838"/>
            <a:ext cx="3748821" cy="4224560"/>
          </a:xfrm>
          <a:prstGeom prst="rect">
            <a:avLst/>
          </a:prstGeom>
        </p:spPr>
      </p:pic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D4A70FB3-3BD6-4AFB-9378-364A0B77C6FE}"/>
              </a:ext>
            </a:extLst>
          </p:cNvPr>
          <p:cNvSpPr/>
          <p:nvPr/>
        </p:nvSpPr>
        <p:spPr>
          <a:xfrm>
            <a:off x="5564777" y="3718560"/>
            <a:ext cx="1271452" cy="836023"/>
          </a:xfrm>
          <a:prstGeom prst="striped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2490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FA74-FC25-47E3-B170-D386E9A5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Latihan </a:t>
            </a:r>
            <a:r>
              <a:rPr lang="en-ID" dirty="0" err="1"/>
              <a:t>Pemahaman</a:t>
            </a:r>
            <a:r>
              <a:rPr lang="en-ID" dirty="0"/>
              <a:t>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8FB9F6-F3D2-482A-BC1D-EB921AA1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072"/>
            <a:ext cx="4569823" cy="4977891"/>
          </a:xfrm>
        </p:spPr>
        <p:txBody>
          <a:bodyPr/>
          <a:lstStyle/>
          <a:p>
            <a:pPr marL="0" indent="0">
              <a:buNone/>
            </a:pPr>
            <a:r>
              <a:rPr lang="en-ID" b="1" dirty="0"/>
              <a:t>SOLUSI PASS ke-3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600" dirty="0" err="1"/>
              <a:t>Pencarian</a:t>
            </a:r>
            <a:r>
              <a:rPr lang="en-ID" sz="1600" dirty="0"/>
              <a:t> </a:t>
            </a:r>
            <a:r>
              <a:rPr lang="en-ID" sz="1600" dirty="0" err="1"/>
              <a:t>nilai</a:t>
            </a:r>
            <a:r>
              <a:rPr lang="en-ID" sz="1600" dirty="0"/>
              <a:t> </a:t>
            </a:r>
            <a:r>
              <a:rPr lang="en-ID" sz="1600" dirty="0" err="1"/>
              <a:t>ekstrim</a:t>
            </a:r>
            <a:r>
              <a:rPr lang="en-ID" sz="1600" dirty="0"/>
              <a:t> </a:t>
            </a:r>
            <a:r>
              <a:rPr lang="en-ID" sz="1600" dirty="0" err="1"/>
              <a:t>dimulai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indeks</a:t>
            </a:r>
            <a:r>
              <a:rPr lang="en-ID" sz="1600" dirty="0"/>
              <a:t> ke-pass-1.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600" dirty="0"/>
              <a:t>Pada proses </a:t>
            </a:r>
            <a:r>
              <a:rPr lang="en-ID" sz="1600" dirty="0" err="1"/>
              <a:t>tukar</a:t>
            </a:r>
            <a:r>
              <a:rPr lang="en-ID" sz="1600" dirty="0"/>
              <a:t>, </a:t>
            </a:r>
            <a:r>
              <a:rPr lang="en-ID" sz="1600" dirty="0" err="1"/>
              <a:t>nilai</a:t>
            </a:r>
            <a:r>
              <a:rPr lang="en-ID" sz="1600" dirty="0"/>
              <a:t> </a:t>
            </a:r>
            <a:r>
              <a:rPr lang="en-ID" sz="1600" dirty="0">
                <a:latin typeface="Consolas" panose="020B0609020204030204" pitchFamily="49" charset="0"/>
              </a:rPr>
              <a:t>A[</a:t>
            </a:r>
            <a:r>
              <a:rPr lang="en-ID" sz="1600" dirty="0" err="1">
                <a:latin typeface="Consolas" panose="020B0609020204030204" pitchFamily="49" charset="0"/>
              </a:rPr>
              <a:t>idx</a:t>
            </a:r>
            <a:r>
              <a:rPr lang="en-ID" sz="1600" dirty="0">
                <a:latin typeface="Consolas" panose="020B0609020204030204" pitchFamily="49" charset="0"/>
              </a:rPr>
              <a:t>]</a:t>
            </a:r>
            <a:r>
              <a:rPr lang="en-ID" sz="1600" dirty="0"/>
              <a:t> </a:t>
            </a:r>
            <a:r>
              <a:rPr lang="en-ID" sz="1600" dirty="0" err="1"/>
              <a:t>ditukar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>
                <a:latin typeface="Consolas" panose="020B0609020204030204" pitchFamily="49" charset="0"/>
              </a:rPr>
              <a:t>A[pass-1]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600" dirty="0" err="1"/>
              <a:t>Algoritma</a:t>
            </a:r>
            <a:r>
              <a:rPr lang="en-ID" sz="1600" dirty="0"/>
              <a:t> </a:t>
            </a:r>
            <a:r>
              <a:rPr lang="en-ID" sz="1600" dirty="0" err="1"/>
              <a:t>dibangun</a:t>
            </a:r>
            <a:r>
              <a:rPr lang="en-ID" sz="1600" dirty="0"/>
              <a:t> </a:t>
            </a:r>
            <a:r>
              <a:rPr lang="en-ID" sz="1600" dirty="0" err="1"/>
              <a:t>berdasarkan</a:t>
            </a:r>
            <a:r>
              <a:rPr lang="en-ID" sz="1600" dirty="0"/>
              <a:t> </a:t>
            </a:r>
            <a:r>
              <a:rPr lang="en-ID" sz="1600" dirty="0" err="1"/>
              <a:t>illustrasi</a:t>
            </a:r>
            <a:r>
              <a:rPr lang="en-ID" sz="1600" dirty="0"/>
              <a:t> </a:t>
            </a:r>
            <a:r>
              <a:rPr lang="en-ID" sz="1600" dirty="0" err="1"/>
              <a:t>sebelumnya</a:t>
            </a:r>
            <a:endParaRPr lang="en-ID" sz="1600" dirty="0"/>
          </a:p>
          <a:p>
            <a:pPr marL="0" indent="0">
              <a:buNone/>
            </a:pPr>
            <a:endParaRPr lang="en-ID" sz="1800" b="1" dirty="0"/>
          </a:p>
          <a:p>
            <a:pPr marL="0" indent="0">
              <a:buNone/>
            </a:pPr>
            <a:endParaRPr lang="en-ID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95B8349-5A9E-4904-A54F-72D850886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604317"/>
              </p:ext>
            </p:extLst>
          </p:nvPr>
        </p:nvGraphicFramePr>
        <p:xfrm>
          <a:off x="5679544" y="1345412"/>
          <a:ext cx="6085736" cy="4297743"/>
        </p:xfrm>
        <a:graphic>
          <a:graphicData uri="http://schemas.openxmlformats.org/drawingml/2006/table">
            <a:tbl>
              <a:tblPr firstRow="1" firstCol="1" bandRow="1"/>
              <a:tblGrid>
                <a:gridCol w="6085736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42977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algoritma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{asumsi A telah diisi pada baris ini sebanyak </a:t>
                      </a:r>
                      <a:br>
                        <a:rPr lang="en-ID" sz="16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ID" sz="16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N nilai}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pass &lt;- 3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i="1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{pencarian nilai maksimum}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idx &lt;- 2   </a:t>
                      </a:r>
                      <a:r>
                        <a:rPr lang="en-ID" sz="1600" b="0" i="1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{pass – 1}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&lt;- 3     </a:t>
                      </a:r>
                      <a:r>
                        <a:rPr lang="en-ID" sz="1600" b="0" i="1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{pass}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u="sng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en-ID" sz="1600" b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 &lt; N </a:t>
                      </a:r>
                      <a:r>
                        <a:rPr lang="en-ID" sz="1600" b="1" u="sng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D" sz="1600" b="1" u="sng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ID" sz="1600" b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A[idx] &lt; A[i] </a:t>
                      </a:r>
                      <a:r>
                        <a:rPr lang="en-ID" sz="1600" b="1" u="sng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ID" sz="1600" b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idx &lt;- I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D" sz="1600" b="1" u="sng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endif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D" sz="1600" b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 &lt;- i + 1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u="sng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endwhile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i="1" u="none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{proses tukar}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0" u="none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 &lt;- A[pass-1]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0" u="none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A[pass-1] &lt;- A[idx]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0" u="none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A[idx] &lt;- temp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0BE2F4-C824-4D45-B0E9-4D76814C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20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5095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66EE-8A70-46FC-9577-A828B015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Algoritma</a:t>
            </a:r>
            <a:r>
              <a:rPr lang="en-ID" dirty="0"/>
              <a:t> Selection Sort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A72B0-4EAC-4EE3-8EFF-0B0E6102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21</a:t>
            </a:fld>
            <a:endParaRPr lang="en-ID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61EC84-80D9-456D-995C-4349C8B5E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91067"/>
              </p:ext>
            </p:extLst>
          </p:nvPr>
        </p:nvGraphicFramePr>
        <p:xfrm>
          <a:off x="1027612" y="1501511"/>
          <a:ext cx="9039497" cy="5130702"/>
        </p:xfrm>
        <a:graphic>
          <a:graphicData uri="http://schemas.openxmlformats.org/drawingml/2006/table">
            <a:tbl>
              <a:tblPr firstRow="1" firstCol="1" bandRow="1"/>
              <a:tblGrid>
                <a:gridCol w="9039497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5130702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procedure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mengurutkan(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in/out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A : tabInt,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N :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{I.S. terdefinisi array A yang berisi N bilangan bulat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F.S. array A terurut secara DESCENDING dengan menggunakan algoritma Selection Sort}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kamus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pass, idx, i, temp :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algoritma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pass &lt;- 1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while</a:t>
                      </a: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pass &lt;= N-1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do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5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idx &lt;- pass-1</a:t>
                      </a:r>
                      <a:endParaRPr lang="en-ID" sz="1500" b="0" i="1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5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 &lt;- pass</a:t>
                      </a:r>
                      <a:endParaRPr lang="en-ID" sz="1500" b="0" i="1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500" b="1" i="0" u="sng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while</a:t>
                      </a:r>
                      <a:r>
                        <a:rPr lang="en-ID" sz="15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i &lt; N do</a:t>
                      </a:r>
                      <a:endParaRPr lang="en-ID" sz="1500" b="0" i="1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en-ID" sz="1500" b="1" i="0" u="sng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if</a:t>
                      </a:r>
                      <a:r>
                        <a:rPr lang="en-ID" sz="15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A[idx] &lt; A[k] </a:t>
                      </a:r>
                      <a:r>
                        <a:rPr lang="en-ID" sz="1500" b="1" i="0" u="sng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then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    </a:t>
                      </a:r>
                      <a:r>
                        <a:rPr lang="en-ID" sz="15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idx &lt;- i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en-ID" sz="1500" b="1" i="0" u="sng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endif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</a:t>
                      </a:r>
                      <a:r>
                        <a:rPr lang="en-ID" sz="15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 &lt;- i + 1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500" b="1" i="0" u="sng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endwhile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500" b="0" i="0" u="none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temp &lt;- A[pass-1]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500" b="0" i="0" u="none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A[pass-1] &lt;- A[idx]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500" b="0" i="0" u="none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A[idx] &lt;- temp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pass &lt;- pass + 1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endwhile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5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endprocedure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829EEA87-6B26-4DDF-85FF-06F28E44E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156"/>
            <a:ext cx="11179629" cy="3651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sz="2400" dirty="0" err="1"/>
              <a:t>Sehingga</a:t>
            </a:r>
            <a:r>
              <a:rPr lang="en-ID" sz="2400" dirty="0"/>
              <a:t> </a:t>
            </a:r>
            <a:r>
              <a:rPr lang="en-ID" sz="2400" dirty="0" err="1"/>
              <a:t>algoritma</a:t>
            </a:r>
            <a:r>
              <a:rPr lang="en-ID" sz="2400" dirty="0"/>
              <a:t> </a:t>
            </a:r>
            <a:r>
              <a:rPr lang="en-ID" sz="2400" dirty="0" err="1"/>
              <a:t>lengkap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bentuk</a:t>
            </a:r>
            <a:r>
              <a:rPr lang="en-ID" sz="2400" dirty="0"/>
              <a:t> subprogram </a:t>
            </a:r>
            <a:r>
              <a:rPr lang="en-ID" sz="2400" dirty="0" err="1"/>
              <a:t>adalah</a:t>
            </a:r>
            <a:endParaRPr lang="en-ID" sz="2400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7CDE0C-C399-44BF-81AF-623D8152CA65}"/>
              </a:ext>
            </a:extLst>
          </p:cNvPr>
          <p:cNvSpPr txBox="1">
            <a:spLocks/>
          </p:cNvSpPr>
          <p:nvPr/>
        </p:nvSpPr>
        <p:spPr>
          <a:xfrm>
            <a:off x="5556069" y="3429000"/>
            <a:ext cx="6348547" cy="72498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menampilkan</a:t>
            </a:r>
            <a:r>
              <a:rPr lang="en-ID" sz="1600" dirty="0"/>
              <a:t> </a:t>
            </a:r>
            <a:r>
              <a:rPr lang="en-ID" sz="1600" dirty="0" err="1"/>
              <a:t>isi</a:t>
            </a:r>
            <a:r>
              <a:rPr lang="en-ID" sz="1600" dirty="0"/>
              <a:t> </a:t>
            </a:r>
            <a:r>
              <a:rPr lang="en-ID" sz="1600" dirty="0" err="1"/>
              <a:t>Arraynya</a:t>
            </a:r>
            <a:r>
              <a:rPr lang="en-ID" sz="1600" dirty="0"/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D" sz="1600" dirty="0" err="1"/>
              <a:t>gunakan</a:t>
            </a:r>
            <a:r>
              <a:rPr lang="en-ID" sz="1600" dirty="0"/>
              <a:t> procedure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menampikan</a:t>
            </a:r>
            <a:r>
              <a:rPr lang="en-ID" sz="1600" dirty="0"/>
              <a:t> </a:t>
            </a:r>
            <a:r>
              <a:rPr lang="en-ID" sz="1600" dirty="0" err="1"/>
              <a:t>isi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150575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66EE-8A70-46FC-9577-A828B015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Algoritma</a:t>
            </a:r>
            <a:r>
              <a:rPr lang="en-ID" dirty="0"/>
              <a:t> Selection Sort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15031-1CBF-4B9F-A0AA-326087783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Variasi</a:t>
            </a:r>
            <a:r>
              <a:rPr lang="en-ID" dirty="0"/>
              <a:t> yang lain,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dipecah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subprogram.</a:t>
            </a:r>
            <a:endParaRPr lang="en-ID" sz="1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A72B0-4EAC-4EE3-8EFF-0B0E6102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22</a:t>
            </a:fld>
            <a:endParaRPr lang="en-ID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9B1C64-B14C-47FB-AD93-4B844763E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0979"/>
              </p:ext>
            </p:extLst>
          </p:nvPr>
        </p:nvGraphicFramePr>
        <p:xfrm>
          <a:off x="1313769" y="1965960"/>
          <a:ext cx="9564461" cy="2926080"/>
        </p:xfrm>
        <a:graphic>
          <a:graphicData uri="http://schemas.openxmlformats.org/drawingml/2006/table">
            <a:tbl>
              <a:tblPr firstRow="1" firstCol="1" bandRow="1"/>
              <a:tblGrid>
                <a:gridCol w="9564461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277558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procedure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mengurutkan(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in/out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A : tabInt,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N :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{I.S. terdefinisi array A yang berisi N bilangan bulat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F.S. array A terurut secara DESCENDING dengan menggunakan algoritma Selection Sort}</a:t>
                      </a:r>
                      <a:endParaRPr lang="en-ID" sz="1600" b="0" i="0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n-ID" sz="1600" b="1" i="0" u="sng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maksPos(A : tabInt, N, pass :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{mengembalikan posisi/indeks pencarian nilai maksimum pada array A dari indeks </a:t>
                      </a:r>
                      <a:r>
                        <a:rPr lang="en-ID" sz="1600" b="1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ke-pass-1 s.d. ke-N-1</a:t>
                      </a:r>
                      <a:r>
                        <a:rPr lang="en-ID" sz="16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}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n-ID" sz="1600" b="0" i="0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procedure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tukar(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in/out 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 : tabInt,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i, j: </a:t>
                      </a:r>
                      <a:r>
                        <a:rPr lang="en-ID" sz="16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{I.S. terdefinisi array A dan bilangan bulat i dan j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6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F.S. terjadi pertukaran nilai pada array A di indeks ke-i dengan indeks ke-j}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n-ID" sz="1600" b="0" i="0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211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66EE-8A70-46FC-9577-A828B015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Algoritma</a:t>
            </a:r>
            <a:r>
              <a:rPr lang="en-ID" dirty="0"/>
              <a:t> Selection Sort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A72B0-4EAC-4EE3-8EFF-0B0E6102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23</a:t>
            </a:fld>
            <a:endParaRPr lang="en-ID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9B1C64-B14C-47FB-AD93-4B844763E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888602"/>
              </p:ext>
            </p:extLst>
          </p:nvPr>
        </p:nvGraphicFramePr>
        <p:xfrm>
          <a:off x="972639" y="3094355"/>
          <a:ext cx="5123361" cy="2926080"/>
        </p:xfrm>
        <a:graphic>
          <a:graphicData uri="http://schemas.openxmlformats.org/drawingml/2006/table">
            <a:tbl>
              <a:tblPr firstRow="1" firstCol="1" bandRow="1"/>
              <a:tblGrid>
                <a:gridCol w="5123361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2812893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maksPos(A : tabInt, N, pass :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{mengembalikan posisi/indeks pencarian nilai maksimum pada array A dari indeks </a:t>
                      </a:r>
                      <a:r>
                        <a:rPr lang="en-ID" sz="1200" b="1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ke-pass-1 s.d. ke-N-1</a:t>
                      </a:r>
                      <a:r>
                        <a:rPr lang="en-ID" sz="12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}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kamus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idx,i :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algoritma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idx &lt;- pass-1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i &lt;- pass 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while</a:t>
                      </a: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i &lt; N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do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if</a:t>
                      </a: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A[idx] &lt; A[i]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then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    idx  i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endif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i &lt;- i + 1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endfor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return</a:t>
                      </a: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idx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Endfunction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61EC84-80D9-456D-995C-4349C8B5E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248068"/>
              </p:ext>
            </p:extLst>
          </p:nvPr>
        </p:nvGraphicFramePr>
        <p:xfrm>
          <a:off x="6357258" y="1520193"/>
          <a:ext cx="5529942" cy="4500242"/>
        </p:xfrm>
        <a:graphic>
          <a:graphicData uri="http://schemas.openxmlformats.org/drawingml/2006/table">
            <a:tbl>
              <a:tblPr firstRow="1" firstCol="1" bandRow="1"/>
              <a:tblGrid>
                <a:gridCol w="5529942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4500242"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procedure</a:t>
                      </a: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tukar(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in/out </a:t>
                      </a: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 : tabInt,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i, j: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{I.S. terdefinisi array A dan bilangan bulat i dan j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F.S. terjadi pertukaran nilai pada array A di indeks ke-i dan j}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kamus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temp :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algoritma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temp &lt;- A[i]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A[i] &lt;- A[j]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A[j] &lt;- temp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endprocedure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n-ID" sz="1200" b="0" i="0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procedure</a:t>
                      </a: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mengurutkan(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in/out</a:t>
                      </a: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A : tabInt,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N :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{I.S. terdefinisi array A yang berisi N bilangan bulat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F.S. array A terurut secara DESCENDING dengan menggunakan algoritma Selection Sort}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kamus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pass, idx :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algoritma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pass &lt;- 1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N-1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D" sz="1200" b="0" i="0" u="none" noProof="1"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idx &lt;- maksPos(A, N, pass)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D" sz="1200" b="0" i="0" u="none" noProof="1"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tukar(A,idx, pass-1)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endfor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2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endprocedure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72488D-424B-46FE-B541-68F20427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99073"/>
            <a:ext cx="5623559" cy="1814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600" b="1" dirty="0" err="1"/>
              <a:t>Poin</a:t>
            </a:r>
            <a:r>
              <a:rPr lang="en-ID" sz="1600" b="1" dirty="0"/>
              <a:t> </a:t>
            </a:r>
            <a:r>
              <a:rPr lang="en-ID" sz="1600" b="1" dirty="0" err="1"/>
              <a:t>Penting</a:t>
            </a:r>
            <a:r>
              <a:rPr lang="en-ID" sz="1600" b="1" dirty="0"/>
              <a:t>!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400" dirty="0" err="1"/>
              <a:t>Jumlah</a:t>
            </a:r>
            <a:r>
              <a:rPr lang="en-ID" sz="1400" dirty="0"/>
              <a:t> Pass = N – 1 (Pass ke-1 </a:t>
            </a:r>
            <a:r>
              <a:rPr lang="en-ID" sz="1400" dirty="0" err="1"/>
              <a:t>s.d.</a:t>
            </a:r>
            <a:r>
              <a:rPr lang="en-ID" sz="1400" dirty="0"/>
              <a:t> </a:t>
            </a:r>
            <a:r>
              <a:rPr lang="en-ID" sz="1400" dirty="0" err="1"/>
              <a:t>ke</a:t>
            </a:r>
            <a:r>
              <a:rPr lang="en-ID" sz="1400" dirty="0"/>
              <a:t> N-1)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400" dirty="0"/>
              <a:t>Pencarian </a:t>
            </a:r>
            <a:r>
              <a:rPr lang="en-ID" sz="1400" dirty="0" err="1"/>
              <a:t>nilai</a:t>
            </a:r>
            <a:r>
              <a:rPr lang="en-ID" sz="1400" dirty="0"/>
              <a:t> </a:t>
            </a:r>
            <a:r>
              <a:rPr lang="en-ID" sz="1400" dirty="0" err="1"/>
              <a:t>ekstrim</a:t>
            </a:r>
            <a:r>
              <a:rPr lang="en-ID" sz="1400" dirty="0"/>
              <a:t> </a:t>
            </a:r>
            <a:r>
              <a:rPr lang="en-ID" sz="1400" dirty="0" err="1"/>
              <a:t>dimulai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</a:t>
            </a:r>
            <a:r>
              <a:rPr lang="en-ID" sz="1400" dirty="0" err="1"/>
              <a:t>indeks</a:t>
            </a:r>
            <a:r>
              <a:rPr lang="en-ID" sz="1400" dirty="0"/>
              <a:t> ke-</a:t>
            </a:r>
            <a:r>
              <a:rPr lang="en-ID" sz="1400" dirty="0">
                <a:latin typeface="Consolas" panose="020B0609020204030204" pitchFamily="49" charset="0"/>
              </a:rPr>
              <a:t>pass-1</a:t>
            </a:r>
            <a:r>
              <a:rPr lang="en-ID" sz="14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400" dirty="0"/>
              <a:t>Pada proses </a:t>
            </a:r>
            <a:r>
              <a:rPr lang="en-ID" sz="1400" dirty="0" err="1"/>
              <a:t>tukar</a:t>
            </a:r>
            <a:r>
              <a:rPr lang="en-ID" sz="1400" dirty="0"/>
              <a:t>, </a:t>
            </a:r>
            <a:r>
              <a:rPr lang="en-ID" sz="1400" dirty="0" err="1"/>
              <a:t>nilai</a:t>
            </a:r>
            <a:r>
              <a:rPr lang="en-ID" sz="1400" dirty="0"/>
              <a:t> A[</a:t>
            </a:r>
            <a:r>
              <a:rPr lang="en-ID" sz="1400" dirty="0" err="1"/>
              <a:t>idx</a:t>
            </a:r>
            <a:r>
              <a:rPr lang="en-ID" sz="1400" dirty="0"/>
              <a:t>] </a:t>
            </a:r>
            <a:r>
              <a:rPr lang="en-ID" sz="1400" dirty="0" err="1"/>
              <a:t>ditukar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A[pass-1]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D" sz="1400" dirty="0" err="1"/>
              <a:t>Algoritma</a:t>
            </a:r>
            <a:r>
              <a:rPr lang="en-ID" sz="1400" dirty="0"/>
              <a:t> </a:t>
            </a:r>
            <a:r>
              <a:rPr lang="en-ID" sz="1400" dirty="0" err="1"/>
              <a:t>dibangun</a:t>
            </a:r>
            <a:r>
              <a:rPr lang="en-ID" sz="1400" dirty="0"/>
              <a:t> </a:t>
            </a:r>
            <a:r>
              <a:rPr lang="en-ID" sz="1400" dirty="0" err="1"/>
              <a:t>berdasarkan</a:t>
            </a:r>
            <a:r>
              <a:rPr lang="en-ID" sz="1400" dirty="0"/>
              <a:t> </a:t>
            </a:r>
            <a:r>
              <a:rPr lang="en-ID" sz="1400" dirty="0" err="1"/>
              <a:t>illustrasi</a:t>
            </a:r>
            <a:r>
              <a:rPr lang="en-ID" sz="1400" dirty="0"/>
              <a:t> </a:t>
            </a:r>
            <a:r>
              <a:rPr lang="en-ID" sz="1400" dirty="0" err="1"/>
              <a:t>sebelumnya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2292549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D08ED53-1775-4B10-810C-0B05AE52680E}"/>
              </a:ext>
            </a:extLst>
          </p:cNvPr>
          <p:cNvGrpSpPr/>
          <p:nvPr/>
        </p:nvGrpSpPr>
        <p:grpSpPr>
          <a:xfrm>
            <a:off x="1056698" y="3898427"/>
            <a:ext cx="4516788" cy="2019682"/>
            <a:chOff x="3564766" y="1935504"/>
            <a:chExt cx="8141303" cy="3640384"/>
          </a:xfrm>
        </p:grpSpPr>
        <p:sp>
          <p:nvSpPr>
            <p:cNvPr id="9" name="Freeform: Shape 7696">
              <a:extLst>
                <a:ext uri="{FF2B5EF4-FFF2-40B4-BE49-F238E27FC236}">
                  <a16:creationId xmlns:a16="http://schemas.microsoft.com/office/drawing/2014/main" id="{4A0A85C7-8871-4FA5-911D-04E02331D6B1}"/>
                </a:ext>
              </a:extLst>
            </p:cNvPr>
            <p:cNvSpPr/>
            <p:nvPr/>
          </p:nvSpPr>
          <p:spPr>
            <a:xfrm rot="4800">
              <a:off x="3564766" y="3480379"/>
              <a:ext cx="2092685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2" h="743">
                  <a:moveTo>
                    <a:pt x="742" y="372"/>
                  </a:moveTo>
                  <a:cubicBezTo>
                    <a:pt x="742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2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2" y="166"/>
                    <a:pt x="742" y="372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: Shape 7697">
              <a:extLst>
                <a:ext uri="{FF2B5EF4-FFF2-40B4-BE49-F238E27FC236}">
                  <a16:creationId xmlns:a16="http://schemas.microsoft.com/office/drawing/2014/main" id="{C3438890-D4E1-4173-83A2-8A14244F18ED}"/>
                </a:ext>
              </a:extLst>
            </p:cNvPr>
            <p:cNvSpPr/>
            <p:nvPr/>
          </p:nvSpPr>
          <p:spPr>
            <a:xfrm rot="4800">
              <a:off x="5077097" y="1939740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2"/>
                  </a:moveTo>
                  <a:cubicBezTo>
                    <a:pt x="743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2"/>
                  </a:cubicBezTo>
                  <a:cubicBezTo>
                    <a:pt x="0" y="167"/>
                    <a:pt x="166" y="0"/>
                    <a:pt x="371" y="0"/>
                  </a:cubicBezTo>
                  <a:cubicBezTo>
                    <a:pt x="576" y="0"/>
                    <a:pt x="743" y="167"/>
                    <a:pt x="743" y="372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7698">
              <a:extLst>
                <a:ext uri="{FF2B5EF4-FFF2-40B4-BE49-F238E27FC236}">
                  <a16:creationId xmlns:a16="http://schemas.microsoft.com/office/drawing/2014/main" id="{E89FCAE9-4C13-4128-8B72-CD69FEB64D32}"/>
                </a:ext>
              </a:extLst>
            </p:cNvPr>
            <p:cNvSpPr/>
            <p:nvPr/>
          </p:nvSpPr>
          <p:spPr>
            <a:xfrm rot="4800">
              <a:off x="6588078" y="3476182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6"/>
                    <a:pt x="576" y="743"/>
                    <a:pt x="371" y="743"/>
                  </a:cubicBezTo>
                  <a:cubicBezTo>
                    <a:pt x="166" y="743"/>
                    <a:pt x="0" y="576"/>
                    <a:pt x="0" y="371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7699">
              <a:extLst>
                <a:ext uri="{FF2B5EF4-FFF2-40B4-BE49-F238E27FC236}">
                  <a16:creationId xmlns:a16="http://schemas.microsoft.com/office/drawing/2014/main" id="{4D673809-6276-4BCF-AFB0-5EE10E527AF9}"/>
                </a:ext>
              </a:extLst>
            </p:cNvPr>
            <p:cNvSpPr/>
            <p:nvPr/>
          </p:nvSpPr>
          <p:spPr>
            <a:xfrm rot="4800">
              <a:off x="8099579" y="1935504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6"/>
                    <a:pt x="577" y="743"/>
                    <a:pt x="372" y="743"/>
                  </a:cubicBezTo>
                  <a:cubicBezTo>
                    <a:pt x="166" y="743"/>
                    <a:pt x="0" y="576"/>
                    <a:pt x="0" y="371"/>
                  </a:cubicBezTo>
                  <a:cubicBezTo>
                    <a:pt x="0" y="166"/>
                    <a:pt x="166" y="0"/>
                    <a:pt x="372" y="0"/>
                  </a:cubicBezTo>
                  <a:cubicBezTo>
                    <a:pt x="577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7700">
              <a:extLst>
                <a:ext uri="{FF2B5EF4-FFF2-40B4-BE49-F238E27FC236}">
                  <a16:creationId xmlns:a16="http://schemas.microsoft.com/office/drawing/2014/main" id="{DF54D080-A9DD-4D9C-AD36-0AAC1A7398D3}"/>
                </a:ext>
              </a:extLst>
            </p:cNvPr>
            <p:cNvSpPr/>
            <p:nvPr/>
          </p:nvSpPr>
          <p:spPr>
            <a:xfrm rot="4800">
              <a:off x="9610560" y="3469114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1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5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10D969-D786-4B5F-8F07-E7C74865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7926"/>
          </a:xfrm>
        </p:spPr>
        <p:txBody>
          <a:bodyPr>
            <a:normAutofit/>
          </a:bodyPr>
          <a:lstStyle/>
          <a:p>
            <a:r>
              <a:rPr lang="en-US" sz="4400" dirty="0"/>
              <a:t>Latihan </a:t>
            </a:r>
            <a:r>
              <a:rPr lang="en-US" sz="4400" dirty="0" err="1"/>
              <a:t>Soal</a:t>
            </a:r>
            <a:endParaRPr lang="en-ID" sz="4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25F8D9-703A-4639-AFC7-865097D2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24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59618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90632-32A0-47D9-94CB-E5ABFEDD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1. </a:t>
            </a:r>
            <a:r>
              <a:rPr lang="en-ID" dirty="0" err="1"/>
              <a:t>Mahasiswa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5B88A-D0A8-4A2F-8DDF-E1DBEAF9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25</a:t>
            </a:fld>
            <a:endParaRPr lang="en-ID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9BC601-54AF-4FD1-B6B7-9BDAB9F4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073"/>
            <a:ext cx="10515600" cy="22299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sz="1800" dirty="0" err="1"/>
              <a:t>Apabila</a:t>
            </a:r>
            <a:r>
              <a:rPr lang="en-ID" sz="1800" dirty="0"/>
              <a:t> </a:t>
            </a:r>
            <a:r>
              <a:rPr lang="en-ID" sz="1800" dirty="0" err="1"/>
              <a:t>didefinisikan</a:t>
            </a:r>
            <a:r>
              <a:rPr lang="en-ID" sz="1800" dirty="0"/>
              <a:t> </a:t>
            </a:r>
            <a:r>
              <a:rPr lang="en-ID" sz="1800" dirty="0" err="1"/>
              <a:t>sebuah</a:t>
            </a:r>
            <a:r>
              <a:rPr lang="en-ID" sz="1800" dirty="0"/>
              <a:t> </a:t>
            </a:r>
            <a:r>
              <a:rPr lang="en-ID" sz="1800" dirty="0" err="1"/>
              <a:t>kamus</a:t>
            </a:r>
            <a:r>
              <a:rPr lang="en-ID" sz="1800" dirty="0"/>
              <a:t> </a:t>
            </a:r>
            <a:r>
              <a:rPr lang="en-ID" sz="1800" dirty="0" err="1"/>
              <a:t>seperti</a:t>
            </a:r>
            <a:r>
              <a:rPr lang="en-ID" sz="1800" dirty="0"/>
              <a:t> </a:t>
            </a:r>
            <a:r>
              <a:rPr lang="en-ID" sz="1800" dirty="0" err="1"/>
              <a:t>berikut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, </a:t>
            </a:r>
            <a:r>
              <a:rPr lang="en-ID" sz="1800" dirty="0" err="1"/>
              <a:t>buatlah</a:t>
            </a:r>
            <a:r>
              <a:rPr lang="en-ID" sz="1800" dirty="0"/>
              <a:t> procedure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mengurutkan</a:t>
            </a:r>
            <a:r>
              <a:rPr lang="en-ID" sz="1800" dirty="0"/>
              <a:t> data </a:t>
            </a:r>
            <a:r>
              <a:rPr lang="en-ID" sz="1800" dirty="0" err="1"/>
              <a:t>mahasiswa</a:t>
            </a:r>
            <a:r>
              <a:rPr lang="en-ID" sz="1800" dirty="0"/>
              <a:t> (student) </a:t>
            </a:r>
            <a:r>
              <a:rPr lang="en-ID" sz="1800" dirty="0" err="1"/>
              <a:t>berdasarkan</a:t>
            </a:r>
            <a:r>
              <a:rPr lang="en-ID" sz="1800" dirty="0"/>
              <a:t> </a:t>
            </a:r>
            <a:r>
              <a:rPr lang="en-ID" sz="1800" dirty="0" err="1"/>
              <a:t>ipk</a:t>
            </a:r>
            <a:r>
              <a:rPr lang="en-ID" sz="1800" dirty="0"/>
              <a:t> (GPA) </a:t>
            </a:r>
            <a:r>
              <a:rPr lang="en-ID" sz="1800" dirty="0" err="1"/>
              <a:t>secara</a:t>
            </a:r>
            <a:r>
              <a:rPr lang="en-ID" sz="1800" dirty="0"/>
              <a:t> </a:t>
            </a:r>
            <a:r>
              <a:rPr lang="en-ID" sz="1800" b="1" dirty="0"/>
              <a:t>ascending</a:t>
            </a:r>
            <a:r>
              <a:rPr lang="en-ID" sz="1800" dirty="0"/>
              <a:t>, </a:t>
            </a:r>
            <a:r>
              <a:rPr lang="en-ID" sz="1800" dirty="0" err="1"/>
              <a:t>seperti</a:t>
            </a:r>
            <a:r>
              <a:rPr lang="en-ID" sz="1800" dirty="0"/>
              <a:t> </a:t>
            </a:r>
            <a:r>
              <a:rPr lang="en-ID" sz="1800" dirty="0" err="1"/>
              <a:t>contoh</a:t>
            </a:r>
            <a:r>
              <a:rPr lang="en-ID" sz="1800" dirty="0"/>
              <a:t> table yang </a:t>
            </a:r>
            <a:r>
              <a:rPr lang="en-ID" sz="1800" dirty="0" err="1"/>
              <a:t>diberikan</a:t>
            </a:r>
            <a:r>
              <a:rPr lang="en-ID" sz="1800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124645-471B-4A3D-ABEF-A45CC3E61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76" y="3321574"/>
            <a:ext cx="2845087" cy="3206139"/>
          </a:xfrm>
          <a:prstGeom prst="rect">
            <a:avLst/>
          </a:prstGeom>
        </p:spPr>
      </p:pic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D4A70FB3-3BD6-4AFB-9378-364A0B77C6FE}"/>
              </a:ext>
            </a:extLst>
          </p:cNvPr>
          <p:cNvSpPr/>
          <p:nvPr/>
        </p:nvSpPr>
        <p:spPr>
          <a:xfrm>
            <a:off x="5460273" y="4316753"/>
            <a:ext cx="1271452" cy="836023"/>
          </a:xfrm>
          <a:prstGeom prst="striped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DE101B-ADA6-49EC-8642-B2E4F7A2E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183320"/>
              </p:ext>
            </p:extLst>
          </p:nvPr>
        </p:nvGraphicFramePr>
        <p:xfrm>
          <a:off x="2893112" y="2044824"/>
          <a:ext cx="6405775" cy="1118940"/>
        </p:xfrm>
        <a:graphic>
          <a:graphicData uri="http://schemas.openxmlformats.org/drawingml/2006/table">
            <a:tbl>
              <a:tblPr firstRow="1" firstCol="1" bandRow="1"/>
              <a:tblGrid>
                <a:gridCol w="6405775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1118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kamus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constant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nMAX :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2022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student &lt; name, sid :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; gpa :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real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&gt;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tabMhs :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[0..nMAX-1] </a:t>
                      </a:r>
                      <a:r>
                        <a:rPr lang="en-ID" sz="1600" b="1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ID" sz="1600" b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student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F0F7190-7A6D-49FB-9070-F5EEC4B8B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551" y="3356411"/>
            <a:ext cx="2814173" cy="317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76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3620-C260-4117-86EB-BC704E74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Soal</a:t>
            </a:r>
            <a:r>
              <a:rPr lang="en-ID" dirty="0"/>
              <a:t> 2. </a:t>
            </a:r>
            <a:r>
              <a:rPr lang="en-ID" dirty="0" err="1"/>
              <a:t>Lengkapi</a:t>
            </a:r>
            <a:r>
              <a:rPr lang="en-ID" dirty="0"/>
              <a:t>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EFC6-3D6B-4C15-85C8-7A10B0662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Lengkapi</a:t>
            </a:r>
            <a:r>
              <a:rPr lang="en-ID" dirty="0"/>
              <a:t> program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! </a:t>
            </a:r>
            <a:r>
              <a:rPr lang="en-ID" dirty="0" err="1"/>
              <a:t>Pahami</a:t>
            </a:r>
            <a:r>
              <a:rPr lang="en-ID" dirty="0"/>
              <a:t> program </a:t>
            </a:r>
            <a:r>
              <a:rPr lang="en-ID" dirty="0" err="1"/>
              <a:t>utama</a:t>
            </a:r>
            <a:r>
              <a:rPr lang="en-ID" dirty="0"/>
              <a:t> yang </a:t>
            </a:r>
            <a:r>
              <a:rPr lang="en-ID" dirty="0" err="1"/>
              <a:t>diberikan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1385A-A574-4B12-B412-F745F5A3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26</a:t>
            </a:fld>
            <a:endParaRPr lang="en-ID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802732-8FC9-490F-8B1B-58149DF0F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461545"/>
              </p:ext>
            </p:extLst>
          </p:nvPr>
        </p:nvGraphicFramePr>
        <p:xfrm>
          <a:off x="408079" y="1604554"/>
          <a:ext cx="5017362" cy="3065417"/>
        </p:xfrm>
        <a:graphic>
          <a:graphicData uri="http://schemas.openxmlformats.org/drawingml/2006/table">
            <a:tbl>
              <a:tblPr firstRow="1" firstCol="1" bandRow="1"/>
              <a:tblGrid>
                <a:gridCol w="5017362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3065417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program</a:t>
                      </a: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SortAndSimilarityCheck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kamus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ID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constant</a:t>
                      </a: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MAX : </a:t>
                      </a:r>
                      <a:r>
                        <a:rPr lang="en-ID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= 30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ID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type</a:t>
                      </a: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IntArray : &lt;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tabInt : array [1..MAX] </a:t>
                      </a:r>
                      <a:r>
                        <a:rPr lang="en-ID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of</a:t>
                      </a: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ID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,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    N : </a:t>
                      </a:r>
                      <a:r>
                        <a:rPr lang="en-ID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integer</a:t>
                      </a: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&gt;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array1, array2: IntArray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algoritma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inputArray(array1)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inputArray(array2)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sort(array1)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sort(array2)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   </a:t>
                      </a:r>
                      <a:r>
                        <a:rPr lang="en-US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print</a:t>
                      </a:r>
                      <a:r>
                        <a:rPr lang="en-US" sz="14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(isSimilar(array1, array2))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endprogram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7214D2-D530-40FE-ACD4-387C8D669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71779"/>
              </p:ext>
            </p:extLst>
          </p:nvPr>
        </p:nvGraphicFramePr>
        <p:xfrm>
          <a:off x="4180114" y="2885247"/>
          <a:ext cx="7782296" cy="3627120"/>
        </p:xfrm>
        <a:graphic>
          <a:graphicData uri="http://schemas.openxmlformats.org/drawingml/2006/table">
            <a:tbl>
              <a:tblPr firstRow="1" firstCol="1" bandRow="1"/>
              <a:tblGrid>
                <a:gridCol w="7782296">
                  <a:extLst>
                    <a:ext uri="{9D8B030D-6E8A-4147-A177-3AD203B41FA5}">
                      <a16:colId xmlns:a16="http://schemas.microsoft.com/office/drawing/2014/main" val="1356786181"/>
                    </a:ext>
                  </a:extLst>
                </a:gridCol>
              </a:tblGrid>
              <a:tr h="3291715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procedure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inputArray(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out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T: IntArray 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{I.S. Input sudah siap pada piranti masukan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Process: Baca semua integer dari input, sampai ditemukan 0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F.S. array T berisi N elemen, integer 0 terakhir tidak termasuk}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n-ID" sz="1700" b="0" i="0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procedure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sortArray(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in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out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T: IntArray 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{I.S. array T berisi N elemen, 0 &lt; N ≤ MAX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F.S. T terurut dari kecil ke besar menggunakan Selection sort}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n-ID" sz="1700" b="0" i="0" u="none" noProof="1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function</a:t>
                      </a:r>
                      <a:r>
                        <a:rPr lang="en-ID" sz="1700" b="0" i="0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 isSimilar(T1, T2: IntArray ) -&gt; </a:t>
                      </a:r>
                      <a:r>
                        <a:rPr lang="en-ID" sz="1700" b="1" i="0" u="sng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boolean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{Mengembalikan true jika T1 dan T2 sama banyaknya dan elemen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ID" sz="1700" b="0" i="1" u="none" noProof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pada kedua array dengan indek yang sama juga mempunyai nilai yang sama}</a:t>
                      </a:r>
                    </a:p>
                  </a:txBody>
                  <a:tcPr marL="81389" marR="813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10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D08ED53-1775-4B10-810C-0B05AE52680E}"/>
              </a:ext>
            </a:extLst>
          </p:cNvPr>
          <p:cNvGrpSpPr/>
          <p:nvPr/>
        </p:nvGrpSpPr>
        <p:grpSpPr>
          <a:xfrm>
            <a:off x="1056698" y="3898427"/>
            <a:ext cx="4516788" cy="2019682"/>
            <a:chOff x="3564766" y="1935504"/>
            <a:chExt cx="8141303" cy="3640384"/>
          </a:xfrm>
        </p:grpSpPr>
        <p:sp>
          <p:nvSpPr>
            <p:cNvPr id="9" name="Freeform: Shape 7696">
              <a:extLst>
                <a:ext uri="{FF2B5EF4-FFF2-40B4-BE49-F238E27FC236}">
                  <a16:creationId xmlns:a16="http://schemas.microsoft.com/office/drawing/2014/main" id="{4A0A85C7-8871-4FA5-911D-04E02331D6B1}"/>
                </a:ext>
              </a:extLst>
            </p:cNvPr>
            <p:cNvSpPr/>
            <p:nvPr/>
          </p:nvSpPr>
          <p:spPr>
            <a:xfrm rot="4800">
              <a:off x="3564766" y="3480379"/>
              <a:ext cx="2092685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2" h="743">
                  <a:moveTo>
                    <a:pt x="742" y="372"/>
                  </a:moveTo>
                  <a:cubicBezTo>
                    <a:pt x="742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2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2" y="166"/>
                    <a:pt x="742" y="372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: Shape 7697">
              <a:extLst>
                <a:ext uri="{FF2B5EF4-FFF2-40B4-BE49-F238E27FC236}">
                  <a16:creationId xmlns:a16="http://schemas.microsoft.com/office/drawing/2014/main" id="{C3438890-D4E1-4173-83A2-8A14244F18ED}"/>
                </a:ext>
              </a:extLst>
            </p:cNvPr>
            <p:cNvSpPr/>
            <p:nvPr/>
          </p:nvSpPr>
          <p:spPr>
            <a:xfrm rot="4800">
              <a:off x="5077097" y="1939740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2"/>
                  </a:moveTo>
                  <a:cubicBezTo>
                    <a:pt x="743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2"/>
                  </a:cubicBezTo>
                  <a:cubicBezTo>
                    <a:pt x="0" y="167"/>
                    <a:pt x="166" y="0"/>
                    <a:pt x="371" y="0"/>
                  </a:cubicBezTo>
                  <a:cubicBezTo>
                    <a:pt x="576" y="0"/>
                    <a:pt x="743" y="167"/>
                    <a:pt x="743" y="372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7698">
              <a:extLst>
                <a:ext uri="{FF2B5EF4-FFF2-40B4-BE49-F238E27FC236}">
                  <a16:creationId xmlns:a16="http://schemas.microsoft.com/office/drawing/2014/main" id="{E89FCAE9-4C13-4128-8B72-CD69FEB64D32}"/>
                </a:ext>
              </a:extLst>
            </p:cNvPr>
            <p:cNvSpPr/>
            <p:nvPr/>
          </p:nvSpPr>
          <p:spPr>
            <a:xfrm rot="4800">
              <a:off x="6588078" y="3476182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6"/>
                    <a:pt x="576" y="743"/>
                    <a:pt x="371" y="743"/>
                  </a:cubicBezTo>
                  <a:cubicBezTo>
                    <a:pt x="166" y="743"/>
                    <a:pt x="0" y="576"/>
                    <a:pt x="0" y="371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7699">
              <a:extLst>
                <a:ext uri="{FF2B5EF4-FFF2-40B4-BE49-F238E27FC236}">
                  <a16:creationId xmlns:a16="http://schemas.microsoft.com/office/drawing/2014/main" id="{4D673809-6276-4BCF-AFB0-5EE10E527AF9}"/>
                </a:ext>
              </a:extLst>
            </p:cNvPr>
            <p:cNvSpPr/>
            <p:nvPr/>
          </p:nvSpPr>
          <p:spPr>
            <a:xfrm rot="4800">
              <a:off x="8099579" y="1935504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6"/>
                    <a:pt x="577" y="743"/>
                    <a:pt x="372" y="743"/>
                  </a:cubicBezTo>
                  <a:cubicBezTo>
                    <a:pt x="166" y="743"/>
                    <a:pt x="0" y="576"/>
                    <a:pt x="0" y="371"/>
                  </a:cubicBezTo>
                  <a:cubicBezTo>
                    <a:pt x="0" y="166"/>
                    <a:pt x="166" y="0"/>
                    <a:pt x="372" y="0"/>
                  </a:cubicBezTo>
                  <a:cubicBezTo>
                    <a:pt x="577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7700">
              <a:extLst>
                <a:ext uri="{FF2B5EF4-FFF2-40B4-BE49-F238E27FC236}">
                  <a16:creationId xmlns:a16="http://schemas.microsoft.com/office/drawing/2014/main" id="{DF54D080-A9DD-4D9C-AD36-0AAC1A7398D3}"/>
                </a:ext>
              </a:extLst>
            </p:cNvPr>
            <p:cNvSpPr/>
            <p:nvPr/>
          </p:nvSpPr>
          <p:spPr>
            <a:xfrm rot="4800">
              <a:off x="9610560" y="3469114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1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5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10D969-D786-4B5F-8F07-E7C74865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7926"/>
          </a:xfrm>
        </p:spPr>
        <p:txBody>
          <a:bodyPr>
            <a:normAutofit/>
          </a:bodyPr>
          <a:lstStyle/>
          <a:p>
            <a:r>
              <a:rPr lang="en-US" sz="4400" dirty="0"/>
              <a:t>Metode </a:t>
            </a:r>
            <a:r>
              <a:rPr lang="en-US" sz="4400" dirty="0" err="1"/>
              <a:t>Insersi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(Insertion Sort)</a:t>
            </a:r>
            <a:endParaRPr lang="en-ID" sz="4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25F8D9-703A-4639-AFC7-865097D2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27</a:t>
            </a:fld>
            <a:endParaRPr lang="en-ID" dirty="0"/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4075823F-8559-4EC1-AF60-BD28ED4BA8D6}"/>
              </a:ext>
            </a:extLst>
          </p:cNvPr>
          <p:cNvGrpSpPr>
            <a:grpSpLocks/>
          </p:cNvGrpSpPr>
          <p:nvPr/>
        </p:nvGrpSpPr>
        <p:grpSpPr bwMode="auto">
          <a:xfrm>
            <a:off x="8610600" y="2952371"/>
            <a:ext cx="1067175" cy="645535"/>
            <a:chOff x="5507038" y="1647825"/>
            <a:chExt cx="1863725" cy="1065213"/>
          </a:xfrm>
          <a:solidFill>
            <a:schemeClr val="accent1">
              <a:lumMod val="75000"/>
            </a:schemeClr>
          </a:solidFill>
        </p:grpSpPr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9B6C25A9-B49B-40AC-BC85-BA7901D51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950" y="1647825"/>
              <a:ext cx="277813" cy="246063"/>
            </a:xfrm>
            <a:custGeom>
              <a:avLst/>
              <a:gdLst>
                <a:gd name="T0" fmla="*/ 15474 w 772"/>
                <a:gd name="T1" fmla="*/ 110764 h 682"/>
                <a:gd name="T2" fmla="*/ 15474 w 772"/>
                <a:gd name="T3" fmla="*/ 110764 h 682"/>
                <a:gd name="T4" fmla="*/ 17273 w 772"/>
                <a:gd name="T5" fmla="*/ 139989 h 682"/>
                <a:gd name="T6" fmla="*/ 250823 w 772"/>
                <a:gd name="T7" fmla="*/ 238486 h 682"/>
                <a:gd name="T8" fmla="*/ 250823 w 772"/>
                <a:gd name="T9" fmla="*/ 238486 h 682"/>
                <a:gd name="T10" fmla="*/ 272775 w 772"/>
                <a:gd name="T11" fmla="*/ 219725 h 682"/>
                <a:gd name="T12" fmla="*/ 224554 w 772"/>
                <a:gd name="T13" fmla="*/ 24173 h 682"/>
                <a:gd name="T14" fmla="*/ 224554 w 772"/>
                <a:gd name="T15" fmla="*/ 24173 h 682"/>
                <a:gd name="T16" fmla="*/ 188927 w 772"/>
                <a:gd name="T17" fmla="*/ 9020 h 682"/>
                <a:gd name="T18" fmla="*/ 15474 w 772"/>
                <a:gd name="T19" fmla="*/ 110764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2" h="682">
                  <a:moveTo>
                    <a:pt x="43" y="307"/>
                  </a:moveTo>
                  <a:lnTo>
                    <a:pt x="43" y="307"/>
                  </a:lnTo>
                  <a:cubicBezTo>
                    <a:pt x="0" y="332"/>
                    <a:pt x="2" y="368"/>
                    <a:pt x="48" y="388"/>
                  </a:cubicBezTo>
                  <a:lnTo>
                    <a:pt x="697" y="661"/>
                  </a:lnTo>
                  <a:cubicBezTo>
                    <a:pt x="743" y="681"/>
                    <a:pt x="771" y="657"/>
                    <a:pt x="758" y="609"/>
                  </a:cubicBezTo>
                  <a:lnTo>
                    <a:pt x="624" y="67"/>
                  </a:lnTo>
                  <a:cubicBezTo>
                    <a:pt x="612" y="19"/>
                    <a:pt x="567" y="0"/>
                    <a:pt x="525" y="25"/>
                  </a:cubicBezTo>
                  <a:lnTo>
                    <a:pt x="43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680E358A-771B-4B7D-A3B4-C235D193E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7038" y="1752600"/>
              <a:ext cx="1771650" cy="960438"/>
            </a:xfrm>
            <a:custGeom>
              <a:avLst/>
              <a:gdLst>
                <a:gd name="T0" fmla="*/ 37067 w 4923"/>
                <a:gd name="T1" fmla="*/ 960078 h 2666"/>
                <a:gd name="T2" fmla="*/ 37067 w 4923"/>
                <a:gd name="T3" fmla="*/ 960078 h 2666"/>
                <a:gd name="T4" fmla="*/ 20873 w 4923"/>
                <a:gd name="T5" fmla="*/ 955755 h 2666"/>
                <a:gd name="T6" fmla="*/ 20873 w 4923"/>
                <a:gd name="T7" fmla="*/ 955755 h 2666"/>
                <a:gd name="T8" fmla="*/ 8637 w 4923"/>
                <a:gd name="T9" fmla="*/ 911443 h 2666"/>
                <a:gd name="T10" fmla="*/ 393340 w 4923"/>
                <a:gd name="T11" fmla="*/ 235967 h 2666"/>
                <a:gd name="T12" fmla="*/ 393340 w 4923"/>
                <a:gd name="T13" fmla="*/ 235967 h 2666"/>
                <a:gd name="T14" fmla="*/ 445522 w 4923"/>
                <a:gd name="T15" fmla="*/ 201742 h 2666"/>
                <a:gd name="T16" fmla="*/ 445522 w 4923"/>
                <a:gd name="T17" fmla="*/ 201742 h 2666"/>
                <a:gd name="T18" fmla="*/ 499143 w 4923"/>
                <a:gd name="T19" fmla="*/ 233805 h 2666"/>
                <a:gd name="T20" fmla="*/ 747814 w 4923"/>
                <a:gd name="T21" fmla="*/ 631526 h 2666"/>
                <a:gd name="T22" fmla="*/ 987129 w 4923"/>
                <a:gd name="T23" fmla="*/ 284241 h 2666"/>
                <a:gd name="T24" fmla="*/ 987129 w 4923"/>
                <a:gd name="T25" fmla="*/ 284241 h 2666"/>
                <a:gd name="T26" fmla="*/ 1040390 w 4923"/>
                <a:gd name="T27" fmla="*/ 253979 h 2666"/>
                <a:gd name="T28" fmla="*/ 1040390 w 4923"/>
                <a:gd name="T29" fmla="*/ 253979 h 2666"/>
                <a:gd name="T30" fmla="*/ 1041830 w 4923"/>
                <a:gd name="T31" fmla="*/ 253979 h 2666"/>
                <a:gd name="T32" fmla="*/ 1041830 w 4923"/>
                <a:gd name="T33" fmla="*/ 253979 h 2666"/>
                <a:gd name="T34" fmla="*/ 1095091 w 4923"/>
                <a:gd name="T35" fmla="*/ 286402 h 2666"/>
                <a:gd name="T36" fmla="*/ 1373991 w 4923"/>
                <a:gd name="T37" fmla="*/ 730956 h 2666"/>
                <a:gd name="T38" fmla="*/ 1704714 w 4923"/>
                <a:gd name="T39" fmla="*/ 23056 h 2666"/>
                <a:gd name="T40" fmla="*/ 1704714 w 4923"/>
                <a:gd name="T41" fmla="*/ 23056 h 2666"/>
                <a:gd name="T42" fmla="*/ 1747898 w 4923"/>
                <a:gd name="T43" fmla="*/ 7565 h 2666"/>
                <a:gd name="T44" fmla="*/ 1747898 w 4923"/>
                <a:gd name="T45" fmla="*/ 7565 h 2666"/>
                <a:gd name="T46" fmla="*/ 1763733 w 4923"/>
                <a:gd name="T47" fmla="*/ 50796 h 2666"/>
                <a:gd name="T48" fmla="*/ 1428332 w 4923"/>
                <a:gd name="T49" fmla="*/ 768422 h 2666"/>
                <a:gd name="T50" fmla="*/ 1428332 w 4923"/>
                <a:gd name="T51" fmla="*/ 768422 h 2666"/>
                <a:gd name="T52" fmla="*/ 1378670 w 4923"/>
                <a:gd name="T53" fmla="*/ 806249 h 2666"/>
                <a:gd name="T54" fmla="*/ 1378670 w 4923"/>
                <a:gd name="T55" fmla="*/ 806249 h 2666"/>
                <a:gd name="T56" fmla="*/ 1324329 w 4923"/>
                <a:gd name="T57" fmla="*/ 774907 h 2666"/>
                <a:gd name="T58" fmla="*/ 1040390 w 4923"/>
                <a:gd name="T59" fmla="*/ 321707 h 2666"/>
                <a:gd name="T60" fmla="*/ 801075 w 4923"/>
                <a:gd name="T61" fmla="*/ 668992 h 2666"/>
                <a:gd name="T62" fmla="*/ 801075 w 4923"/>
                <a:gd name="T63" fmla="*/ 668992 h 2666"/>
                <a:gd name="T64" fmla="*/ 746015 w 4923"/>
                <a:gd name="T65" fmla="*/ 698893 h 2666"/>
                <a:gd name="T66" fmla="*/ 746015 w 4923"/>
                <a:gd name="T67" fmla="*/ 698893 h 2666"/>
                <a:gd name="T68" fmla="*/ 692754 w 4923"/>
                <a:gd name="T69" fmla="*/ 666470 h 2666"/>
                <a:gd name="T70" fmla="*/ 446961 w 4923"/>
                <a:gd name="T71" fmla="*/ 273073 h 2666"/>
                <a:gd name="T72" fmla="*/ 65497 w 4923"/>
                <a:gd name="T73" fmla="*/ 943506 h 2666"/>
                <a:gd name="T74" fmla="*/ 65497 w 4923"/>
                <a:gd name="T75" fmla="*/ 943506 h 2666"/>
                <a:gd name="T76" fmla="*/ 37067 w 4923"/>
                <a:gd name="T77" fmla="*/ 960078 h 266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923" h="2666">
                  <a:moveTo>
                    <a:pt x="103" y="2665"/>
                  </a:moveTo>
                  <a:lnTo>
                    <a:pt x="103" y="2665"/>
                  </a:lnTo>
                  <a:cubicBezTo>
                    <a:pt x="88" y="2665"/>
                    <a:pt x="73" y="2661"/>
                    <a:pt x="58" y="2653"/>
                  </a:cubicBezTo>
                  <a:cubicBezTo>
                    <a:pt x="15" y="2628"/>
                    <a:pt x="0" y="2573"/>
                    <a:pt x="24" y="2530"/>
                  </a:cubicBezTo>
                  <a:lnTo>
                    <a:pt x="1093" y="655"/>
                  </a:lnTo>
                  <a:cubicBezTo>
                    <a:pt x="1127" y="596"/>
                    <a:pt x="1179" y="561"/>
                    <a:pt x="1238" y="560"/>
                  </a:cubicBezTo>
                  <a:cubicBezTo>
                    <a:pt x="1297" y="560"/>
                    <a:pt x="1351" y="591"/>
                    <a:pt x="1387" y="649"/>
                  </a:cubicBezTo>
                  <a:lnTo>
                    <a:pt x="2078" y="1753"/>
                  </a:lnTo>
                  <a:lnTo>
                    <a:pt x="2743" y="789"/>
                  </a:lnTo>
                  <a:cubicBezTo>
                    <a:pt x="2780" y="735"/>
                    <a:pt x="2834" y="705"/>
                    <a:pt x="2891" y="705"/>
                  </a:cubicBezTo>
                  <a:cubicBezTo>
                    <a:pt x="2893" y="705"/>
                    <a:pt x="2894" y="705"/>
                    <a:pt x="2895" y="705"/>
                  </a:cubicBezTo>
                  <a:cubicBezTo>
                    <a:pt x="2954" y="706"/>
                    <a:pt x="3008" y="739"/>
                    <a:pt x="3043" y="795"/>
                  </a:cubicBezTo>
                  <a:lnTo>
                    <a:pt x="3818" y="2029"/>
                  </a:lnTo>
                  <a:lnTo>
                    <a:pt x="4737" y="64"/>
                  </a:lnTo>
                  <a:cubicBezTo>
                    <a:pt x="4758" y="19"/>
                    <a:pt x="4812" y="0"/>
                    <a:pt x="4857" y="21"/>
                  </a:cubicBezTo>
                  <a:cubicBezTo>
                    <a:pt x="4903" y="42"/>
                    <a:pt x="4922" y="95"/>
                    <a:pt x="4901" y="141"/>
                  </a:cubicBezTo>
                  <a:lnTo>
                    <a:pt x="3969" y="2133"/>
                  </a:lnTo>
                  <a:cubicBezTo>
                    <a:pt x="3939" y="2197"/>
                    <a:pt x="3889" y="2235"/>
                    <a:pt x="3831" y="2238"/>
                  </a:cubicBezTo>
                  <a:cubicBezTo>
                    <a:pt x="3771" y="2242"/>
                    <a:pt x="3717" y="2210"/>
                    <a:pt x="3680" y="2151"/>
                  </a:cubicBezTo>
                  <a:lnTo>
                    <a:pt x="2891" y="893"/>
                  </a:lnTo>
                  <a:lnTo>
                    <a:pt x="2226" y="1857"/>
                  </a:lnTo>
                  <a:cubicBezTo>
                    <a:pt x="2188" y="1912"/>
                    <a:pt x="2134" y="1942"/>
                    <a:pt x="2073" y="1940"/>
                  </a:cubicBezTo>
                  <a:cubicBezTo>
                    <a:pt x="2015" y="1939"/>
                    <a:pt x="1961" y="1906"/>
                    <a:pt x="1925" y="1850"/>
                  </a:cubicBezTo>
                  <a:lnTo>
                    <a:pt x="1242" y="758"/>
                  </a:lnTo>
                  <a:lnTo>
                    <a:pt x="182" y="2619"/>
                  </a:lnTo>
                  <a:cubicBezTo>
                    <a:pt x="165" y="2648"/>
                    <a:pt x="134" y="2665"/>
                    <a:pt x="103" y="266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A3B24DE-2E45-4F26-B47B-CF1558645A1C}"/>
              </a:ext>
            </a:extLst>
          </p:cNvPr>
          <p:cNvSpPr txBox="1"/>
          <p:nvPr/>
        </p:nvSpPr>
        <p:spPr>
          <a:xfrm>
            <a:off x="5937986" y="5061826"/>
            <a:ext cx="2805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0025" indent="0" defTabSz="457200">
              <a:buNone/>
            </a:pPr>
            <a:r>
              <a:rPr lang="en-US" sz="2400" b="1" dirty="0" err="1"/>
              <a:t>Bersambung</a:t>
            </a:r>
            <a:r>
              <a:rPr lang="en-US" sz="2400" b="1" dirty="0"/>
              <a:t>…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180612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 descr="Magnifying glass on clear background">
            <a:extLst>
              <a:ext uri="{FF2B5EF4-FFF2-40B4-BE49-F238E27FC236}">
                <a16:creationId xmlns:a16="http://schemas.microsoft.com/office/drawing/2014/main" id="{979244E6-B62D-474C-8CD2-FA09B27D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27" b="37266"/>
          <a:stretch/>
        </p:blipFill>
        <p:spPr>
          <a:xfrm>
            <a:off x="1598" y="5"/>
            <a:ext cx="12188815" cy="3710608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38AC9-035B-4D59-8F9A-62790FAF6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24470" y="3752850"/>
            <a:ext cx="7483464" cy="2452687"/>
          </a:xfrm>
        </p:spPr>
        <p:txBody>
          <a:bodyPr vert="horz" lIns="45720" tIns="22860" rIns="45720" bIns="22860" rtlCol="0" anchor="ctr">
            <a:normAutofit/>
          </a:bodyPr>
          <a:lstStyle/>
          <a:p>
            <a:pPr marL="200025" indent="0" defTabSz="457200">
              <a:buNone/>
            </a:pPr>
            <a:r>
              <a:rPr lang="en-US" sz="5750" b="1" dirty="0"/>
              <a:t>TERIMA KASIH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C86DA-9377-481D-B644-4D6F78C9415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6691620D-EF38-4304-BD55-E5FE15CC4BE9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79607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9D82-6A90-488F-8F83-00CD9600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Perkuliahan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907DB-68A5-4DE7-9D55-DD59E27F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3</a:t>
            </a:fld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E38B11-0C42-44BA-99EE-D50FFA1E3487}"/>
              </a:ext>
            </a:extLst>
          </p:cNvPr>
          <p:cNvCxnSpPr>
            <a:cxnSpLocks/>
          </p:cNvCxnSpPr>
          <p:nvPr/>
        </p:nvCxnSpPr>
        <p:spPr>
          <a:xfrm>
            <a:off x="1368817" y="4359876"/>
            <a:ext cx="290516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D31DC0-C847-4F7C-90C5-933A1CF6ADB5}"/>
              </a:ext>
            </a:extLst>
          </p:cNvPr>
          <p:cNvCxnSpPr>
            <a:cxnSpLocks/>
          </p:cNvCxnSpPr>
          <p:nvPr/>
        </p:nvCxnSpPr>
        <p:spPr>
          <a:xfrm>
            <a:off x="2467974" y="5441159"/>
            <a:ext cx="290516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2A8C77-6B22-45B2-A120-BE522F541B63}"/>
              </a:ext>
            </a:extLst>
          </p:cNvPr>
          <p:cNvCxnSpPr>
            <a:cxnSpLocks/>
          </p:cNvCxnSpPr>
          <p:nvPr/>
        </p:nvCxnSpPr>
        <p:spPr>
          <a:xfrm>
            <a:off x="1297078" y="2225294"/>
            <a:ext cx="290516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CAC6B6-1035-4271-BC44-55FA2D9CE340}"/>
              </a:ext>
            </a:extLst>
          </p:cNvPr>
          <p:cNvCxnSpPr>
            <a:cxnSpLocks/>
          </p:cNvCxnSpPr>
          <p:nvPr/>
        </p:nvCxnSpPr>
        <p:spPr>
          <a:xfrm>
            <a:off x="2468589" y="3249615"/>
            <a:ext cx="290516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6">
            <a:extLst>
              <a:ext uri="{FF2B5EF4-FFF2-40B4-BE49-F238E27FC236}">
                <a16:creationId xmlns:a16="http://schemas.microsoft.com/office/drawing/2014/main" id="{549F75E2-C0B7-4523-94A6-EF2B33E409AB}"/>
              </a:ext>
            </a:extLst>
          </p:cNvPr>
          <p:cNvSpPr>
            <a:spLocks/>
          </p:cNvSpPr>
          <p:nvPr/>
        </p:nvSpPr>
        <p:spPr bwMode="auto">
          <a:xfrm>
            <a:off x="5373751" y="3102915"/>
            <a:ext cx="290437" cy="291231"/>
          </a:xfrm>
          <a:custGeom>
            <a:avLst/>
            <a:gdLst>
              <a:gd name="T0" fmla="*/ 209 w 418"/>
              <a:gd name="T1" fmla="*/ 0 h 418"/>
              <a:gd name="T2" fmla="*/ 2 w 418"/>
              <a:gd name="T3" fmla="*/ 183 h 418"/>
              <a:gd name="T4" fmla="*/ 0 w 418"/>
              <a:gd name="T5" fmla="*/ 209 h 418"/>
              <a:gd name="T6" fmla="*/ 2 w 418"/>
              <a:gd name="T7" fmla="*/ 236 h 418"/>
              <a:gd name="T8" fmla="*/ 209 w 418"/>
              <a:gd name="T9" fmla="*/ 418 h 418"/>
              <a:gd name="T10" fmla="*/ 418 w 418"/>
              <a:gd name="T11" fmla="*/ 209 h 418"/>
              <a:gd name="T12" fmla="*/ 209 w 418"/>
              <a:gd name="T13" fmla="*/ 0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418">
                <a:moveTo>
                  <a:pt x="209" y="0"/>
                </a:moveTo>
                <a:cubicBezTo>
                  <a:pt x="103" y="0"/>
                  <a:pt x="15" y="80"/>
                  <a:pt x="2" y="183"/>
                </a:cubicBezTo>
                <a:cubicBezTo>
                  <a:pt x="1" y="191"/>
                  <a:pt x="0" y="200"/>
                  <a:pt x="0" y="209"/>
                </a:cubicBezTo>
                <a:cubicBezTo>
                  <a:pt x="0" y="218"/>
                  <a:pt x="1" y="227"/>
                  <a:pt x="2" y="236"/>
                </a:cubicBezTo>
                <a:cubicBezTo>
                  <a:pt x="15" y="339"/>
                  <a:pt x="103" y="418"/>
                  <a:pt x="209" y="418"/>
                </a:cubicBezTo>
                <a:cubicBezTo>
                  <a:pt x="325" y="418"/>
                  <a:pt x="418" y="325"/>
                  <a:pt x="418" y="209"/>
                </a:cubicBezTo>
                <a:cubicBezTo>
                  <a:pt x="418" y="94"/>
                  <a:pt x="325" y="0"/>
                  <a:pt x="20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sz="1600" b="1" dirty="0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30A704F7-193A-49D1-8B6B-2C8E1A3AE1E5}"/>
              </a:ext>
            </a:extLst>
          </p:cNvPr>
          <p:cNvSpPr>
            <a:spLocks/>
          </p:cNvSpPr>
          <p:nvPr/>
        </p:nvSpPr>
        <p:spPr bwMode="auto">
          <a:xfrm>
            <a:off x="4202239" y="2074312"/>
            <a:ext cx="290437" cy="292024"/>
          </a:xfrm>
          <a:custGeom>
            <a:avLst/>
            <a:gdLst>
              <a:gd name="T0" fmla="*/ 209 w 418"/>
              <a:gd name="T1" fmla="*/ 0 h 419"/>
              <a:gd name="T2" fmla="*/ 2 w 418"/>
              <a:gd name="T3" fmla="*/ 183 h 419"/>
              <a:gd name="T4" fmla="*/ 0 w 418"/>
              <a:gd name="T5" fmla="*/ 210 h 419"/>
              <a:gd name="T6" fmla="*/ 2 w 418"/>
              <a:gd name="T7" fmla="*/ 236 h 419"/>
              <a:gd name="T8" fmla="*/ 209 w 418"/>
              <a:gd name="T9" fmla="*/ 419 h 419"/>
              <a:gd name="T10" fmla="*/ 418 w 418"/>
              <a:gd name="T11" fmla="*/ 210 h 419"/>
              <a:gd name="T12" fmla="*/ 209 w 418"/>
              <a:gd name="T13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419">
                <a:moveTo>
                  <a:pt x="209" y="0"/>
                </a:moveTo>
                <a:cubicBezTo>
                  <a:pt x="103" y="0"/>
                  <a:pt x="15" y="80"/>
                  <a:pt x="2" y="183"/>
                </a:cubicBezTo>
                <a:cubicBezTo>
                  <a:pt x="1" y="192"/>
                  <a:pt x="0" y="201"/>
                  <a:pt x="0" y="210"/>
                </a:cubicBezTo>
                <a:cubicBezTo>
                  <a:pt x="0" y="219"/>
                  <a:pt x="1" y="227"/>
                  <a:pt x="2" y="236"/>
                </a:cubicBezTo>
                <a:cubicBezTo>
                  <a:pt x="15" y="339"/>
                  <a:pt x="103" y="419"/>
                  <a:pt x="209" y="419"/>
                </a:cubicBezTo>
                <a:cubicBezTo>
                  <a:pt x="325" y="419"/>
                  <a:pt x="418" y="325"/>
                  <a:pt x="418" y="210"/>
                </a:cubicBezTo>
                <a:cubicBezTo>
                  <a:pt x="418" y="94"/>
                  <a:pt x="325" y="0"/>
                  <a:pt x="20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1" name="Freeform 124">
            <a:extLst>
              <a:ext uri="{FF2B5EF4-FFF2-40B4-BE49-F238E27FC236}">
                <a16:creationId xmlns:a16="http://schemas.microsoft.com/office/drawing/2014/main" id="{CCCBFC49-48B7-44C8-A3FB-FFDEEE3BB0D8}"/>
              </a:ext>
            </a:extLst>
          </p:cNvPr>
          <p:cNvSpPr>
            <a:spLocks/>
          </p:cNvSpPr>
          <p:nvPr/>
        </p:nvSpPr>
        <p:spPr bwMode="auto">
          <a:xfrm>
            <a:off x="5373136" y="5290539"/>
            <a:ext cx="290437" cy="291231"/>
          </a:xfrm>
          <a:custGeom>
            <a:avLst/>
            <a:gdLst>
              <a:gd name="T0" fmla="*/ 210 w 418"/>
              <a:gd name="T1" fmla="*/ 0 h 418"/>
              <a:gd name="T2" fmla="*/ 2 w 418"/>
              <a:gd name="T3" fmla="*/ 183 h 418"/>
              <a:gd name="T4" fmla="*/ 0 w 418"/>
              <a:gd name="T5" fmla="*/ 209 h 418"/>
              <a:gd name="T6" fmla="*/ 2 w 418"/>
              <a:gd name="T7" fmla="*/ 236 h 418"/>
              <a:gd name="T8" fmla="*/ 210 w 418"/>
              <a:gd name="T9" fmla="*/ 418 h 418"/>
              <a:gd name="T10" fmla="*/ 418 w 418"/>
              <a:gd name="T11" fmla="*/ 209 h 418"/>
              <a:gd name="T12" fmla="*/ 210 w 418"/>
              <a:gd name="T13" fmla="*/ 0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418">
                <a:moveTo>
                  <a:pt x="210" y="0"/>
                </a:moveTo>
                <a:cubicBezTo>
                  <a:pt x="103" y="0"/>
                  <a:pt x="15" y="80"/>
                  <a:pt x="2" y="183"/>
                </a:cubicBezTo>
                <a:cubicBezTo>
                  <a:pt x="1" y="191"/>
                  <a:pt x="0" y="200"/>
                  <a:pt x="0" y="209"/>
                </a:cubicBezTo>
                <a:cubicBezTo>
                  <a:pt x="0" y="218"/>
                  <a:pt x="1" y="227"/>
                  <a:pt x="2" y="236"/>
                </a:cubicBezTo>
                <a:cubicBezTo>
                  <a:pt x="15" y="339"/>
                  <a:pt x="103" y="418"/>
                  <a:pt x="210" y="418"/>
                </a:cubicBezTo>
                <a:cubicBezTo>
                  <a:pt x="325" y="418"/>
                  <a:pt x="418" y="325"/>
                  <a:pt x="418" y="209"/>
                </a:cubicBezTo>
                <a:cubicBezTo>
                  <a:pt x="418" y="94"/>
                  <a:pt x="325" y="0"/>
                  <a:pt x="21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sz="1600" b="1" dirty="0"/>
          </a:p>
        </p:txBody>
      </p:sp>
      <p:sp>
        <p:nvSpPr>
          <p:cNvPr id="12" name="Freeform 128">
            <a:extLst>
              <a:ext uri="{FF2B5EF4-FFF2-40B4-BE49-F238E27FC236}">
                <a16:creationId xmlns:a16="http://schemas.microsoft.com/office/drawing/2014/main" id="{11268DBF-D5F5-4DA3-A797-E3E3775A20C8}"/>
              </a:ext>
            </a:extLst>
          </p:cNvPr>
          <p:cNvSpPr>
            <a:spLocks/>
          </p:cNvSpPr>
          <p:nvPr/>
        </p:nvSpPr>
        <p:spPr bwMode="auto">
          <a:xfrm>
            <a:off x="4273979" y="4214673"/>
            <a:ext cx="290437" cy="291231"/>
          </a:xfrm>
          <a:custGeom>
            <a:avLst/>
            <a:gdLst>
              <a:gd name="T0" fmla="*/ 209 w 418"/>
              <a:gd name="T1" fmla="*/ 0 h 419"/>
              <a:gd name="T2" fmla="*/ 2 w 418"/>
              <a:gd name="T3" fmla="*/ 183 h 419"/>
              <a:gd name="T4" fmla="*/ 0 w 418"/>
              <a:gd name="T5" fmla="*/ 209 h 419"/>
              <a:gd name="T6" fmla="*/ 2 w 418"/>
              <a:gd name="T7" fmla="*/ 236 h 419"/>
              <a:gd name="T8" fmla="*/ 209 w 418"/>
              <a:gd name="T9" fmla="*/ 419 h 419"/>
              <a:gd name="T10" fmla="*/ 418 w 418"/>
              <a:gd name="T11" fmla="*/ 209 h 419"/>
              <a:gd name="T12" fmla="*/ 209 w 418"/>
              <a:gd name="T13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8" h="419">
                <a:moveTo>
                  <a:pt x="209" y="0"/>
                </a:moveTo>
                <a:cubicBezTo>
                  <a:pt x="103" y="0"/>
                  <a:pt x="15" y="80"/>
                  <a:pt x="2" y="183"/>
                </a:cubicBezTo>
                <a:cubicBezTo>
                  <a:pt x="1" y="192"/>
                  <a:pt x="0" y="200"/>
                  <a:pt x="0" y="209"/>
                </a:cubicBezTo>
                <a:cubicBezTo>
                  <a:pt x="0" y="219"/>
                  <a:pt x="1" y="227"/>
                  <a:pt x="2" y="236"/>
                </a:cubicBezTo>
                <a:cubicBezTo>
                  <a:pt x="15" y="339"/>
                  <a:pt x="103" y="419"/>
                  <a:pt x="209" y="419"/>
                </a:cubicBezTo>
                <a:cubicBezTo>
                  <a:pt x="325" y="419"/>
                  <a:pt x="418" y="325"/>
                  <a:pt x="418" y="209"/>
                </a:cubicBezTo>
                <a:cubicBezTo>
                  <a:pt x="418" y="94"/>
                  <a:pt x="325" y="0"/>
                  <a:pt x="209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3" name="Freeform 129">
            <a:extLst>
              <a:ext uri="{FF2B5EF4-FFF2-40B4-BE49-F238E27FC236}">
                <a16:creationId xmlns:a16="http://schemas.microsoft.com/office/drawing/2014/main" id="{D86162A7-DD0B-4902-8DB2-1F1059B803A4}"/>
              </a:ext>
            </a:extLst>
          </p:cNvPr>
          <p:cNvSpPr>
            <a:spLocks/>
          </p:cNvSpPr>
          <p:nvPr/>
        </p:nvSpPr>
        <p:spPr bwMode="auto">
          <a:xfrm>
            <a:off x="2341836" y="4787724"/>
            <a:ext cx="1359823" cy="1347473"/>
          </a:xfrm>
          <a:custGeom>
            <a:avLst/>
            <a:gdLst>
              <a:gd name="T0" fmla="*/ 1143 w 2263"/>
              <a:gd name="T1" fmla="*/ 0 h 2239"/>
              <a:gd name="T2" fmla="*/ 973 w 2263"/>
              <a:gd name="T3" fmla="*/ 71 h 2239"/>
              <a:gd name="T4" fmla="*/ 94 w 2263"/>
              <a:gd name="T5" fmla="*/ 950 h 2239"/>
              <a:gd name="T6" fmla="*/ 94 w 2263"/>
              <a:gd name="T7" fmla="*/ 1290 h 2239"/>
              <a:gd name="T8" fmla="*/ 973 w 2263"/>
              <a:gd name="T9" fmla="*/ 2169 h 2239"/>
              <a:gd name="T10" fmla="*/ 1143 w 2263"/>
              <a:gd name="T11" fmla="*/ 2239 h 2239"/>
              <a:gd name="T12" fmla="*/ 1313 w 2263"/>
              <a:gd name="T13" fmla="*/ 2169 h 2239"/>
              <a:gd name="T14" fmla="*/ 2192 w 2263"/>
              <a:gd name="T15" fmla="*/ 1290 h 2239"/>
              <a:gd name="T16" fmla="*/ 2262 w 2263"/>
              <a:gd name="T17" fmla="*/ 1116 h 2239"/>
              <a:gd name="T18" fmla="*/ 2022 w 2263"/>
              <a:gd name="T19" fmla="*/ 1116 h 2239"/>
              <a:gd name="T20" fmla="*/ 1996 w 2263"/>
              <a:gd name="T21" fmla="*/ 1089 h 2239"/>
              <a:gd name="T22" fmla="*/ 2022 w 2263"/>
              <a:gd name="T23" fmla="*/ 1063 h 2239"/>
              <a:gd name="T24" fmla="*/ 2255 w 2263"/>
              <a:gd name="T25" fmla="*/ 1063 h 2239"/>
              <a:gd name="T26" fmla="*/ 2192 w 2263"/>
              <a:gd name="T27" fmla="*/ 950 h 2239"/>
              <a:gd name="T28" fmla="*/ 1313 w 2263"/>
              <a:gd name="T29" fmla="*/ 71 h 2239"/>
              <a:gd name="T30" fmla="*/ 1143 w 2263"/>
              <a:gd name="T31" fmla="*/ 0 h 2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63" h="2239">
                <a:moveTo>
                  <a:pt x="1143" y="0"/>
                </a:moveTo>
                <a:cubicBezTo>
                  <a:pt x="1081" y="0"/>
                  <a:pt x="1020" y="24"/>
                  <a:pt x="973" y="71"/>
                </a:cubicBezTo>
                <a:cubicBezTo>
                  <a:pt x="94" y="950"/>
                  <a:pt x="94" y="950"/>
                  <a:pt x="94" y="950"/>
                </a:cubicBezTo>
                <a:cubicBezTo>
                  <a:pt x="0" y="1044"/>
                  <a:pt x="0" y="1196"/>
                  <a:pt x="94" y="1290"/>
                </a:cubicBezTo>
                <a:cubicBezTo>
                  <a:pt x="973" y="2169"/>
                  <a:pt x="973" y="2169"/>
                  <a:pt x="973" y="2169"/>
                </a:cubicBezTo>
                <a:cubicBezTo>
                  <a:pt x="1020" y="2215"/>
                  <a:pt x="1081" y="2239"/>
                  <a:pt x="1143" y="2239"/>
                </a:cubicBezTo>
                <a:cubicBezTo>
                  <a:pt x="1204" y="2239"/>
                  <a:pt x="1266" y="2215"/>
                  <a:pt x="1313" y="2169"/>
                </a:cubicBezTo>
                <a:cubicBezTo>
                  <a:pt x="2192" y="1290"/>
                  <a:pt x="2192" y="1290"/>
                  <a:pt x="2192" y="1290"/>
                </a:cubicBezTo>
                <a:cubicBezTo>
                  <a:pt x="2240" y="1242"/>
                  <a:pt x="2263" y="1179"/>
                  <a:pt x="2262" y="1116"/>
                </a:cubicBezTo>
                <a:cubicBezTo>
                  <a:pt x="2022" y="1116"/>
                  <a:pt x="2022" y="1116"/>
                  <a:pt x="2022" y="1116"/>
                </a:cubicBezTo>
                <a:cubicBezTo>
                  <a:pt x="2008" y="1116"/>
                  <a:pt x="1996" y="1104"/>
                  <a:pt x="1996" y="1089"/>
                </a:cubicBezTo>
                <a:cubicBezTo>
                  <a:pt x="1996" y="1075"/>
                  <a:pt x="2008" y="1063"/>
                  <a:pt x="2022" y="1063"/>
                </a:cubicBezTo>
                <a:cubicBezTo>
                  <a:pt x="2255" y="1063"/>
                  <a:pt x="2255" y="1063"/>
                  <a:pt x="2255" y="1063"/>
                </a:cubicBezTo>
                <a:cubicBezTo>
                  <a:pt x="2245" y="1021"/>
                  <a:pt x="2224" y="982"/>
                  <a:pt x="2192" y="950"/>
                </a:cubicBezTo>
                <a:cubicBezTo>
                  <a:pt x="1313" y="71"/>
                  <a:pt x="1313" y="71"/>
                  <a:pt x="1313" y="71"/>
                </a:cubicBezTo>
                <a:cubicBezTo>
                  <a:pt x="1266" y="24"/>
                  <a:pt x="1204" y="0"/>
                  <a:pt x="1143" y="0"/>
                </a:cubicBezTo>
              </a:path>
            </a:pathLst>
          </a:custGeom>
          <a:solidFill>
            <a:srgbClr val="B6B3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4" name="Freeform 130">
            <a:extLst>
              <a:ext uri="{FF2B5EF4-FFF2-40B4-BE49-F238E27FC236}">
                <a16:creationId xmlns:a16="http://schemas.microsoft.com/office/drawing/2014/main" id="{60EAB81C-9E3C-4906-B10D-92F16F64AE7B}"/>
              </a:ext>
            </a:extLst>
          </p:cNvPr>
          <p:cNvSpPr>
            <a:spLocks/>
          </p:cNvSpPr>
          <p:nvPr/>
        </p:nvSpPr>
        <p:spPr bwMode="auto">
          <a:xfrm>
            <a:off x="3541115" y="5427156"/>
            <a:ext cx="159859" cy="31560"/>
          </a:xfrm>
          <a:custGeom>
            <a:avLst/>
            <a:gdLst>
              <a:gd name="T0" fmla="*/ 259 w 266"/>
              <a:gd name="T1" fmla="*/ 0 h 53"/>
              <a:gd name="T2" fmla="*/ 26 w 266"/>
              <a:gd name="T3" fmla="*/ 0 h 53"/>
              <a:gd name="T4" fmla="*/ 0 w 266"/>
              <a:gd name="T5" fmla="*/ 26 h 53"/>
              <a:gd name="T6" fmla="*/ 26 w 266"/>
              <a:gd name="T7" fmla="*/ 53 h 53"/>
              <a:gd name="T8" fmla="*/ 266 w 266"/>
              <a:gd name="T9" fmla="*/ 53 h 53"/>
              <a:gd name="T10" fmla="*/ 259 w 266"/>
              <a:gd name="T11" fmla="*/ 0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6" h="53">
                <a:moveTo>
                  <a:pt x="259" y="0"/>
                </a:moveTo>
                <a:cubicBezTo>
                  <a:pt x="26" y="0"/>
                  <a:pt x="26" y="0"/>
                  <a:pt x="26" y="0"/>
                </a:cubicBezTo>
                <a:cubicBezTo>
                  <a:pt x="12" y="0"/>
                  <a:pt x="0" y="12"/>
                  <a:pt x="0" y="26"/>
                </a:cubicBezTo>
                <a:cubicBezTo>
                  <a:pt x="0" y="41"/>
                  <a:pt x="12" y="53"/>
                  <a:pt x="26" y="53"/>
                </a:cubicBezTo>
                <a:cubicBezTo>
                  <a:pt x="266" y="53"/>
                  <a:pt x="266" y="53"/>
                  <a:pt x="266" y="53"/>
                </a:cubicBezTo>
                <a:cubicBezTo>
                  <a:pt x="266" y="35"/>
                  <a:pt x="264" y="17"/>
                  <a:pt x="259" y="0"/>
                </a:cubicBezTo>
              </a:path>
            </a:pathLst>
          </a:custGeom>
          <a:solidFill>
            <a:srgbClr val="9A979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5" name="Freeform 132">
            <a:extLst>
              <a:ext uri="{FF2B5EF4-FFF2-40B4-BE49-F238E27FC236}">
                <a16:creationId xmlns:a16="http://schemas.microsoft.com/office/drawing/2014/main" id="{8D8397C3-611B-4C4D-B375-485B8428A192}"/>
              </a:ext>
            </a:extLst>
          </p:cNvPr>
          <p:cNvSpPr>
            <a:spLocks/>
          </p:cNvSpPr>
          <p:nvPr/>
        </p:nvSpPr>
        <p:spPr bwMode="auto">
          <a:xfrm>
            <a:off x="2022806" y="4417237"/>
            <a:ext cx="845259" cy="829478"/>
          </a:xfrm>
          <a:custGeom>
            <a:avLst/>
            <a:gdLst>
              <a:gd name="T0" fmla="*/ 101 w 1406"/>
              <a:gd name="T1" fmla="*/ 107 h 1378"/>
              <a:gd name="T2" fmla="*/ 470 w 1406"/>
              <a:gd name="T3" fmla="*/ 101 h 1378"/>
              <a:gd name="T4" fmla="*/ 1300 w 1406"/>
              <a:gd name="T5" fmla="*/ 902 h 1378"/>
              <a:gd name="T6" fmla="*/ 1306 w 1406"/>
              <a:gd name="T7" fmla="*/ 1271 h 1378"/>
              <a:gd name="T8" fmla="*/ 937 w 1406"/>
              <a:gd name="T9" fmla="*/ 1277 h 1378"/>
              <a:gd name="T10" fmla="*/ 107 w 1406"/>
              <a:gd name="T11" fmla="*/ 476 h 1378"/>
              <a:gd name="T12" fmla="*/ 101 w 1406"/>
              <a:gd name="T13" fmla="*/ 107 h 13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6" h="1378">
                <a:moveTo>
                  <a:pt x="101" y="107"/>
                </a:moveTo>
                <a:cubicBezTo>
                  <a:pt x="201" y="3"/>
                  <a:pt x="366" y="0"/>
                  <a:pt x="470" y="101"/>
                </a:cubicBezTo>
                <a:cubicBezTo>
                  <a:pt x="1300" y="902"/>
                  <a:pt x="1300" y="902"/>
                  <a:pt x="1300" y="902"/>
                </a:cubicBezTo>
                <a:cubicBezTo>
                  <a:pt x="1403" y="1002"/>
                  <a:pt x="1406" y="1167"/>
                  <a:pt x="1306" y="1271"/>
                </a:cubicBezTo>
                <a:cubicBezTo>
                  <a:pt x="1206" y="1375"/>
                  <a:pt x="1040" y="1378"/>
                  <a:pt x="937" y="1277"/>
                </a:cubicBezTo>
                <a:cubicBezTo>
                  <a:pt x="107" y="476"/>
                  <a:pt x="107" y="476"/>
                  <a:pt x="107" y="476"/>
                </a:cubicBezTo>
                <a:cubicBezTo>
                  <a:pt x="3" y="376"/>
                  <a:pt x="0" y="210"/>
                  <a:pt x="101" y="1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6" name="Freeform 133">
            <a:extLst>
              <a:ext uri="{FF2B5EF4-FFF2-40B4-BE49-F238E27FC236}">
                <a16:creationId xmlns:a16="http://schemas.microsoft.com/office/drawing/2014/main" id="{5500C10F-3EA0-4D12-AD2D-6ADF206EBA16}"/>
              </a:ext>
            </a:extLst>
          </p:cNvPr>
          <p:cNvSpPr>
            <a:spLocks/>
          </p:cNvSpPr>
          <p:nvPr/>
        </p:nvSpPr>
        <p:spPr bwMode="auto">
          <a:xfrm>
            <a:off x="2009770" y="2282137"/>
            <a:ext cx="845259" cy="828792"/>
          </a:xfrm>
          <a:custGeom>
            <a:avLst/>
            <a:gdLst>
              <a:gd name="T0" fmla="*/ 100 w 1406"/>
              <a:gd name="T1" fmla="*/ 106 h 1377"/>
              <a:gd name="T2" fmla="*/ 470 w 1406"/>
              <a:gd name="T3" fmla="*/ 100 h 1377"/>
              <a:gd name="T4" fmla="*/ 1299 w 1406"/>
              <a:gd name="T5" fmla="*/ 901 h 1377"/>
              <a:gd name="T6" fmla="*/ 1305 w 1406"/>
              <a:gd name="T7" fmla="*/ 1271 h 1377"/>
              <a:gd name="T8" fmla="*/ 936 w 1406"/>
              <a:gd name="T9" fmla="*/ 1277 h 1377"/>
              <a:gd name="T10" fmla="*/ 107 w 1406"/>
              <a:gd name="T11" fmla="*/ 476 h 1377"/>
              <a:gd name="T12" fmla="*/ 100 w 1406"/>
              <a:gd name="T13" fmla="*/ 106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06" h="1377">
                <a:moveTo>
                  <a:pt x="100" y="106"/>
                </a:moveTo>
                <a:cubicBezTo>
                  <a:pt x="200" y="3"/>
                  <a:pt x="366" y="0"/>
                  <a:pt x="470" y="100"/>
                </a:cubicBezTo>
                <a:cubicBezTo>
                  <a:pt x="1299" y="901"/>
                  <a:pt x="1299" y="901"/>
                  <a:pt x="1299" y="901"/>
                </a:cubicBezTo>
                <a:cubicBezTo>
                  <a:pt x="1403" y="1002"/>
                  <a:pt x="1406" y="1167"/>
                  <a:pt x="1305" y="1271"/>
                </a:cubicBezTo>
                <a:cubicBezTo>
                  <a:pt x="1205" y="1374"/>
                  <a:pt x="1040" y="1377"/>
                  <a:pt x="936" y="1277"/>
                </a:cubicBezTo>
                <a:cubicBezTo>
                  <a:pt x="107" y="476"/>
                  <a:pt x="107" y="476"/>
                  <a:pt x="107" y="476"/>
                </a:cubicBezTo>
                <a:cubicBezTo>
                  <a:pt x="3" y="375"/>
                  <a:pt x="0" y="210"/>
                  <a:pt x="100" y="106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7" name="Freeform 134">
            <a:extLst>
              <a:ext uri="{FF2B5EF4-FFF2-40B4-BE49-F238E27FC236}">
                <a16:creationId xmlns:a16="http://schemas.microsoft.com/office/drawing/2014/main" id="{B433C245-D90D-4D20-A467-2D7E7D258947}"/>
              </a:ext>
            </a:extLst>
          </p:cNvPr>
          <p:cNvSpPr>
            <a:spLocks/>
          </p:cNvSpPr>
          <p:nvPr/>
        </p:nvSpPr>
        <p:spPr bwMode="auto">
          <a:xfrm>
            <a:off x="2156593" y="3338024"/>
            <a:ext cx="828107" cy="845944"/>
          </a:xfrm>
          <a:custGeom>
            <a:avLst/>
            <a:gdLst>
              <a:gd name="T0" fmla="*/ 1271 w 1378"/>
              <a:gd name="T1" fmla="*/ 100 h 1406"/>
              <a:gd name="T2" fmla="*/ 1278 w 1378"/>
              <a:gd name="T3" fmla="*/ 470 h 1406"/>
              <a:gd name="T4" fmla="*/ 476 w 1378"/>
              <a:gd name="T5" fmla="*/ 1299 h 1406"/>
              <a:gd name="T6" fmla="*/ 107 w 1378"/>
              <a:gd name="T7" fmla="*/ 1306 h 1406"/>
              <a:gd name="T8" fmla="*/ 101 w 1378"/>
              <a:gd name="T9" fmla="*/ 936 h 1406"/>
              <a:gd name="T10" fmla="*/ 902 w 1378"/>
              <a:gd name="T11" fmla="*/ 107 h 1406"/>
              <a:gd name="T12" fmla="*/ 1271 w 1378"/>
              <a:gd name="T13" fmla="*/ 100 h 1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78" h="1406">
                <a:moveTo>
                  <a:pt x="1271" y="100"/>
                </a:moveTo>
                <a:cubicBezTo>
                  <a:pt x="1375" y="201"/>
                  <a:pt x="1378" y="366"/>
                  <a:pt x="1278" y="470"/>
                </a:cubicBezTo>
                <a:cubicBezTo>
                  <a:pt x="476" y="1299"/>
                  <a:pt x="476" y="1299"/>
                  <a:pt x="476" y="1299"/>
                </a:cubicBezTo>
                <a:cubicBezTo>
                  <a:pt x="376" y="1403"/>
                  <a:pt x="211" y="1406"/>
                  <a:pt x="107" y="1306"/>
                </a:cubicBezTo>
                <a:cubicBezTo>
                  <a:pt x="3" y="1205"/>
                  <a:pt x="0" y="1040"/>
                  <a:pt x="101" y="936"/>
                </a:cubicBezTo>
                <a:cubicBezTo>
                  <a:pt x="902" y="107"/>
                  <a:pt x="902" y="107"/>
                  <a:pt x="902" y="107"/>
                </a:cubicBezTo>
                <a:cubicBezTo>
                  <a:pt x="1002" y="3"/>
                  <a:pt x="1167" y="0"/>
                  <a:pt x="1271" y="1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8" name="Freeform 137">
            <a:extLst>
              <a:ext uri="{FF2B5EF4-FFF2-40B4-BE49-F238E27FC236}">
                <a16:creationId xmlns:a16="http://schemas.microsoft.com/office/drawing/2014/main" id="{18C0476B-305E-4E51-AE42-C07980114847}"/>
              </a:ext>
            </a:extLst>
          </p:cNvPr>
          <p:cNvSpPr>
            <a:spLocks/>
          </p:cNvSpPr>
          <p:nvPr/>
        </p:nvSpPr>
        <p:spPr bwMode="auto">
          <a:xfrm>
            <a:off x="2276659" y="4701276"/>
            <a:ext cx="1472341" cy="1474400"/>
          </a:xfrm>
          <a:custGeom>
            <a:avLst/>
            <a:gdLst>
              <a:gd name="T0" fmla="*/ 2349 w 2450"/>
              <a:gd name="T1" fmla="*/ 1042 h 2450"/>
              <a:gd name="T2" fmla="*/ 2349 w 2450"/>
              <a:gd name="T3" fmla="*/ 1407 h 2450"/>
              <a:gd name="T4" fmla="*/ 1407 w 2450"/>
              <a:gd name="T5" fmla="*/ 2349 h 2450"/>
              <a:gd name="T6" fmla="*/ 1042 w 2450"/>
              <a:gd name="T7" fmla="*/ 2349 h 2450"/>
              <a:gd name="T8" fmla="*/ 100 w 2450"/>
              <a:gd name="T9" fmla="*/ 1407 h 2450"/>
              <a:gd name="T10" fmla="*/ 100 w 2450"/>
              <a:gd name="T11" fmla="*/ 1042 h 2450"/>
              <a:gd name="T12" fmla="*/ 1042 w 2450"/>
              <a:gd name="T13" fmla="*/ 100 h 2450"/>
              <a:gd name="T14" fmla="*/ 1407 w 2450"/>
              <a:gd name="T15" fmla="*/ 100 h 2450"/>
              <a:gd name="T16" fmla="*/ 2349 w 2450"/>
              <a:gd name="T17" fmla="*/ 1042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0" h="2450">
                <a:moveTo>
                  <a:pt x="2349" y="1042"/>
                </a:moveTo>
                <a:cubicBezTo>
                  <a:pt x="2450" y="1143"/>
                  <a:pt x="2450" y="1306"/>
                  <a:pt x="2349" y="1407"/>
                </a:cubicBezTo>
                <a:cubicBezTo>
                  <a:pt x="1407" y="2349"/>
                  <a:pt x="1407" y="2349"/>
                  <a:pt x="1407" y="2349"/>
                </a:cubicBezTo>
                <a:cubicBezTo>
                  <a:pt x="1306" y="2450"/>
                  <a:pt x="1143" y="2450"/>
                  <a:pt x="1042" y="2349"/>
                </a:cubicBezTo>
                <a:cubicBezTo>
                  <a:pt x="100" y="1407"/>
                  <a:pt x="100" y="1407"/>
                  <a:pt x="100" y="1407"/>
                </a:cubicBezTo>
                <a:cubicBezTo>
                  <a:pt x="0" y="1306"/>
                  <a:pt x="0" y="1143"/>
                  <a:pt x="100" y="1042"/>
                </a:cubicBezTo>
                <a:cubicBezTo>
                  <a:pt x="1042" y="100"/>
                  <a:pt x="1042" y="100"/>
                  <a:pt x="1042" y="100"/>
                </a:cubicBezTo>
                <a:cubicBezTo>
                  <a:pt x="1143" y="0"/>
                  <a:pt x="1306" y="0"/>
                  <a:pt x="1407" y="100"/>
                </a:cubicBezTo>
                <a:lnTo>
                  <a:pt x="2349" y="104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19" name="Freeform 138">
            <a:extLst>
              <a:ext uri="{FF2B5EF4-FFF2-40B4-BE49-F238E27FC236}">
                <a16:creationId xmlns:a16="http://schemas.microsoft.com/office/drawing/2014/main" id="{7C81D645-34A1-44A5-8434-61DBF3B93600}"/>
              </a:ext>
            </a:extLst>
          </p:cNvPr>
          <p:cNvSpPr>
            <a:spLocks noEditPoints="1"/>
          </p:cNvSpPr>
          <p:nvPr/>
        </p:nvSpPr>
        <p:spPr bwMode="auto">
          <a:xfrm>
            <a:off x="2362419" y="4800759"/>
            <a:ext cx="1300134" cy="1275434"/>
          </a:xfrm>
          <a:custGeom>
            <a:avLst/>
            <a:gdLst>
              <a:gd name="T0" fmla="*/ 1082 w 2163"/>
              <a:gd name="T1" fmla="*/ 27 h 2119"/>
              <a:gd name="T2" fmla="*/ 1223 w 2163"/>
              <a:gd name="T3" fmla="*/ 86 h 2119"/>
              <a:gd name="T4" fmla="*/ 2055 w 2163"/>
              <a:gd name="T5" fmla="*/ 918 h 2119"/>
              <a:gd name="T6" fmla="*/ 2114 w 2163"/>
              <a:gd name="T7" fmla="*/ 1060 h 2119"/>
              <a:gd name="T8" fmla="*/ 2055 w 2163"/>
              <a:gd name="T9" fmla="*/ 1201 h 2119"/>
              <a:gd name="T10" fmla="*/ 1223 w 2163"/>
              <a:gd name="T11" fmla="*/ 2033 h 2119"/>
              <a:gd name="T12" fmla="*/ 1082 w 2163"/>
              <a:gd name="T13" fmla="*/ 2092 h 2119"/>
              <a:gd name="T14" fmla="*/ 940 w 2163"/>
              <a:gd name="T15" fmla="*/ 2033 h 2119"/>
              <a:gd name="T16" fmla="*/ 108 w 2163"/>
              <a:gd name="T17" fmla="*/ 1201 h 2119"/>
              <a:gd name="T18" fmla="*/ 49 w 2163"/>
              <a:gd name="T19" fmla="*/ 1060 h 2119"/>
              <a:gd name="T20" fmla="*/ 108 w 2163"/>
              <a:gd name="T21" fmla="*/ 918 h 2119"/>
              <a:gd name="T22" fmla="*/ 940 w 2163"/>
              <a:gd name="T23" fmla="*/ 86 h 2119"/>
              <a:gd name="T24" fmla="*/ 1082 w 2163"/>
              <a:gd name="T25" fmla="*/ 27 h 2119"/>
              <a:gd name="T26" fmla="*/ 1082 w 2163"/>
              <a:gd name="T27" fmla="*/ 0 h 2119"/>
              <a:gd name="T28" fmla="*/ 921 w 2163"/>
              <a:gd name="T29" fmla="*/ 67 h 2119"/>
              <a:gd name="T30" fmla="*/ 89 w 2163"/>
              <a:gd name="T31" fmla="*/ 899 h 2119"/>
              <a:gd name="T32" fmla="*/ 89 w 2163"/>
              <a:gd name="T33" fmla="*/ 1221 h 2119"/>
              <a:gd name="T34" fmla="*/ 921 w 2163"/>
              <a:gd name="T35" fmla="*/ 2052 h 2119"/>
              <a:gd name="T36" fmla="*/ 1082 w 2163"/>
              <a:gd name="T37" fmla="*/ 2119 h 2119"/>
              <a:gd name="T38" fmla="*/ 1243 w 2163"/>
              <a:gd name="T39" fmla="*/ 2052 h 2119"/>
              <a:gd name="T40" fmla="*/ 2074 w 2163"/>
              <a:gd name="T41" fmla="*/ 1221 h 2119"/>
              <a:gd name="T42" fmla="*/ 2074 w 2163"/>
              <a:gd name="T43" fmla="*/ 899 h 2119"/>
              <a:gd name="T44" fmla="*/ 1243 w 2163"/>
              <a:gd name="T45" fmla="*/ 67 h 2119"/>
              <a:gd name="T46" fmla="*/ 1082 w 2163"/>
              <a:gd name="T47" fmla="*/ 0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3" h="2119">
                <a:moveTo>
                  <a:pt x="1082" y="27"/>
                </a:moveTo>
                <a:cubicBezTo>
                  <a:pt x="1135" y="27"/>
                  <a:pt x="1186" y="48"/>
                  <a:pt x="1223" y="86"/>
                </a:cubicBezTo>
                <a:cubicBezTo>
                  <a:pt x="2055" y="918"/>
                  <a:pt x="2055" y="918"/>
                  <a:pt x="2055" y="918"/>
                </a:cubicBezTo>
                <a:cubicBezTo>
                  <a:pt x="2093" y="956"/>
                  <a:pt x="2114" y="1006"/>
                  <a:pt x="2114" y="1060"/>
                </a:cubicBezTo>
                <a:cubicBezTo>
                  <a:pt x="2114" y="1113"/>
                  <a:pt x="2093" y="1164"/>
                  <a:pt x="2055" y="1201"/>
                </a:cubicBezTo>
                <a:cubicBezTo>
                  <a:pt x="1223" y="2033"/>
                  <a:pt x="1223" y="2033"/>
                  <a:pt x="1223" y="2033"/>
                </a:cubicBezTo>
                <a:cubicBezTo>
                  <a:pt x="1186" y="2071"/>
                  <a:pt x="1135" y="2092"/>
                  <a:pt x="1082" y="2092"/>
                </a:cubicBezTo>
                <a:cubicBezTo>
                  <a:pt x="1028" y="2092"/>
                  <a:pt x="978" y="2071"/>
                  <a:pt x="940" y="2033"/>
                </a:cubicBezTo>
                <a:cubicBezTo>
                  <a:pt x="108" y="1201"/>
                  <a:pt x="108" y="1201"/>
                  <a:pt x="108" y="1201"/>
                </a:cubicBezTo>
                <a:cubicBezTo>
                  <a:pt x="70" y="1164"/>
                  <a:pt x="49" y="1113"/>
                  <a:pt x="49" y="1060"/>
                </a:cubicBezTo>
                <a:cubicBezTo>
                  <a:pt x="49" y="1006"/>
                  <a:pt x="70" y="956"/>
                  <a:pt x="108" y="918"/>
                </a:cubicBezTo>
                <a:cubicBezTo>
                  <a:pt x="940" y="86"/>
                  <a:pt x="940" y="86"/>
                  <a:pt x="940" y="86"/>
                </a:cubicBezTo>
                <a:cubicBezTo>
                  <a:pt x="978" y="48"/>
                  <a:pt x="1028" y="27"/>
                  <a:pt x="1082" y="27"/>
                </a:cubicBezTo>
                <a:moveTo>
                  <a:pt x="1082" y="0"/>
                </a:moveTo>
                <a:cubicBezTo>
                  <a:pt x="1023" y="0"/>
                  <a:pt x="965" y="22"/>
                  <a:pt x="921" y="67"/>
                </a:cubicBezTo>
                <a:cubicBezTo>
                  <a:pt x="89" y="899"/>
                  <a:pt x="89" y="899"/>
                  <a:pt x="89" y="899"/>
                </a:cubicBezTo>
                <a:cubicBezTo>
                  <a:pt x="0" y="988"/>
                  <a:pt x="0" y="1132"/>
                  <a:pt x="89" y="1221"/>
                </a:cubicBezTo>
                <a:cubicBezTo>
                  <a:pt x="921" y="2052"/>
                  <a:pt x="921" y="2052"/>
                  <a:pt x="921" y="2052"/>
                </a:cubicBezTo>
                <a:cubicBezTo>
                  <a:pt x="965" y="2097"/>
                  <a:pt x="1023" y="2119"/>
                  <a:pt x="1082" y="2119"/>
                </a:cubicBezTo>
                <a:cubicBezTo>
                  <a:pt x="1140" y="2119"/>
                  <a:pt x="1198" y="2097"/>
                  <a:pt x="1243" y="2052"/>
                </a:cubicBezTo>
                <a:cubicBezTo>
                  <a:pt x="2074" y="1221"/>
                  <a:pt x="2074" y="1221"/>
                  <a:pt x="2074" y="1221"/>
                </a:cubicBezTo>
                <a:cubicBezTo>
                  <a:pt x="2163" y="1132"/>
                  <a:pt x="2163" y="988"/>
                  <a:pt x="2074" y="899"/>
                </a:cubicBezTo>
                <a:cubicBezTo>
                  <a:pt x="1243" y="67"/>
                  <a:pt x="1243" y="67"/>
                  <a:pt x="1243" y="67"/>
                </a:cubicBezTo>
                <a:cubicBezTo>
                  <a:pt x="1198" y="22"/>
                  <a:pt x="1140" y="0"/>
                  <a:pt x="10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20" name="Freeform 139">
            <a:extLst>
              <a:ext uri="{FF2B5EF4-FFF2-40B4-BE49-F238E27FC236}">
                <a16:creationId xmlns:a16="http://schemas.microsoft.com/office/drawing/2014/main" id="{964896B3-713B-4EB7-BF96-50E44CAD5C52}"/>
              </a:ext>
            </a:extLst>
          </p:cNvPr>
          <p:cNvSpPr>
            <a:spLocks/>
          </p:cNvSpPr>
          <p:nvPr/>
        </p:nvSpPr>
        <p:spPr bwMode="auto">
          <a:xfrm>
            <a:off x="1250274" y="1493138"/>
            <a:ext cx="1473027" cy="1474400"/>
          </a:xfrm>
          <a:custGeom>
            <a:avLst/>
            <a:gdLst>
              <a:gd name="T0" fmla="*/ 2349 w 2450"/>
              <a:gd name="T1" fmla="*/ 1043 h 2450"/>
              <a:gd name="T2" fmla="*/ 2349 w 2450"/>
              <a:gd name="T3" fmla="*/ 1407 h 2450"/>
              <a:gd name="T4" fmla="*/ 1407 w 2450"/>
              <a:gd name="T5" fmla="*/ 2349 h 2450"/>
              <a:gd name="T6" fmla="*/ 1042 w 2450"/>
              <a:gd name="T7" fmla="*/ 2349 h 2450"/>
              <a:gd name="T8" fmla="*/ 100 w 2450"/>
              <a:gd name="T9" fmla="*/ 1407 h 2450"/>
              <a:gd name="T10" fmla="*/ 100 w 2450"/>
              <a:gd name="T11" fmla="*/ 1043 h 2450"/>
              <a:gd name="T12" fmla="*/ 1042 w 2450"/>
              <a:gd name="T13" fmla="*/ 100 h 2450"/>
              <a:gd name="T14" fmla="*/ 1407 w 2450"/>
              <a:gd name="T15" fmla="*/ 100 h 2450"/>
              <a:gd name="T16" fmla="*/ 2349 w 2450"/>
              <a:gd name="T17" fmla="*/ 1043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0" h="2450">
                <a:moveTo>
                  <a:pt x="2349" y="1043"/>
                </a:moveTo>
                <a:cubicBezTo>
                  <a:pt x="2450" y="1143"/>
                  <a:pt x="2450" y="1306"/>
                  <a:pt x="2349" y="1407"/>
                </a:cubicBezTo>
                <a:cubicBezTo>
                  <a:pt x="1407" y="2349"/>
                  <a:pt x="1407" y="2349"/>
                  <a:pt x="1407" y="2349"/>
                </a:cubicBezTo>
                <a:cubicBezTo>
                  <a:pt x="1306" y="2450"/>
                  <a:pt x="1143" y="2450"/>
                  <a:pt x="1042" y="2349"/>
                </a:cubicBezTo>
                <a:cubicBezTo>
                  <a:pt x="100" y="1407"/>
                  <a:pt x="100" y="1407"/>
                  <a:pt x="100" y="1407"/>
                </a:cubicBezTo>
                <a:cubicBezTo>
                  <a:pt x="0" y="1306"/>
                  <a:pt x="0" y="1143"/>
                  <a:pt x="100" y="1043"/>
                </a:cubicBezTo>
                <a:cubicBezTo>
                  <a:pt x="1042" y="100"/>
                  <a:pt x="1042" y="100"/>
                  <a:pt x="1042" y="100"/>
                </a:cubicBezTo>
                <a:cubicBezTo>
                  <a:pt x="1143" y="0"/>
                  <a:pt x="1306" y="0"/>
                  <a:pt x="1407" y="100"/>
                </a:cubicBezTo>
                <a:cubicBezTo>
                  <a:pt x="2349" y="1043"/>
                  <a:pt x="2349" y="1043"/>
                  <a:pt x="2349" y="104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21" name="Freeform 140">
            <a:extLst>
              <a:ext uri="{FF2B5EF4-FFF2-40B4-BE49-F238E27FC236}">
                <a16:creationId xmlns:a16="http://schemas.microsoft.com/office/drawing/2014/main" id="{DD38BE9B-050D-4186-98F6-72A364B219C9}"/>
              </a:ext>
            </a:extLst>
          </p:cNvPr>
          <p:cNvSpPr>
            <a:spLocks noEditPoints="1"/>
          </p:cNvSpPr>
          <p:nvPr/>
        </p:nvSpPr>
        <p:spPr bwMode="auto">
          <a:xfrm>
            <a:off x="1336720" y="1592621"/>
            <a:ext cx="1300820" cy="1274748"/>
          </a:xfrm>
          <a:custGeom>
            <a:avLst/>
            <a:gdLst>
              <a:gd name="T0" fmla="*/ 1082 w 2164"/>
              <a:gd name="T1" fmla="*/ 2092 h 2119"/>
              <a:gd name="T2" fmla="*/ 940 w 2164"/>
              <a:gd name="T3" fmla="*/ 2033 h 2119"/>
              <a:gd name="T4" fmla="*/ 108 w 2164"/>
              <a:gd name="T5" fmla="*/ 1202 h 2119"/>
              <a:gd name="T6" fmla="*/ 50 w 2164"/>
              <a:gd name="T7" fmla="*/ 1060 h 2119"/>
              <a:gd name="T8" fmla="*/ 108 w 2164"/>
              <a:gd name="T9" fmla="*/ 918 h 2119"/>
              <a:gd name="T10" fmla="*/ 940 w 2164"/>
              <a:gd name="T11" fmla="*/ 86 h 2119"/>
              <a:gd name="T12" fmla="*/ 1082 w 2164"/>
              <a:gd name="T13" fmla="*/ 28 h 2119"/>
              <a:gd name="T14" fmla="*/ 1224 w 2164"/>
              <a:gd name="T15" fmla="*/ 86 h 2119"/>
              <a:gd name="T16" fmla="*/ 2055 w 2164"/>
              <a:gd name="T17" fmla="*/ 918 h 2119"/>
              <a:gd name="T18" fmla="*/ 2114 w 2164"/>
              <a:gd name="T19" fmla="*/ 1060 h 2119"/>
              <a:gd name="T20" fmla="*/ 2055 w 2164"/>
              <a:gd name="T21" fmla="*/ 1202 h 2119"/>
              <a:gd name="T22" fmla="*/ 1224 w 2164"/>
              <a:gd name="T23" fmla="*/ 2033 h 2119"/>
              <a:gd name="T24" fmla="*/ 1082 w 2164"/>
              <a:gd name="T25" fmla="*/ 2092 h 2119"/>
              <a:gd name="T26" fmla="*/ 1082 w 2164"/>
              <a:gd name="T27" fmla="*/ 0 h 2119"/>
              <a:gd name="T28" fmla="*/ 921 w 2164"/>
              <a:gd name="T29" fmla="*/ 67 h 2119"/>
              <a:gd name="T30" fmla="*/ 89 w 2164"/>
              <a:gd name="T31" fmla="*/ 899 h 2119"/>
              <a:gd name="T32" fmla="*/ 89 w 2164"/>
              <a:gd name="T33" fmla="*/ 1221 h 2119"/>
              <a:gd name="T34" fmla="*/ 921 w 2164"/>
              <a:gd name="T35" fmla="*/ 2053 h 2119"/>
              <a:gd name="T36" fmla="*/ 1082 w 2164"/>
              <a:gd name="T37" fmla="*/ 2119 h 2119"/>
              <a:gd name="T38" fmla="*/ 1243 w 2164"/>
              <a:gd name="T39" fmla="*/ 2053 h 2119"/>
              <a:gd name="T40" fmla="*/ 2074 w 2164"/>
              <a:gd name="T41" fmla="*/ 1221 h 2119"/>
              <a:gd name="T42" fmla="*/ 2074 w 2164"/>
              <a:gd name="T43" fmla="*/ 899 h 2119"/>
              <a:gd name="T44" fmla="*/ 1243 w 2164"/>
              <a:gd name="T45" fmla="*/ 67 h 2119"/>
              <a:gd name="T46" fmla="*/ 1082 w 2164"/>
              <a:gd name="T47" fmla="*/ 0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4" h="2119">
                <a:moveTo>
                  <a:pt x="1082" y="2092"/>
                </a:moveTo>
                <a:cubicBezTo>
                  <a:pt x="1028" y="2092"/>
                  <a:pt x="978" y="2071"/>
                  <a:pt x="940" y="2033"/>
                </a:cubicBezTo>
                <a:cubicBezTo>
                  <a:pt x="108" y="1202"/>
                  <a:pt x="108" y="1202"/>
                  <a:pt x="108" y="1202"/>
                </a:cubicBezTo>
                <a:cubicBezTo>
                  <a:pt x="70" y="1164"/>
                  <a:pt x="50" y="1113"/>
                  <a:pt x="50" y="1060"/>
                </a:cubicBezTo>
                <a:cubicBezTo>
                  <a:pt x="50" y="1006"/>
                  <a:pt x="70" y="956"/>
                  <a:pt x="108" y="918"/>
                </a:cubicBezTo>
                <a:cubicBezTo>
                  <a:pt x="940" y="86"/>
                  <a:pt x="940" y="86"/>
                  <a:pt x="940" y="86"/>
                </a:cubicBezTo>
                <a:cubicBezTo>
                  <a:pt x="978" y="48"/>
                  <a:pt x="1028" y="28"/>
                  <a:pt x="1082" y="28"/>
                </a:cubicBezTo>
                <a:cubicBezTo>
                  <a:pt x="1135" y="28"/>
                  <a:pt x="1186" y="48"/>
                  <a:pt x="1224" y="86"/>
                </a:cubicBezTo>
                <a:cubicBezTo>
                  <a:pt x="2055" y="918"/>
                  <a:pt x="2055" y="918"/>
                  <a:pt x="2055" y="918"/>
                </a:cubicBezTo>
                <a:cubicBezTo>
                  <a:pt x="2093" y="956"/>
                  <a:pt x="2114" y="1006"/>
                  <a:pt x="2114" y="1060"/>
                </a:cubicBezTo>
                <a:cubicBezTo>
                  <a:pt x="2114" y="1113"/>
                  <a:pt x="2093" y="1164"/>
                  <a:pt x="2055" y="1202"/>
                </a:cubicBezTo>
                <a:cubicBezTo>
                  <a:pt x="1224" y="2033"/>
                  <a:pt x="1224" y="2033"/>
                  <a:pt x="1224" y="2033"/>
                </a:cubicBezTo>
                <a:cubicBezTo>
                  <a:pt x="1186" y="2071"/>
                  <a:pt x="1135" y="2092"/>
                  <a:pt x="1082" y="2092"/>
                </a:cubicBezTo>
                <a:moveTo>
                  <a:pt x="1082" y="0"/>
                </a:moveTo>
                <a:cubicBezTo>
                  <a:pt x="1023" y="0"/>
                  <a:pt x="965" y="23"/>
                  <a:pt x="921" y="67"/>
                </a:cubicBezTo>
                <a:cubicBezTo>
                  <a:pt x="89" y="899"/>
                  <a:pt x="89" y="899"/>
                  <a:pt x="89" y="899"/>
                </a:cubicBezTo>
                <a:cubicBezTo>
                  <a:pt x="0" y="988"/>
                  <a:pt x="0" y="1132"/>
                  <a:pt x="89" y="1221"/>
                </a:cubicBezTo>
                <a:cubicBezTo>
                  <a:pt x="921" y="2053"/>
                  <a:pt x="921" y="2053"/>
                  <a:pt x="921" y="2053"/>
                </a:cubicBezTo>
                <a:cubicBezTo>
                  <a:pt x="965" y="2097"/>
                  <a:pt x="1023" y="2119"/>
                  <a:pt x="1082" y="2119"/>
                </a:cubicBezTo>
                <a:cubicBezTo>
                  <a:pt x="1140" y="2119"/>
                  <a:pt x="1198" y="2097"/>
                  <a:pt x="1243" y="2053"/>
                </a:cubicBezTo>
                <a:cubicBezTo>
                  <a:pt x="2074" y="1221"/>
                  <a:pt x="2074" y="1221"/>
                  <a:pt x="2074" y="1221"/>
                </a:cubicBezTo>
                <a:cubicBezTo>
                  <a:pt x="2164" y="1132"/>
                  <a:pt x="2163" y="988"/>
                  <a:pt x="2074" y="899"/>
                </a:cubicBezTo>
                <a:cubicBezTo>
                  <a:pt x="1243" y="67"/>
                  <a:pt x="1243" y="67"/>
                  <a:pt x="1243" y="67"/>
                </a:cubicBezTo>
                <a:cubicBezTo>
                  <a:pt x="1198" y="23"/>
                  <a:pt x="1140" y="0"/>
                  <a:pt x="1082" y="0"/>
                </a:cubicBezTo>
              </a:path>
            </a:pathLst>
          </a:custGeom>
          <a:solidFill>
            <a:srgbClr val="E5E9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22" name="Freeform 143">
            <a:extLst>
              <a:ext uri="{FF2B5EF4-FFF2-40B4-BE49-F238E27FC236}">
                <a16:creationId xmlns:a16="http://schemas.microsoft.com/office/drawing/2014/main" id="{BBFBE8B7-D282-44DD-8C67-A348909DD9AF}"/>
              </a:ext>
            </a:extLst>
          </p:cNvPr>
          <p:cNvSpPr>
            <a:spLocks/>
          </p:cNvSpPr>
          <p:nvPr/>
        </p:nvSpPr>
        <p:spPr bwMode="auto">
          <a:xfrm>
            <a:off x="2235494" y="2525012"/>
            <a:ext cx="1473027" cy="1474400"/>
          </a:xfrm>
          <a:custGeom>
            <a:avLst/>
            <a:gdLst>
              <a:gd name="T0" fmla="*/ 2350 w 2450"/>
              <a:gd name="T1" fmla="*/ 1043 h 2450"/>
              <a:gd name="T2" fmla="*/ 2350 w 2450"/>
              <a:gd name="T3" fmla="*/ 1407 h 2450"/>
              <a:gd name="T4" fmla="*/ 1408 w 2450"/>
              <a:gd name="T5" fmla="*/ 2349 h 2450"/>
              <a:gd name="T6" fmla="*/ 1043 w 2450"/>
              <a:gd name="T7" fmla="*/ 2349 h 2450"/>
              <a:gd name="T8" fmla="*/ 101 w 2450"/>
              <a:gd name="T9" fmla="*/ 1407 h 2450"/>
              <a:gd name="T10" fmla="*/ 101 w 2450"/>
              <a:gd name="T11" fmla="*/ 1043 h 2450"/>
              <a:gd name="T12" fmla="*/ 1043 w 2450"/>
              <a:gd name="T13" fmla="*/ 101 h 2450"/>
              <a:gd name="T14" fmla="*/ 1408 w 2450"/>
              <a:gd name="T15" fmla="*/ 101 h 2450"/>
              <a:gd name="T16" fmla="*/ 2350 w 2450"/>
              <a:gd name="T17" fmla="*/ 1043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0" h="2450">
                <a:moveTo>
                  <a:pt x="2350" y="1043"/>
                </a:moveTo>
                <a:cubicBezTo>
                  <a:pt x="2450" y="1143"/>
                  <a:pt x="2450" y="1306"/>
                  <a:pt x="2350" y="1407"/>
                </a:cubicBezTo>
                <a:cubicBezTo>
                  <a:pt x="1408" y="2349"/>
                  <a:pt x="1408" y="2349"/>
                  <a:pt x="1408" y="2349"/>
                </a:cubicBezTo>
                <a:cubicBezTo>
                  <a:pt x="1307" y="2450"/>
                  <a:pt x="1144" y="2450"/>
                  <a:pt x="1043" y="2349"/>
                </a:cubicBezTo>
                <a:cubicBezTo>
                  <a:pt x="101" y="1407"/>
                  <a:pt x="101" y="1407"/>
                  <a:pt x="101" y="1407"/>
                </a:cubicBezTo>
                <a:cubicBezTo>
                  <a:pt x="0" y="1306"/>
                  <a:pt x="0" y="1143"/>
                  <a:pt x="101" y="1043"/>
                </a:cubicBezTo>
                <a:cubicBezTo>
                  <a:pt x="1043" y="101"/>
                  <a:pt x="1043" y="101"/>
                  <a:pt x="1043" y="101"/>
                </a:cubicBezTo>
                <a:cubicBezTo>
                  <a:pt x="1144" y="0"/>
                  <a:pt x="1307" y="0"/>
                  <a:pt x="1408" y="101"/>
                </a:cubicBezTo>
                <a:lnTo>
                  <a:pt x="2350" y="10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23" name="Freeform 144">
            <a:extLst>
              <a:ext uri="{FF2B5EF4-FFF2-40B4-BE49-F238E27FC236}">
                <a16:creationId xmlns:a16="http://schemas.microsoft.com/office/drawing/2014/main" id="{5E50FF84-F827-478B-9251-1945DB333600}"/>
              </a:ext>
            </a:extLst>
          </p:cNvPr>
          <p:cNvSpPr>
            <a:spLocks noEditPoints="1"/>
          </p:cNvSpPr>
          <p:nvPr/>
        </p:nvSpPr>
        <p:spPr bwMode="auto">
          <a:xfrm>
            <a:off x="2321940" y="2624495"/>
            <a:ext cx="1300820" cy="1275434"/>
          </a:xfrm>
          <a:custGeom>
            <a:avLst/>
            <a:gdLst>
              <a:gd name="T0" fmla="*/ 1082 w 2164"/>
              <a:gd name="T1" fmla="*/ 28 h 2119"/>
              <a:gd name="T2" fmla="*/ 1224 w 2164"/>
              <a:gd name="T3" fmla="*/ 86 h 2119"/>
              <a:gd name="T4" fmla="*/ 2056 w 2164"/>
              <a:gd name="T5" fmla="*/ 918 h 2119"/>
              <a:gd name="T6" fmla="*/ 2115 w 2164"/>
              <a:gd name="T7" fmla="*/ 1060 h 2119"/>
              <a:gd name="T8" fmla="*/ 2056 w 2164"/>
              <a:gd name="T9" fmla="*/ 1202 h 2119"/>
              <a:gd name="T10" fmla="*/ 1224 w 2164"/>
              <a:gd name="T11" fmla="*/ 2034 h 2119"/>
              <a:gd name="T12" fmla="*/ 1082 w 2164"/>
              <a:gd name="T13" fmla="*/ 2092 h 2119"/>
              <a:gd name="T14" fmla="*/ 940 w 2164"/>
              <a:gd name="T15" fmla="*/ 2034 h 2119"/>
              <a:gd name="T16" fmla="*/ 109 w 2164"/>
              <a:gd name="T17" fmla="*/ 1202 h 2119"/>
              <a:gd name="T18" fmla="*/ 50 w 2164"/>
              <a:gd name="T19" fmla="*/ 1060 h 2119"/>
              <a:gd name="T20" fmla="*/ 109 w 2164"/>
              <a:gd name="T21" fmla="*/ 918 h 2119"/>
              <a:gd name="T22" fmla="*/ 940 w 2164"/>
              <a:gd name="T23" fmla="*/ 86 h 2119"/>
              <a:gd name="T24" fmla="*/ 1082 w 2164"/>
              <a:gd name="T25" fmla="*/ 28 h 2119"/>
              <a:gd name="T26" fmla="*/ 1082 w 2164"/>
              <a:gd name="T27" fmla="*/ 0 h 2119"/>
              <a:gd name="T28" fmla="*/ 921 w 2164"/>
              <a:gd name="T29" fmla="*/ 67 h 2119"/>
              <a:gd name="T30" fmla="*/ 89 w 2164"/>
              <a:gd name="T31" fmla="*/ 899 h 2119"/>
              <a:gd name="T32" fmla="*/ 89 w 2164"/>
              <a:gd name="T33" fmla="*/ 1221 h 2119"/>
              <a:gd name="T34" fmla="*/ 921 w 2164"/>
              <a:gd name="T35" fmla="*/ 2053 h 2119"/>
              <a:gd name="T36" fmla="*/ 1082 w 2164"/>
              <a:gd name="T37" fmla="*/ 2119 h 2119"/>
              <a:gd name="T38" fmla="*/ 1243 w 2164"/>
              <a:gd name="T39" fmla="*/ 2053 h 2119"/>
              <a:gd name="T40" fmla="*/ 2075 w 2164"/>
              <a:gd name="T41" fmla="*/ 1221 h 2119"/>
              <a:gd name="T42" fmla="*/ 2075 w 2164"/>
              <a:gd name="T43" fmla="*/ 899 h 2119"/>
              <a:gd name="T44" fmla="*/ 1243 w 2164"/>
              <a:gd name="T45" fmla="*/ 67 h 2119"/>
              <a:gd name="T46" fmla="*/ 1082 w 2164"/>
              <a:gd name="T47" fmla="*/ 0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164" h="2119">
                <a:moveTo>
                  <a:pt x="1082" y="28"/>
                </a:moveTo>
                <a:cubicBezTo>
                  <a:pt x="1136" y="28"/>
                  <a:pt x="1186" y="49"/>
                  <a:pt x="1224" y="86"/>
                </a:cubicBezTo>
                <a:cubicBezTo>
                  <a:pt x="2056" y="918"/>
                  <a:pt x="2056" y="918"/>
                  <a:pt x="2056" y="918"/>
                </a:cubicBezTo>
                <a:cubicBezTo>
                  <a:pt x="2094" y="956"/>
                  <a:pt x="2115" y="1007"/>
                  <a:pt x="2115" y="1060"/>
                </a:cubicBezTo>
                <a:cubicBezTo>
                  <a:pt x="2115" y="1114"/>
                  <a:pt x="2094" y="1164"/>
                  <a:pt x="2056" y="1202"/>
                </a:cubicBezTo>
                <a:cubicBezTo>
                  <a:pt x="1224" y="2034"/>
                  <a:pt x="1224" y="2034"/>
                  <a:pt x="1224" y="2034"/>
                </a:cubicBezTo>
                <a:cubicBezTo>
                  <a:pt x="1186" y="2071"/>
                  <a:pt x="1136" y="2092"/>
                  <a:pt x="1082" y="2092"/>
                </a:cubicBezTo>
                <a:cubicBezTo>
                  <a:pt x="1029" y="2092"/>
                  <a:pt x="978" y="2071"/>
                  <a:pt x="940" y="2034"/>
                </a:cubicBezTo>
                <a:cubicBezTo>
                  <a:pt x="109" y="1202"/>
                  <a:pt x="109" y="1202"/>
                  <a:pt x="109" y="1202"/>
                </a:cubicBezTo>
                <a:cubicBezTo>
                  <a:pt x="71" y="1164"/>
                  <a:pt x="50" y="1114"/>
                  <a:pt x="50" y="1060"/>
                </a:cubicBezTo>
                <a:cubicBezTo>
                  <a:pt x="50" y="1006"/>
                  <a:pt x="71" y="956"/>
                  <a:pt x="109" y="918"/>
                </a:cubicBezTo>
                <a:cubicBezTo>
                  <a:pt x="940" y="86"/>
                  <a:pt x="940" y="86"/>
                  <a:pt x="940" y="86"/>
                </a:cubicBezTo>
                <a:cubicBezTo>
                  <a:pt x="978" y="49"/>
                  <a:pt x="1029" y="28"/>
                  <a:pt x="1082" y="28"/>
                </a:cubicBezTo>
                <a:moveTo>
                  <a:pt x="1082" y="0"/>
                </a:moveTo>
                <a:cubicBezTo>
                  <a:pt x="1024" y="0"/>
                  <a:pt x="966" y="23"/>
                  <a:pt x="921" y="67"/>
                </a:cubicBezTo>
                <a:cubicBezTo>
                  <a:pt x="89" y="899"/>
                  <a:pt x="89" y="899"/>
                  <a:pt x="89" y="899"/>
                </a:cubicBezTo>
                <a:cubicBezTo>
                  <a:pt x="0" y="988"/>
                  <a:pt x="0" y="1132"/>
                  <a:pt x="89" y="1221"/>
                </a:cubicBezTo>
                <a:cubicBezTo>
                  <a:pt x="921" y="2053"/>
                  <a:pt x="921" y="2053"/>
                  <a:pt x="921" y="2053"/>
                </a:cubicBezTo>
                <a:cubicBezTo>
                  <a:pt x="966" y="2097"/>
                  <a:pt x="1024" y="2119"/>
                  <a:pt x="1082" y="2119"/>
                </a:cubicBezTo>
                <a:cubicBezTo>
                  <a:pt x="1141" y="2119"/>
                  <a:pt x="1199" y="2097"/>
                  <a:pt x="1243" y="2053"/>
                </a:cubicBezTo>
                <a:cubicBezTo>
                  <a:pt x="2075" y="1221"/>
                  <a:pt x="2075" y="1221"/>
                  <a:pt x="2075" y="1221"/>
                </a:cubicBezTo>
                <a:cubicBezTo>
                  <a:pt x="2164" y="1132"/>
                  <a:pt x="2164" y="988"/>
                  <a:pt x="2075" y="899"/>
                </a:cubicBezTo>
                <a:cubicBezTo>
                  <a:pt x="1243" y="67"/>
                  <a:pt x="1243" y="67"/>
                  <a:pt x="1243" y="67"/>
                </a:cubicBezTo>
                <a:cubicBezTo>
                  <a:pt x="1199" y="23"/>
                  <a:pt x="1141" y="0"/>
                  <a:pt x="108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24" name="Freeform 145">
            <a:extLst>
              <a:ext uri="{FF2B5EF4-FFF2-40B4-BE49-F238E27FC236}">
                <a16:creationId xmlns:a16="http://schemas.microsoft.com/office/drawing/2014/main" id="{7156B8C8-4153-4CF2-BF4D-B8607A9812AC}"/>
              </a:ext>
            </a:extLst>
          </p:cNvPr>
          <p:cNvSpPr>
            <a:spLocks/>
          </p:cNvSpPr>
          <p:nvPr/>
        </p:nvSpPr>
        <p:spPr bwMode="auto">
          <a:xfrm>
            <a:off x="1263995" y="3633727"/>
            <a:ext cx="1472341" cy="1474400"/>
          </a:xfrm>
          <a:custGeom>
            <a:avLst/>
            <a:gdLst>
              <a:gd name="T0" fmla="*/ 2350 w 2450"/>
              <a:gd name="T1" fmla="*/ 1042 h 2450"/>
              <a:gd name="T2" fmla="*/ 2350 w 2450"/>
              <a:gd name="T3" fmla="*/ 1407 h 2450"/>
              <a:gd name="T4" fmla="*/ 1408 w 2450"/>
              <a:gd name="T5" fmla="*/ 2349 h 2450"/>
              <a:gd name="T6" fmla="*/ 1043 w 2450"/>
              <a:gd name="T7" fmla="*/ 2349 h 2450"/>
              <a:gd name="T8" fmla="*/ 101 w 2450"/>
              <a:gd name="T9" fmla="*/ 1407 h 2450"/>
              <a:gd name="T10" fmla="*/ 101 w 2450"/>
              <a:gd name="T11" fmla="*/ 1042 h 2450"/>
              <a:gd name="T12" fmla="*/ 1043 w 2450"/>
              <a:gd name="T13" fmla="*/ 100 h 2450"/>
              <a:gd name="T14" fmla="*/ 1408 w 2450"/>
              <a:gd name="T15" fmla="*/ 100 h 2450"/>
              <a:gd name="T16" fmla="*/ 2350 w 2450"/>
              <a:gd name="T17" fmla="*/ 1042 h 2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50" h="2450">
                <a:moveTo>
                  <a:pt x="2350" y="1042"/>
                </a:moveTo>
                <a:cubicBezTo>
                  <a:pt x="2450" y="1143"/>
                  <a:pt x="2450" y="1306"/>
                  <a:pt x="2350" y="1407"/>
                </a:cubicBezTo>
                <a:cubicBezTo>
                  <a:pt x="1408" y="2349"/>
                  <a:pt x="1408" y="2349"/>
                  <a:pt x="1408" y="2349"/>
                </a:cubicBezTo>
                <a:cubicBezTo>
                  <a:pt x="1307" y="2450"/>
                  <a:pt x="1144" y="2450"/>
                  <a:pt x="1043" y="2349"/>
                </a:cubicBezTo>
                <a:cubicBezTo>
                  <a:pt x="101" y="1407"/>
                  <a:pt x="101" y="1407"/>
                  <a:pt x="101" y="1407"/>
                </a:cubicBezTo>
                <a:cubicBezTo>
                  <a:pt x="0" y="1306"/>
                  <a:pt x="0" y="1143"/>
                  <a:pt x="101" y="1042"/>
                </a:cubicBezTo>
                <a:cubicBezTo>
                  <a:pt x="1043" y="100"/>
                  <a:pt x="1043" y="100"/>
                  <a:pt x="1043" y="100"/>
                </a:cubicBezTo>
                <a:cubicBezTo>
                  <a:pt x="1144" y="0"/>
                  <a:pt x="1307" y="0"/>
                  <a:pt x="1408" y="100"/>
                </a:cubicBezTo>
                <a:lnTo>
                  <a:pt x="2350" y="104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25" name="Freeform 146">
            <a:extLst>
              <a:ext uri="{FF2B5EF4-FFF2-40B4-BE49-F238E27FC236}">
                <a16:creationId xmlns:a16="http://schemas.microsoft.com/office/drawing/2014/main" id="{77E55A26-F973-4385-8269-ABDC919650D1}"/>
              </a:ext>
            </a:extLst>
          </p:cNvPr>
          <p:cNvSpPr>
            <a:spLocks noEditPoints="1"/>
          </p:cNvSpPr>
          <p:nvPr/>
        </p:nvSpPr>
        <p:spPr bwMode="auto">
          <a:xfrm>
            <a:off x="1355244" y="3724976"/>
            <a:ext cx="1289842" cy="1291901"/>
          </a:xfrm>
          <a:custGeom>
            <a:avLst/>
            <a:gdLst>
              <a:gd name="T0" fmla="*/ 1073 w 2146"/>
              <a:gd name="T1" fmla="*/ 2146 h 2146"/>
              <a:gd name="T2" fmla="*/ 903 w 2146"/>
              <a:gd name="T3" fmla="*/ 2075 h 2146"/>
              <a:gd name="T4" fmla="*/ 71 w 2146"/>
              <a:gd name="T5" fmla="*/ 1243 h 2146"/>
              <a:gd name="T6" fmla="*/ 0 w 2146"/>
              <a:gd name="T7" fmla="*/ 1073 h 2146"/>
              <a:gd name="T8" fmla="*/ 71 w 2146"/>
              <a:gd name="T9" fmla="*/ 902 h 2146"/>
              <a:gd name="T10" fmla="*/ 903 w 2146"/>
              <a:gd name="T11" fmla="*/ 70 h 2146"/>
              <a:gd name="T12" fmla="*/ 1073 w 2146"/>
              <a:gd name="T13" fmla="*/ 0 h 2146"/>
              <a:gd name="T14" fmla="*/ 1244 w 2146"/>
              <a:gd name="T15" fmla="*/ 70 h 2146"/>
              <a:gd name="T16" fmla="*/ 2076 w 2146"/>
              <a:gd name="T17" fmla="*/ 902 h 2146"/>
              <a:gd name="T18" fmla="*/ 2146 w 2146"/>
              <a:gd name="T19" fmla="*/ 1073 h 2146"/>
              <a:gd name="T20" fmla="*/ 2076 w 2146"/>
              <a:gd name="T21" fmla="*/ 1243 h 2146"/>
              <a:gd name="T22" fmla="*/ 1244 w 2146"/>
              <a:gd name="T23" fmla="*/ 2075 h 2146"/>
              <a:gd name="T24" fmla="*/ 1073 w 2146"/>
              <a:gd name="T25" fmla="*/ 2146 h 2146"/>
              <a:gd name="T26" fmla="*/ 1073 w 2146"/>
              <a:gd name="T27" fmla="*/ 27 h 2146"/>
              <a:gd name="T28" fmla="*/ 922 w 2146"/>
              <a:gd name="T29" fmla="*/ 89 h 2146"/>
              <a:gd name="T30" fmla="*/ 90 w 2146"/>
              <a:gd name="T31" fmla="*/ 921 h 2146"/>
              <a:gd name="T32" fmla="*/ 27 w 2146"/>
              <a:gd name="T33" fmla="*/ 1073 h 2146"/>
              <a:gd name="T34" fmla="*/ 90 w 2146"/>
              <a:gd name="T35" fmla="*/ 1224 h 2146"/>
              <a:gd name="T36" fmla="*/ 922 w 2146"/>
              <a:gd name="T37" fmla="*/ 2056 h 2146"/>
              <a:gd name="T38" fmla="*/ 1073 w 2146"/>
              <a:gd name="T39" fmla="*/ 2118 h 2146"/>
              <a:gd name="T40" fmla="*/ 1225 w 2146"/>
              <a:gd name="T41" fmla="*/ 2056 h 2146"/>
              <a:gd name="T42" fmla="*/ 2056 w 2146"/>
              <a:gd name="T43" fmla="*/ 1224 h 2146"/>
              <a:gd name="T44" fmla="*/ 2119 w 2146"/>
              <a:gd name="T45" fmla="*/ 1073 h 2146"/>
              <a:gd name="T46" fmla="*/ 2056 w 2146"/>
              <a:gd name="T47" fmla="*/ 921 h 2146"/>
              <a:gd name="T48" fmla="*/ 1225 w 2146"/>
              <a:gd name="T49" fmla="*/ 89 h 2146"/>
              <a:gd name="T50" fmla="*/ 1073 w 2146"/>
              <a:gd name="T51" fmla="*/ 27 h 2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146" h="2146">
                <a:moveTo>
                  <a:pt x="1073" y="2146"/>
                </a:moveTo>
                <a:cubicBezTo>
                  <a:pt x="1009" y="2146"/>
                  <a:pt x="948" y="2120"/>
                  <a:pt x="903" y="2075"/>
                </a:cubicBezTo>
                <a:cubicBezTo>
                  <a:pt x="71" y="1243"/>
                  <a:pt x="71" y="1243"/>
                  <a:pt x="71" y="1243"/>
                </a:cubicBezTo>
                <a:cubicBezTo>
                  <a:pt x="25" y="1198"/>
                  <a:pt x="0" y="1137"/>
                  <a:pt x="0" y="1073"/>
                </a:cubicBezTo>
                <a:cubicBezTo>
                  <a:pt x="0" y="1008"/>
                  <a:pt x="25" y="947"/>
                  <a:pt x="71" y="902"/>
                </a:cubicBezTo>
                <a:cubicBezTo>
                  <a:pt x="903" y="70"/>
                  <a:pt x="903" y="70"/>
                  <a:pt x="903" y="70"/>
                </a:cubicBezTo>
                <a:cubicBezTo>
                  <a:pt x="948" y="25"/>
                  <a:pt x="1009" y="0"/>
                  <a:pt x="1073" y="0"/>
                </a:cubicBezTo>
                <a:cubicBezTo>
                  <a:pt x="1138" y="0"/>
                  <a:pt x="1198" y="25"/>
                  <a:pt x="1244" y="70"/>
                </a:cubicBezTo>
                <a:cubicBezTo>
                  <a:pt x="2076" y="902"/>
                  <a:pt x="2076" y="902"/>
                  <a:pt x="2076" y="902"/>
                </a:cubicBezTo>
                <a:cubicBezTo>
                  <a:pt x="2121" y="947"/>
                  <a:pt x="2146" y="1008"/>
                  <a:pt x="2146" y="1073"/>
                </a:cubicBezTo>
                <a:cubicBezTo>
                  <a:pt x="2146" y="1137"/>
                  <a:pt x="2121" y="1198"/>
                  <a:pt x="2076" y="1243"/>
                </a:cubicBezTo>
                <a:cubicBezTo>
                  <a:pt x="1244" y="2075"/>
                  <a:pt x="1244" y="2075"/>
                  <a:pt x="1244" y="2075"/>
                </a:cubicBezTo>
                <a:cubicBezTo>
                  <a:pt x="1198" y="2120"/>
                  <a:pt x="1138" y="2146"/>
                  <a:pt x="1073" y="2146"/>
                </a:cubicBezTo>
                <a:close/>
                <a:moveTo>
                  <a:pt x="1073" y="27"/>
                </a:moveTo>
                <a:cubicBezTo>
                  <a:pt x="1016" y="27"/>
                  <a:pt x="962" y="49"/>
                  <a:pt x="922" y="89"/>
                </a:cubicBezTo>
                <a:cubicBezTo>
                  <a:pt x="90" y="921"/>
                  <a:pt x="90" y="921"/>
                  <a:pt x="90" y="921"/>
                </a:cubicBezTo>
                <a:cubicBezTo>
                  <a:pt x="50" y="962"/>
                  <a:pt x="27" y="1015"/>
                  <a:pt x="27" y="1073"/>
                </a:cubicBezTo>
                <a:cubicBezTo>
                  <a:pt x="27" y="1130"/>
                  <a:pt x="50" y="1183"/>
                  <a:pt x="90" y="1224"/>
                </a:cubicBezTo>
                <a:cubicBezTo>
                  <a:pt x="922" y="2056"/>
                  <a:pt x="922" y="2056"/>
                  <a:pt x="922" y="2056"/>
                </a:cubicBezTo>
                <a:cubicBezTo>
                  <a:pt x="962" y="2096"/>
                  <a:pt x="1016" y="2118"/>
                  <a:pt x="1073" y="2118"/>
                </a:cubicBezTo>
                <a:cubicBezTo>
                  <a:pt x="1131" y="2118"/>
                  <a:pt x="1184" y="2096"/>
                  <a:pt x="1225" y="2056"/>
                </a:cubicBezTo>
                <a:cubicBezTo>
                  <a:pt x="2056" y="1224"/>
                  <a:pt x="2056" y="1224"/>
                  <a:pt x="2056" y="1224"/>
                </a:cubicBezTo>
                <a:cubicBezTo>
                  <a:pt x="2097" y="1183"/>
                  <a:pt x="2119" y="1130"/>
                  <a:pt x="2119" y="1073"/>
                </a:cubicBezTo>
                <a:cubicBezTo>
                  <a:pt x="2119" y="1015"/>
                  <a:pt x="2097" y="962"/>
                  <a:pt x="2056" y="921"/>
                </a:cubicBezTo>
                <a:cubicBezTo>
                  <a:pt x="1225" y="89"/>
                  <a:pt x="1225" y="89"/>
                  <a:pt x="1225" y="89"/>
                </a:cubicBezTo>
                <a:cubicBezTo>
                  <a:pt x="1184" y="49"/>
                  <a:pt x="1131" y="27"/>
                  <a:pt x="1073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5708" tIns="22854" rIns="45708" bIns="22854" numCol="1" anchor="t" anchorCtr="0" compatLnSpc="1">
            <a:prstTxWarp prst="textNoShape">
              <a:avLst/>
            </a:prstTxWarp>
          </a:bodyPr>
          <a:lstStyle/>
          <a:p>
            <a:endParaRPr lang="en-US" b="1" dirty="0">
              <a:latin typeface="Roboto Bold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6AE305-5C91-46A7-A69B-2A9FD36A19EE}"/>
              </a:ext>
            </a:extLst>
          </p:cNvPr>
          <p:cNvSpPr txBox="1"/>
          <p:nvPr/>
        </p:nvSpPr>
        <p:spPr>
          <a:xfrm>
            <a:off x="4570878" y="2379798"/>
            <a:ext cx="4495141" cy="349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sz="1400" dirty="0" err="1">
                <a:ea typeface="Lato Light" charset="0"/>
                <a:cs typeface="Poppins" pitchFamily="2" charset="77"/>
              </a:rPr>
              <a:t>Pengertian</a:t>
            </a:r>
            <a:r>
              <a:rPr lang="en-US" sz="1400" dirty="0">
                <a:ea typeface="Lato Light" charset="0"/>
                <a:cs typeface="Poppins" pitchFamily="2" charset="77"/>
              </a:rPr>
              <a:t>, </a:t>
            </a:r>
            <a:r>
              <a:rPr lang="en-US" sz="1400" dirty="0" err="1">
                <a:ea typeface="Lato Light" charset="0"/>
                <a:cs typeface="Poppins" pitchFamily="2" charset="77"/>
              </a:rPr>
              <a:t>Manfaat</a:t>
            </a:r>
            <a:r>
              <a:rPr lang="en-US" sz="1400" dirty="0">
                <a:ea typeface="Lato Light" charset="0"/>
                <a:cs typeface="Poppins" pitchFamily="2" charset="77"/>
              </a:rPr>
              <a:t> dan </a:t>
            </a:r>
            <a:r>
              <a:rPr lang="en-US" sz="1400" dirty="0" err="1">
                <a:ea typeface="Lato Light" charset="0"/>
                <a:cs typeface="Poppins" pitchFamily="2" charset="77"/>
              </a:rPr>
              <a:t>Properti</a:t>
            </a:r>
            <a:r>
              <a:rPr lang="en-US" sz="1400" dirty="0">
                <a:ea typeface="Lato Light" charset="0"/>
                <a:cs typeface="Poppins" pitchFamily="2" charset="77"/>
              </a:rPr>
              <a:t> Pengurutan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4112F2-2941-4C29-9D56-656DE49D5391}"/>
              </a:ext>
            </a:extLst>
          </p:cNvPr>
          <p:cNvSpPr txBox="1"/>
          <p:nvPr/>
        </p:nvSpPr>
        <p:spPr>
          <a:xfrm>
            <a:off x="4574397" y="2023849"/>
            <a:ext cx="2850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tx2"/>
                </a:solidFill>
                <a:ea typeface="Roboto" charset="0"/>
                <a:cs typeface="Poppins" pitchFamily="2" charset="77"/>
              </a:rPr>
              <a:t>Definisi</a:t>
            </a:r>
            <a:r>
              <a:rPr lang="en-US" sz="2000" b="1" dirty="0">
                <a:solidFill>
                  <a:schemeClr val="tx2"/>
                </a:solidFill>
                <a:ea typeface="Roboto" charset="0"/>
                <a:cs typeface="Poppins" pitchFamily="2" charset="77"/>
              </a:rPr>
              <a:t> Pengurutan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02803C-38C8-4048-8CD0-1A0F9E529A2A}"/>
              </a:ext>
            </a:extLst>
          </p:cNvPr>
          <p:cNvSpPr txBox="1"/>
          <p:nvPr/>
        </p:nvSpPr>
        <p:spPr>
          <a:xfrm>
            <a:off x="5826040" y="3427498"/>
            <a:ext cx="3773790" cy="349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sz="1400" dirty="0" err="1">
                <a:ea typeface="Lato Light" charset="0"/>
                <a:cs typeface="Poppins" pitchFamily="2" charset="77"/>
              </a:rPr>
              <a:t>Ilustrasi</a:t>
            </a:r>
            <a:r>
              <a:rPr lang="en-US" sz="1400" dirty="0">
                <a:ea typeface="Lato Light" charset="0"/>
                <a:cs typeface="Poppins" pitchFamily="2" charset="77"/>
              </a:rPr>
              <a:t> </a:t>
            </a:r>
            <a:r>
              <a:rPr lang="en-US" sz="1400" dirty="0" err="1">
                <a:ea typeface="Lato Light" charset="0"/>
                <a:cs typeface="Poppins" pitchFamily="2" charset="77"/>
              </a:rPr>
              <a:t>beragam</a:t>
            </a:r>
            <a:r>
              <a:rPr lang="en-US" sz="1400" dirty="0">
                <a:ea typeface="Lato Light" charset="0"/>
                <a:cs typeface="Poppins" pitchFamily="2" charset="77"/>
              </a:rPr>
              <a:t> metode </a:t>
            </a:r>
            <a:r>
              <a:rPr lang="en-US" sz="1400" dirty="0" err="1">
                <a:ea typeface="Lato Light" charset="0"/>
                <a:cs typeface="Poppins" pitchFamily="2" charset="77"/>
              </a:rPr>
              <a:t>pengurutan</a:t>
            </a:r>
            <a:endParaRPr lang="en-US" sz="1400" dirty="0">
              <a:ea typeface="Lato Light" charset="0"/>
              <a:cs typeface="Poppins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211B22-7869-48C7-B999-BDAB244A7C2A}"/>
              </a:ext>
            </a:extLst>
          </p:cNvPr>
          <p:cNvSpPr txBox="1"/>
          <p:nvPr/>
        </p:nvSpPr>
        <p:spPr>
          <a:xfrm>
            <a:off x="5829559" y="3071549"/>
            <a:ext cx="3373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tx2"/>
                </a:solidFill>
                <a:ea typeface="Roboto" charset="0"/>
                <a:cs typeface="Poppins" pitchFamily="2" charset="77"/>
              </a:rPr>
              <a:t>Jenis-Jenis</a:t>
            </a:r>
            <a:r>
              <a:rPr lang="en-US" sz="2000" b="1" dirty="0">
                <a:solidFill>
                  <a:schemeClr val="tx2"/>
                </a:solidFill>
                <a:ea typeface="Roboto" charset="0"/>
                <a:cs typeface="Poppins" pitchFamily="2" charset="77"/>
              </a:rPr>
              <a:t> Pengurutan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06F730-4467-4DD9-827D-24A119AA6946}"/>
              </a:ext>
            </a:extLst>
          </p:cNvPr>
          <p:cNvSpPr txBox="1"/>
          <p:nvPr/>
        </p:nvSpPr>
        <p:spPr>
          <a:xfrm>
            <a:off x="2558519" y="5069523"/>
            <a:ext cx="888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Quicksand" panose="02070303000000060000" pitchFamily="18" charset="77"/>
                <a:ea typeface="Roboto" charset="0"/>
                <a:cs typeface="Poppins" pitchFamily="2" charset="77"/>
              </a:rPr>
              <a:t>04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907E1C-C9C1-4CBC-9480-5D8D7E98916E}"/>
              </a:ext>
            </a:extLst>
          </p:cNvPr>
          <p:cNvSpPr txBox="1"/>
          <p:nvPr/>
        </p:nvSpPr>
        <p:spPr>
          <a:xfrm>
            <a:off x="2534847" y="2911319"/>
            <a:ext cx="8515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Quicksand" panose="02070303000000060000" pitchFamily="18" charset="77"/>
                <a:ea typeface="Roboto" charset="0"/>
                <a:cs typeface="Poppins" pitchFamily="2" charset="77"/>
              </a:rPr>
              <a:t>02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ACFE09-6A45-4609-B9BC-145F5967D4EE}"/>
              </a:ext>
            </a:extLst>
          </p:cNvPr>
          <p:cNvSpPr txBox="1"/>
          <p:nvPr/>
        </p:nvSpPr>
        <p:spPr>
          <a:xfrm>
            <a:off x="1617916" y="186723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Quicksand" panose="02070303000000060000" pitchFamily="18" charset="77"/>
                <a:ea typeface="Roboto" charset="0"/>
                <a:cs typeface="Poppins" pitchFamily="2" charset="77"/>
              </a:rPr>
              <a:t>01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3C8874-DF01-4776-9861-4C5F8562DA0E}"/>
              </a:ext>
            </a:extLst>
          </p:cNvPr>
          <p:cNvSpPr txBox="1"/>
          <p:nvPr/>
        </p:nvSpPr>
        <p:spPr>
          <a:xfrm>
            <a:off x="1561191" y="4025082"/>
            <a:ext cx="861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Quicksand" panose="02070303000000060000" pitchFamily="18" charset="77"/>
                <a:ea typeface="Roboto" charset="0"/>
                <a:cs typeface="Poppins" pitchFamily="2" charset="77"/>
              </a:rPr>
              <a:t>03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71F73E-80CB-4F3D-B03D-78CF936C7318}"/>
              </a:ext>
            </a:extLst>
          </p:cNvPr>
          <p:cNvSpPr txBox="1"/>
          <p:nvPr/>
        </p:nvSpPr>
        <p:spPr>
          <a:xfrm>
            <a:off x="4640985" y="4498015"/>
            <a:ext cx="3818674" cy="349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sz="1400" dirty="0" err="1">
                <a:ea typeface="Lato Light" charset="0"/>
                <a:cs typeface="Poppins" pitchFamily="2" charset="77"/>
              </a:rPr>
              <a:t>Memanfaatkan</a:t>
            </a:r>
            <a:r>
              <a:rPr lang="en-US" sz="1400" dirty="0">
                <a:ea typeface="Lato Light" charset="0"/>
                <a:cs typeface="Poppins" pitchFamily="2" charset="77"/>
              </a:rPr>
              <a:t> </a:t>
            </a:r>
            <a:r>
              <a:rPr lang="en-US" sz="1400" dirty="0" err="1">
                <a:ea typeface="Lato Light" charset="0"/>
                <a:cs typeface="Poppins" pitchFamily="2" charset="77"/>
              </a:rPr>
              <a:t>pencarian</a:t>
            </a:r>
            <a:r>
              <a:rPr lang="en-US" sz="1400" dirty="0">
                <a:ea typeface="Lato Light" charset="0"/>
                <a:cs typeface="Poppins" pitchFamily="2" charset="77"/>
              </a:rPr>
              <a:t> </a:t>
            </a:r>
            <a:r>
              <a:rPr lang="en-US" sz="1400" dirty="0" err="1">
                <a:ea typeface="Lato Light" charset="0"/>
                <a:cs typeface="Poppins" pitchFamily="2" charset="77"/>
              </a:rPr>
              <a:t>nilai</a:t>
            </a:r>
            <a:r>
              <a:rPr lang="en-US" sz="1400" dirty="0">
                <a:ea typeface="Lato Light" charset="0"/>
                <a:cs typeface="Poppins" pitchFamily="2" charset="77"/>
              </a:rPr>
              <a:t> </a:t>
            </a:r>
            <a:r>
              <a:rPr lang="en-US" sz="1400" dirty="0" err="1">
                <a:ea typeface="Lato Light" charset="0"/>
                <a:cs typeface="Poppins" pitchFamily="2" charset="77"/>
              </a:rPr>
              <a:t>ekstrim</a:t>
            </a:r>
            <a:endParaRPr lang="en-US" sz="1400" dirty="0">
              <a:ea typeface="Lato Light" charset="0"/>
              <a:cs typeface="Poppins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941A583-664D-48AD-9039-60E52EE6D4C3}"/>
              </a:ext>
            </a:extLst>
          </p:cNvPr>
          <p:cNvSpPr txBox="1"/>
          <p:nvPr/>
        </p:nvSpPr>
        <p:spPr>
          <a:xfrm>
            <a:off x="4644503" y="4142066"/>
            <a:ext cx="2217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ea typeface="Roboto" charset="0"/>
                <a:cs typeface="Poppins" pitchFamily="2" charset="77"/>
              </a:rPr>
              <a:t>Metode </a:t>
            </a:r>
            <a:r>
              <a:rPr lang="en-US" sz="2000" b="1" dirty="0" err="1">
                <a:solidFill>
                  <a:schemeClr val="tx2"/>
                </a:solidFill>
                <a:ea typeface="Roboto" charset="0"/>
                <a:cs typeface="Poppins" pitchFamily="2" charset="77"/>
              </a:rPr>
              <a:t>Seleksi</a:t>
            </a:r>
            <a:endParaRPr lang="en-US" sz="2000" b="1" dirty="0">
              <a:solidFill>
                <a:schemeClr val="tx2"/>
              </a:solidFill>
              <a:ea typeface="Roboto" charset="0"/>
              <a:cs typeface="Poppins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CB5C5E8-7DA8-470E-9E92-0D0EB277D3C3}"/>
              </a:ext>
            </a:extLst>
          </p:cNvPr>
          <p:cNvSpPr txBox="1"/>
          <p:nvPr/>
        </p:nvSpPr>
        <p:spPr>
          <a:xfrm>
            <a:off x="5744956" y="5590835"/>
            <a:ext cx="3212739" cy="349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220"/>
              </a:lnSpc>
            </a:pPr>
            <a:r>
              <a:rPr lang="en-US" sz="1400" dirty="0">
                <a:ea typeface="Lato Light" charset="0"/>
                <a:cs typeface="Poppins" pitchFamily="2" charset="77"/>
              </a:rPr>
              <a:t>Mencari </a:t>
            </a:r>
            <a:r>
              <a:rPr lang="en-US" sz="1400" dirty="0" err="1">
                <a:ea typeface="Lato Light" charset="0"/>
                <a:cs typeface="Poppins" pitchFamily="2" charset="77"/>
              </a:rPr>
              <a:t>posisi</a:t>
            </a:r>
            <a:r>
              <a:rPr lang="en-US" sz="1400" dirty="0">
                <a:ea typeface="Lato Light" charset="0"/>
                <a:cs typeface="Poppins" pitchFamily="2" charset="77"/>
              </a:rPr>
              <a:t> yang </a:t>
            </a:r>
            <a:r>
              <a:rPr lang="en-US" sz="1400" dirty="0" err="1">
                <a:ea typeface="Lato Light" charset="0"/>
                <a:cs typeface="Poppins" pitchFamily="2" charset="77"/>
              </a:rPr>
              <a:t>seharusnya</a:t>
            </a:r>
            <a:endParaRPr lang="en-US" sz="1400" dirty="0">
              <a:ea typeface="Lato Light" charset="0"/>
              <a:cs typeface="Poppins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D3DF85-9206-4F46-AA0C-7E3355F99C04}"/>
              </a:ext>
            </a:extLst>
          </p:cNvPr>
          <p:cNvSpPr txBox="1"/>
          <p:nvPr/>
        </p:nvSpPr>
        <p:spPr>
          <a:xfrm>
            <a:off x="5748474" y="5234886"/>
            <a:ext cx="2177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ea typeface="Roboto" charset="0"/>
                <a:cs typeface="Poppins" pitchFamily="2" charset="77"/>
              </a:rPr>
              <a:t>Metode </a:t>
            </a:r>
            <a:r>
              <a:rPr lang="en-US" sz="2000" b="1" dirty="0" err="1">
                <a:solidFill>
                  <a:schemeClr val="tx2"/>
                </a:solidFill>
                <a:ea typeface="Roboto" charset="0"/>
                <a:cs typeface="Poppins" pitchFamily="2" charset="77"/>
              </a:rPr>
              <a:t>Insersi</a:t>
            </a:r>
            <a:endParaRPr lang="en-US" sz="2000" b="1" dirty="0">
              <a:solidFill>
                <a:schemeClr val="tx2"/>
              </a:solidFill>
              <a:ea typeface="Roboto" charset="0"/>
              <a:cs typeface="Poppins" pitchFamily="2" charset="77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5329058-2438-4D66-878B-8E1D3416D861}"/>
              </a:ext>
            </a:extLst>
          </p:cNvPr>
          <p:cNvGrpSpPr/>
          <p:nvPr/>
        </p:nvGrpSpPr>
        <p:grpSpPr>
          <a:xfrm>
            <a:off x="9936531" y="1542399"/>
            <a:ext cx="2212259" cy="4219077"/>
            <a:chOff x="9936531" y="1542399"/>
            <a:chExt cx="2212259" cy="4219077"/>
          </a:xfrm>
        </p:grpSpPr>
        <p:grpSp>
          <p:nvGrpSpPr>
            <p:cNvPr id="44" name="Group 7">
              <a:extLst>
                <a:ext uri="{FF2B5EF4-FFF2-40B4-BE49-F238E27FC236}">
                  <a16:creationId xmlns:a16="http://schemas.microsoft.com/office/drawing/2014/main" id="{524E5995-F597-47FA-8977-AF955E342C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91478" y="2370961"/>
              <a:ext cx="1185306" cy="1079434"/>
              <a:chOff x="2135188" y="3590925"/>
              <a:chExt cx="1635125" cy="1489075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98" name="Freeform 4">
                <a:extLst>
                  <a:ext uri="{FF2B5EF4-FFF2-40B4-BE49-F238E27FC236}">
                    <a16:creationId xmlns:a16="http://schemas.microsoft.com/office/drawing/2014/main" id="{2E85C7B3-9836-4B94-94C4-0E5803985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5188" y="3590925"/>
                <a:ext cx="1635125" cy="1489075"/>
              </a:xfrm>
              <a:custGeom>
                <a:avLst/>
                <a:gdLst>
                  <a:gd name="T0" fmla="*/ 817383 w 4543"/>
                  <a:gd name="T1" fmla="*/ 172010 h 4138"/>
                  <a:gd name="T2" fmla="*/ 817383 w 4543"/>
                  <a:gd name="T3" fmla="*/ 172010 h 4138"/>
                  <a:gd name="T4" fmla="*/ 412470 w 4543"/>
                  <a:gd name="T5" fmla="*/ 338982 h 4138"/>
                  <a:gd name="T6" fmla="*/ 412470 w 4543"/>
                  <a:gd name="T7" fmla="*/ 338982 h 4138"/>
                  <a:gd name="T8" fmla="*/ 412470 w 4543"/>
                  <a:gd name="T9" fmla="*/ 1149013 h 4138"/>
                  <a:gd name="T10" fmla="*/ 412470 w 4543"/>
                  <a:gd name="T11" fmla="*/ 1149013 h 4138"/>
                  <a:gd name="T12" fmla="*/ 817383 w 4543"/>
                  <a:gd name="T13" fmla="*/ 1316345 h 4138"/>
                  <a:gd name="T14" fmla="*/ 817383 w 4543"/>
                  <a:gd name="T15" fmla="*/ 1316345 h 4138"/>
                  <a:gd name="T16" fmla="*/ 817383 w 4543"/>
                  <a:gd name="T17" fmla="*/ 1316345 h 4138"/>
                  <a:gd name="T18" fmla="*/ 1222295 w 4543"/>
                  <a:gd name="T19" fmla="*/ 1149013 h 4138"/>
                  <a:gd name="T20" fmla="*/ 1222295 w 4543"/>
                  <a:gd name="T21" fmla="*/ 1149013 h 4138"/>
                  <a:gd name="T22" fmla="*/ 1222655 w 4543"/>
                  <a:gd name="T23" fmla="*/ 338982 h 4138"/>
                  <a:gd name="T24" fmla="*/ 1222655 w 4543"/>
                  <a:gd name="T25" fmla="*/ 338982 h 4138"/>
                  <a:gd name="T26" fmla="*/ 817383 w 4543"/>
                  <a:gd name="T27" fmla="*/ 172010 h 4138"/>
                  <a:gd name="T28" fmla="*/ 817383 w 4543"/>
                  <a:gd name="T29" fmla="*/ 1381479 h 4138"/>
                  <a:gd name="T30" fmla="*/ 817383 w 4543"/>
                  <a:gd name="T31" fmla="*/ 1381479 h 4138"/>
                  <a:gd name="T32" fmla="*/ 817383 w 4543"/>
                  <a:gd name="T33" fmla="*/ 1381479 h 4138"/>
                  <a:gd name="T34" fmla="*/ 366400 w 4543"/>
                  <a:gd name="T35" fmla="*/ 1195074 h 4138"/>
                  <a:gd name="T36" fmla="*/ 366400 w 4543"/>
                  <a:gd name="T37" fmla="*/ 1195074 h 4138"/>
                  <a:gd name="T38" fmla="*/ 366400 w 4543"/>
                  <a:gd name="T39" fmla="*/ 293281 h 4138"/>
                  <a:gd name="T40" fmla="*/ 366400 w 4543"/>
                  <a:gd name="T41" fmla="*/ 293281 h 4138"/>
                  <a:gd name="T42" fmla="*/ 817383 w 4543"/>
                  <a:gd name="T43" fmla="*/ 106877 h 4138"/>
                  <a:gd name="T44" fmla="*/ 817383 w 4543"/>
                  <a:gd name="T45" fmla="*/ 106877 h 4138"/>
                  <a:gd name="T46" fmla="*/ 1268365 w 4543"/>
                  <a:gd name="T47" fmla="*/ 293281 h 4138"/>
                  <a:gd name="T48" fmla="*/ 1268365 w 4543"/>
                  <a:gd name="T49" fmla="*/ 293281 h 4138"/>
                  <a:gd name="T50" fmla="*/ 1268365 w 4543"/>
                  <a:gd name="T51" fmla="*/ 1195074 h 4138"/>
                  <a:gd name="T52" fmla="*/ 1268365 w 4543"/>
                  <a:gd name="T53" fmla="*/ 1195074 h 4138"/>
                  <a:gd name="T54" fmla="*/ 817383 w 4543"/>
                  <a:gd name="T55" fmla="*/ 1381479 h 4138"/>
                  <a:gd name="T56" fmla="*/ 817383 w 4543"/>
                  <a:gd name="T57" fmla="*/ 65134 h 4138"/>
                  <a:gd name="T58" fmla="*/ 817383 w 4543"/>
                  <a:gd name="T59" fmla="*/ 65134 h 4138"/>
                  <a:gd name="T60" fmla="*/ 336527 w 4543"/>
                  <a:gd name="T61" fmla="*/ 263413 h 4138"/>
                  <a:gd name="T62" fmla="*/ 336527 w 4543"/>
                  <a:gd name="T63" fmla="*/ 263413 h 4138"/>
                  <a:gd name="T64" fmla="*/ 336527 w 4543"/>
                  <a:gd name="T65" fmla="*/ 1224942 h 4138"/>
                  <a:gd name="T66" fmla="*/ 336527 w 4543"/>
                  <a:gd name="T67" fmla="*/ 1224942 h 4138"/>
                  <a:gd name="T68" fmla="*/ 817383 w 4543"/>
                  <a:gd name="T69" fmla="*/ 1423582 h 4138"/>
                  <a:gd name="T70" fmla="*/ 817383 w 4543"/>
                  <a:gd name="T71" fmla="*/ 1423582 h 4138"/>
                  <a:gd name="T72" fmla="*/ 1298238 w 4543"/>
                  <a:gd name="T73" fmla="*/ 1224942 h 4138"/>
                  <a:gd name="T74" fmla="*/ 1298238 w 4543"/>
                  <a:gd name="T75" fmla="*/ 1224942 h 4138"/>
                  <a:gd name="T76" fmla="*/ 1298238 w 4543"/>
                  <a:gd name="T77" fmla="*/ 263413 h 4138"/>
                  <a:gd name="T78" fmla="*/ 1298238 w 4543"/>
                  <a:gd name="T79" fmla="*/ 263413 h 4138"/>
                  <a:gd name="T80" fmla="*/ 817383 w 4543"/>
                  <a:gd name="T81" fmla="*/ 65134 h 4138"/>
                  <a:gd name="T82" fmla="*/ 817383 w 4543"/>
                  <a:gd name="T83" fmla="*/ 1488715 h 4138"/>
                  <a:gd name="T84" fmla="*/ 817383 w 4543"/>
                  <a:gd name="T85" fmla="*/ 1488715 h 4138"/>
                  <a:gd name="T86" fmla="*/ 290457 w 4543"/>
                  <a:gd name="T87" fmla="*/ 1270644 h 4138"/>
                  <a:gd name="T88" fmla="*/ 290457 w 4543"/>
                  <a:gd name="T89" fmla="*/ 1270644 h 4138"/>
                  <a:gd name="T90" fmla="*/ 290457 w 4543"/>
                  <a:gd name="T91" fmla="*/ 217352 h 4138"/>
                  <a:gd name="T92" fmla="*/ 290457 w 4543"/>
                  <a:gd name="T93" fmla="*/ 217352 h 4138"/>
                  <a:gd name="T94" fmla="*/ 817383 w 4543"/>
                  <a:gd name="T95" fmla="*/ 0 h 4138"/>
                  <a:gd name="T96" fmla="*/ 817383 w 4543"/>
                  <a:gd name="T97" fmla="*/ 0 h 4138"/>
                  <a:gd name="T98" fmla="*/ 1344308 w 4543"/>
                  <a:gd name="T99" fmla="*/ 217352 h 4138"/>
                  <a:gd name="T100" fmla="*/ 1344308 w 4543"/>
                  <a:gd name="T101" fmla="*/ 217352 h 4138"/>
                  <a:gd name="T102" fmla="*/ 1344308 w 4543"/>
                  <a:gd name="T103" fmla="*/ 1270644 h 4138"/>
                  <a:gd name="T104" fmla="*/ 1344308 w 4543"/>
                  <a:gd name="T105" fmla="*/ 1270644 h 4138"/>
                  <a:gd name="T106" fmla="*/ 817383 w 4543"/>
                  <a:gd name="T107" fmla="*/ 1488715 h 4138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4543" h="4138">
                    <a:moveTo>
                      <a:pt x="2271" y="478"/>
                    </a:moveTo>
                    <a:lnTo>
                      <a:pt x="2271" y="478"/>
                    </a:lnTo>
                    <a:cubicBezTo>
                      <a:pt x="1845" y="478"/>
                      <a:pt x="1446" y="642"/>
                      <a:pt x="1146" y="942"/>
                    </a:cubicBezTo>
                    <a:cubicBezTo>
                      <a:pt x="525" y="1563"/>
                      <a:pt x="525" y="2573"/>
                      <a:pt x="1146" y="3193"/>
                    </a:cubicBezTo>
                    <a:cubicBezTo>
                      <a:pt x="1445" y="3493"/>
                      <a:pt x="1845" y="3658"/>
                      <a:pt x="2271" y="3658"/>
                    </a:cubicBezTo>
                    <a:cubicBezTo>
                      <a:pt x="2696" y="3658"/>
                      <a:pt x="3096" y="3493"/>
                      <a:pt x="3396" y="3193"/>
                    </a:cubicBezTo>
                    <a:cubicBezTo>
                      <a:pt x="4017" y="2573"/>
                      <a:pt x="4017" y="1563"/>
                      <a:pt x="3397" y="942"/>
                    </a:cubicBezTo>
                    <a:cubicBezTo>
                      <a:pt x="3096" y="642"/>
                      <a:pt x="2696" y="478"/>
                      <a:pt x="2271" y="478"/>
                    </a:cubicBezTo>
                    <a:close/>
                    <a:moveTo>
                      <a:pt x="2271" y="3839"/>
                    </a:moveTo>
                    <a:lnTo>
                      <a:pt x="2271" y="3839"/>
                    </a:lnTo>
                    <a:cubicBezTo>
                      <a:pt x="1797" y="3839"/>
                      <a:pt x="1352" y="3655"/>
                      <a:pt x="1018" y="3321"/>
                    </a:cubicBezTo>
                    <a:cubicBezTo>
                      <a:pt x="327" y="2630"/>
                      <a:pt x="327" y="1506"/>
                      <a:pt x="1018" y="815"/>
                    </a:cubicBezTo>
                    <a:cubicBezTo>
                      <a:pt x="1352" y="481"/>
                      <a:pt x="1797" y="297"/>
                      <a:pt x="2271" y="297"/>
                    </a:cubicBezTo>
                    <a:cubicBezTo>
                      <a:pt x="2744" y="297"/>
                      <a:pt x="3190" y="481"/>
                      <a:pt x="3524" y="815"/>
                    </a:cubicBezTo>
                    <a:cubicBezTo>
                      <a:pt x="4215" y="1506"/>
                      <a:pt x="4215" y="2630"/>
                      <a:pt x="3524" y="3321"/>
                    </a:cubicBezTo>
                    <a:cubicBezTo>
                      <a:pt x="3190" y="3655"/>
                      <a:pt x="2744" y="3839"/>
                      <a:pt x="2271" y="3839"/>
                    </a:cubicBezTo>
                    <a:close/>
                    <a:moveTo>
                      <a:pt x="2271" y="181"/>
                    </a:moveTo>
                    <a:lnTo>
                      <a:pt x="2271" y="181"/>
                    </a:lnTo>
                    <a:cubicBezTo>
                      <a:pt x="1766" y="181"/>
                      <a:pt x="1292" y="377"/>
                      <a:pt x="935" y="732"/>
                    </a:cubicBezTo>
                    <a:cubicBezTo>
                      <a:pt x="199" y="1469"/>
                      <a:pt x="199" y="2667"/>
                      <a:pt x="935" y="3404"/>
                    </a:cubicBezTo>
                    <a:cubicBezTo>
                      <a:pt x="1292" y="3760"/>
                      <a:pt x="1766" y="3956"/>
                      <a:pt x="2271" y="3956"/>
                    </a:cubicBezTo>
                    <a:cubicBezTo>
                      <a:pt x="2776" y="3956"/>
                      <a:pt x="3251" y="3760"/>
                      <a:pt x="3607" y="3404"/>
                    </a:cubicBezTo>
                    <a:cubicBezTo>
                      <a:pt x="4343" y="2667"/>
                      <a:pt x="4343" y="1469"/>
                      <a:pt x="3607" y="732"/>
                    </a:cubicBezTo>
                    <a:cubicBezTo>
                      <a:pt x="3251" y="377"/>
                      <a:pt x="2776" y="181"/>
                      <a:pt x="2271" y="181"/>
                    </a:cubicBezTo>
                    <a:close/>
                    <a:moveTo>
                      <a:pt x="2271" y="4137"/>
                    </a:moveTo>
                    <a:lnTo>
                      <a:pt x="2271" y="4137"/>
                    </a:lnTo>
                    <a:cubicBezTo>
                      <a:pt x="1717" y="4137"/>
                      <a:pt x="1198" y="3922"/>
                      <a:pt x="807" y="3531"/>
                    </a:cubicBezTo>
                    <a:cubicBezTo>
                      <a:pt x="0" y="2724"/>
                      <a:pt x="0" y="1411"/>
                      <a:pt x="807" y="604"/>
                    </a:cubicBezTo>
                    <a:cubicBezTo>
                      <a:pt x="1198" y="214"/>
                      <a:pt x="1717" y="0"/>
                      <a:pt x="2271" y="0"/>
                    </a:cubicBezTo>
                    <a:cubicBezTo>
                      <a:pt x="2824" y="0"/>
                      <a:pt x="3344" y="214"/>
                      <a:pt x="3735" y="604"/>
                    </a:cubicBezTo>
                    <a:cubicBezTo>
                      <a:pt x="4542" y="1411"/>
                      <a:pt x="4542" y="2724"/>
                      <a:pt x="3735" y="3531"/>
                    </a:cubicBezTo>
                    <a:cubicBezTo>
                      <a:pt x="3344" y="3922"/>
                      <a:pt x="2824" y="4137"/>
                      <a:pt x="2271" y="413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99" name="Freeform 5">
                <a:extLst>
                  <a:ext uri="{FF2B5EF4-FFF2-40B4-BE49-F238E27FC236}">
                    <a16:creationId xmlns:a16="http://schemas.microsoft.com/office/drawing/2014/main" id="{2401492C-98F8-49E5-A0F3-55F559491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3898900"/>
                <a:ext cx="92075" cy="92075"/>
              </a:xfrm>
              <a:custGeom>
                <a:avLst/>
                <a:gdLst>
                  <a:gd name="T0" fmla="*/ 85241 w 256"/>
                  <a:gd name="T1" fmla="*/ 82004 h 256"/>
                  <a:gd name="T2" fmla="*/ 85241 w 256"/>
                  <a:gd name="T3" fmla="*/ 82004 h 256"/>
                  <a:gd name="T4" fmla="*/ 85241 w 256"/>
                  <a:gd name="T5" fmla="*/ 58986 h 256"/>
                  <a:gd name="T6" fmla="*/ 33809 w 256"/>
                  <a:gd name="T7" fmla="*/ 7553 h 256"/>
                  <a:gd name="T8" fmla="*/ 33809 w 256"/>
                  <a:gd name="T9" fmla="*/ 7553 h 256"/>
                  <a:gd name="T10" fmla="*/ 13308 w 256"/>
                  <a:gd name="T11" fmla="*/ 4676 h 256"/>
                  <a:gd name="T12" fmla="*/ 8992 w 256"/>
                  <a:gd name="T13" fmla="*/ 8632 h 256"/>
                  <a:gd name="T14" fmla="*/ 4676 w 256"/>
                  <a:gd name="T15" fmla="*/ 13308 h 256"/>
                  <a:gd name="T16" fmla="*/ 4676 w 256"/>
                  <a:gd name="T17" fmla="*/ 13308 h 256"/>
                  <a:gd name="T18" fmla="*/ 7553 w 256"/>
                  <a:gd name="T19" fmla="*/ 33809 h 256"/>
                  <a:gd name="T20" fmla="*/ 58986 w 256"/>
                  <a:gd name="T21" fmla="*/ 85241 h 256"/>
                  <a:gd name="T22" fmla="*/ 58986 w 256"/>
                  <a:gd name="T23" fmla="*/ 85241 h 256"/>
                  <a:gd name="T24" fmla="*/ 82004 w 256"/>
                  <a:gd name="T25" fmla="*/ 85241 h 256"/>
                  <a:gd name="T26" fmla="*/ 85241 w 256"/>
                  <a:gd name="T27" fmla="*/ 8200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37" y="228"/>
                    </a:moveTo>
                    <a:lnTo>
                      <a:pt x="237" y="228"/>
                    </a:lnTo>
                    <a:cubicBezTo>
                      <a:pt x="255" y="211"/>
                      <a:pt x="255" y="182"/>
                      <a:pt x="237" y="164"/>
                    </a:cubicBezTo>
                    <a:lnTo>
                      <a:pt x="94" y="21"/>
                    </a:lnTo>
                    <a:cubicBezTo>
                      <a:pt x="76" y="3"/>
                      <a:pt x="51" y="0"/>
                      <a:pt x="37" y="13"/>
                    </a:cubicBezTo>
                    <a:lnTo>
                      <a:pt x="25" y="24"/>
                    </a:lnTo>
                    <a:lnTo>
                      <a:pt x="13" y="37"/>
                    </a:lnTo>
                    <a:cubicBezTo>
                      <a:pt x="0" y="51"/>
                      <a:pt x="4" y="77"/>
                      <a:pt x="21" y="94"/>
                    </a:cubicBezTo>
                    <a:lnTo>
                      <a:pt x="164" y="237"/>
                    </a:lnTo>
                    <a:cubicBezTo>
                      <a:pt x="182" y="255"/>
                      <a:pt x="210" y="255"/>
                      <a:pt x="228" y="237"/>
                    </a:cubicBezTo>
                    <a:lnTo>
                      <a:pt x="237" y="22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:a16="http://schemas.microsoft.com/office/drawing/2014/main" id="{B0B8B912-D508-4C74-9512-870BF47B2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6325" y="4316413"/>
                <a:ext cx="106363" cy="38100"/>
              </a:xfrm>
              <a:custGeom>
                <a:avLst/>
                <a:gdLst>
                  <a:gd name="T0" fmla="*/ 106001 w 294"/>
                  <a:gd name="T1" fmla="*/ 16486 h 104"/>
                  <a:gd name="T2" fmla="*/ 106001 w 294"/>
                  <a:gd name="T3" fmla="*/ 16486 h 104"/>
                  <a:gd name="T4" fmla="*/ 89721 w 294"/>
                  <a:gd name="T5" fmla="*/ 0 h 104"/>
                  <a:gd name="T6" fmla="*/ 17004 w 294"/>
                  <a:gd name="T7" fmla="*/ 0 h 104"/>
                  <a:gd name="T8" fmla="*/ 17004 w 294"/>
                  <a:gd name="T9" fmla="*/ 0 h 104"/>
                  <a:gd name="T10" fmla="*/ 362 w 294"/>
                  <a:gd name="T11" fmla="*/ 12822 h 104"/>
                  <a:gd name="T12" fmla="*/ 362 w 294"/>
                  <a:gd name="T13" fmla="*/ 12822 h 104"/>
                  <a:gd name="T14" fmla="*/ 17004 w 294"/>
                  <a:gd name="T15" fmla="*/ 37734 h 104"/>
                  <a:gd name="T16" fmla="*/ 89721 w 294"/>
                  <a:gd name="T17" fmla="*/ 37734 h 104"/>
                  <a:gd name="T18" fmla="*/ 89721 w 294"/>
                  <a:gd name="T19" fmla="*/ 37734 h 104"/>
                  <a:gd name="T20" fmla="*/ 106001 w 294"/>
                  <a:gd name="T21" fmla="*/ 21248 h 104"/>
                  <a:gd name="T22" fmla="*/ 106001 w 294"/>
                  <a:gd name="T23" fmla="*/ 16486 h 10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4">
                    <a:moveTo>
                      <a:pt x="293" y="45"/>
                    </a:moveTo>
                    <a:lnTo>
                      <a:pt x="293" y="45"/>
                    </a:lnTo>
                    <a:cubicBezTo>
                      <a:pt x="293" y="21"/>
                      <a:pt x="273" y="0"/>
                      <a:pt x="248" y="0"/>
                    </a:cubicBezTo>
                    <a:lnTo>
                      <a:pt x="47" y="0"/>
                    </a:lnTo>
                    <a:cubicBezTo>
                      <a:pt x="21" y="0"/>
                      <a:pt x="1" y="15"/>
                      <a:pt x="1" y="35"/>
                    </a:cubicBezTo>
                    <a:cubicBezTo>
                      <a:pt x="0" y="53"/>
                      <a:pt x="21" y="103"/>
                      <a:pt x="47" y="103"/>
                    </a:cubicBezTo>
                    <a:lnTo>
                      <a:pt x="248" y="103"/>
                    </a:lnTo>
                    <a:cubicBezTo>
                      <a:pt x="273" y="103"/>
                      <a:pt x="293" y="83"/>
                      <a:pt x="293" y="58"/>
                    </a:cubicBezTo>
                    <a:lnTo>
                      <a:pt x="293" y="4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:a16="http://schemas.microsoft.com/office/drawing/2014/main" id="{75DDCDB7-ED4F-4413-9656-2C8963D6A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4600" y="4679950"/>
                <a:ext cx="92075" cy="92075"/>
              </a:xfrm>
              <a:custGeom>
                <a:avLst/>
                <a:gdLst>
                  <a:gd name="T0" fmla="*/ 82004 w 256"/>
                  <a:gd name="T1" fmla="*/ 6114 h 256"/>
                  <a:gd name="T2" fmla="*/ 82004 w 256"/>
                  <a:gd name="T3" fmla="*/ 6114 h 256"/>
                  <a:gd name="T4" fmla="*/ 58986 w 256"/>
                  <a:gd name="T5" fmla="*/ 6114 h 256"/>
                  <a:gd name="T6" fmla="*/ 7553 w 256"/>
                  <a:gd name="T7" fmla="*/ 57907 h 256"/>
                  <a:gd name="T8" fmla="*/ 7553 w 256"/>
                  <a:gd name="T9" fmla="*/ 57907 h 256"/>
                  <a:gd name="T10" fmla="*/ 4676 w 256"/>
                  <a:gd name="T11" fmla="*/ 78408 h 256"/>
                  <a:gd name="T12" fmla="*/ 8992 w 256"/>
                  <a:gd name="T13" fmla="*/ 82724 h 256"/>
                  <a:gd name="T14" fmla="*/ 13308 w 256"/>
                  <a:gd name="T15" fmla="*/ 87399 h 256"/>
                  <a:gd name="T16" fmla="*/ 13308 w 256"/>
                  <a:gd name="T17" fmla="*/ 87399 h 256"/>
                  <a:gd name="T18" fmla="*/ 33809 w 256"/>
                  <a:gd name="T19" fmla="*/ 84162 h 256"/>
                  <a:gd name="T20" fmla="*/ 85241 w 256"/>
                  <a:gd name="T21" fmla="*/ 32370 h 256"/>
                  <a:gd name="T22" fmla="*/ 85241 w 256"/>
                  <a:gd name="T23" fmla="*/ 32370 h 256"/>
                  <a:gd name="T24" fmla="*/ 85241 w 256"/>
                  <a:gd name="T25" fmla="*/ 9711 h 256"/>
                  <a:gd name="T26" fmla="*/ 82004 w 256"/>
                  <a:gd name="T27" fmla="*/ 6114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6" h="256">
                    <a:moveTo>
                      <a:pt x="228" y="17"/>
                    </a:moveTo>
                    <a:lnTo>
                      <a:pt x="228" y="17"/>
                    </a:lnTo>
                    <a:cubicBezTo>
                      <a:pt x="210" y="0"/>
                      <a:pt x="182" y="0"/>
                      <a:pt x="164" y="17"/>
                    </a:cubicBezTo>
                    <a:lnTo>
                      <a:pt x="21" y="161"/>
                    </a:lnTo>
                    <a:cubicBezTo>
                      <a:pt x="4" y="178"/>
                      <a:pt x="0" y="204"/>
                      <a:pt x="13" y="218"/>
                    </a:cubicBezTo>
                    <a:lnTo>
                      <a:pt x="25" y="230"/>
                    </a:lnTo>
                    <a:lnTo>
                      <a:pt x="37" y="243"/>
                    </a:lnTo>
                    <a:cubicBezTo>
                      <a:pt x="51" y="255"/>
                      <a:pt x="76" y="251"/>
                      <a:pt x="94" y="234"/>
                    </a:cubicBezTo>
                    <a:lnTo>
                      <a:pt x="237" y="90"/>
                    </a:lnTo>
                    <a:cubicBezTo>
                      <a:pt x="255" y="73"/>
                      <a:pt x="255" y="44"/>
                      <a:pt x="237" y="27"/>
                    </a:cubicBezTo>
                    <a:lnTo>
                      <a:pt x="228" y="1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:a16="http://schemas.microsoft.com/office/drawing/2014/main" id="{A5C5F858-FDA6-44BC-8284-9A7A4B626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4835525"/>
                <a:ext cx="38100" cy="104775"/>
              </a:xfrm>
              <a:custGeom>
                <a:avLst/>
                <a:gdLst>
                  <a:gd name="T0" fmla="*/ 16329 w 105"/>
                  <a:gd name="T1" fmla="*/ 0 h 293"/>
                  <a:gd name="T2" fmla="*/ 16329 w 105"/>
                  <a:gd name="T3" fmla="*/ 0 h 293"/>
                  <a:gd name="T4" fmla="*/ 0 w 105"/>
                  <a:gd name="T5" fmla="*/ 16092 h 293"/>
                  <a:gd name="T6" fmla="*/ 0 w 105"/>
                  <a:gd name="T7" fmla="*/ 87968 h 293"/>
                  <a:gd name="T8" fmla="*/ 0 w 105"/>
                  <a:gd name="T9" fmla="*/ 87968 h 293"/>
                  <a:gd name="T10" fmla="*/ 12700 w 105"/>
                  <a:gd name="T11" fmla="*/ 104417 h 293"/>
                  <a:gd name="T12" fmla="*/ 12700 w 105"/>
                  <a:gd name="T13" fmla="*/ 104417 h 293"/>
                  <a:gd name="T14" fmla="*/ 37737 w 105"/>
                  <a:gd name="T15" fmla="*/ 87968 h 293"/>
                  <a:gd name="T16" fmla="*/ 37737 w 105"/>
                  <a:gd name="T17" fmla="*/ 16092 h 293"/>
                  <a:gd name="T18" fmla="*/ 37737 w 105"/>
                  <a:gd name="T19" fmla="*/ 16092 h 293"/>
                  <a:gd name="T20" fmla="*/ 21046 w 105"/>
                  <a:gd name="T21" fmla="*/ 0 h 293"/>
                  <a:gd name="T22" fmla="*/ 16329 w 105"/>
                  <a:gd name="T23" fmla="*/ 0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45" y="0"/>
                    </a:moveTo>
                    <a:lnTo>
                      <a:pt x="45" y="0"/>
                    </a:lnTo>
                    <a:cubicBezTo>
                      <a:pt x="20" y="0"/>
                      <a:pt x="0" y="20"/>
                      <a:pt x="0" y="45"/>
                    </a:cubicBezTo>
                    <a:lnTo>
                      <a:pt x="0" y="246"/>
                    </a:lnTo>
                    <a:cubicBezTo>
                      <a:pt x="0" y="271"/>
                      <a:pt x="16" y="292"/>
                      <a:pt x="35" y="292"/>
                    </a:cubicBezTo>
                    <a:cubicBezTo>
                      <a:pt x="54" y="292"/>
                      <a:pt x="104" y="271"/>
                      <a:pt x="104" y="246"/>
                    </a:cubicBezTo>
                    <a:lnTo>
                      <a:pt x="104" y="45"/>
                    </a:lnTo>
                    <a:cubicBezTo>
                      <a:pt x="104" y="20"/>
                      <a:pt x="83" y="0"/>
                      <a:pt x="58" y="0"/>
                    </a:cubicBezTo>
                    <a:lnTo>
                      <a:pt x="45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:a16="http://schemas.microsoft.com/office/drawing/2014/main" id="{AEF6807A-1B1C-4216-ACED-80BEFA6E5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4679950"/>
                <a:ext cx="92075" cy="92075"/>
              </a:xfrm>
              <a:custGeom>
                <a:avLst/>
                <a:gdLst>
                  <a:gd name="T0" fmla="*/ 6449 w 257"/>
                  <a:gd name="T1" fmla="*/ 9711 h 256"/>
                  <a:gd name="T2" fmla="*/ 6449 w 257"/>
                  <a:gd name="T3" fmla="*/ 9711 h 256"/>
                  <a:gd name="T4" fmla="*/ 6449 w 257"/>
                  <a:gd name="T5" fmla="*/ 32370 h 256"/>
                  <a:gd name="T6" fmla="*/ 57681 w 257"/>
                  <a:gd name="T7" fmla="*/ 84162 h 256"/>
                  <a:gd name="T8" fmla="*/ 57681 w 257"/>
                  <a:gd name="T9" fmla="*/ 84162 h 256"/>
                  <a:gd name="T10" fmla="*/ 78461 w 257"/>
                  <a:gd name="T11" fmla="*/ 87399 h 256"/>
                  <a:gd name="T12" fmla="*/ 82760 w 257"/>
                  <a:gd name="T13" fmla="*/ 82724 h 256"/>
                  <a:gd name="T14" fmla="*/ 87059 w 257"/>
                  <a:gd name="T15" fmla="*/ 78408 h 256"/>
                  <a:gd name="T16" fmla="*/ 87059 w 257"/>
                  <a:gd name="T17" fmla="*/ 78408 h 256"/>
                  <a:gd name="T18" fmla="*/ 83835 w 257"/>
                  <a:gd name="T19" fmla="*/ 57907 h 256"/>
                  <a:gd name="T20" fmla="*/ 32961 w 257"/>
                  <a:gd name="T21" fmla="*/ 6114 h 256"/>
                  <a:gd name="T22" fmla="*/ 32961 w 257"/>
                  <a:gd name="T23" fmla="*/ 6114 h 256"/>
                  <a:gd name="T24" fmla="*/ 10032 w 257"/>
                  <a:gd name="T25" fmla="*/ 6114 h 256"/>
                  <a:gd name="T26" fmla="*/ 6449 w 257"/>
                  <a:gd name="T27" fmla="*/ 971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18" y="27"/>
                    </a:moveTo>
                    <a:lnTo>
                      <a:pt x="18" y="27"/>
                    </a:lnTo>
                    <a:cubicBezTo>
                      <a:pt x="0" y="44"/>
                      <a:pt x="0" y="73"/>
                      <a:pt x="18" y="90"/>
                    </a:cubicBezTo>
                    <a:lnTo>
                      <a:pt x="161" y="234"/>
                    </a:lnTo>
                    <a:cubicBezTo>
                      <a:pt x="179" y="251"/>
                      <a:pt x="205" y="255"/>
                      <a:pt x="219" y="243"/>
                    </a:cubicBezTo>
                    <a:lnTo>
                      <a:pt x="231" y="230"/>
                    </a:lnTo>
                    <a:lnTo>
                      <a:pt x="243" y="218"/>
                    </a:lnTo>
                    <a:cubicBezTo>
                      <a:pt x="256" y="204"/>
                      <a:pt x="252" y="178"/>
                      <a:pt x="234" y="161"/>
                    </a:cubicBezTo>
                    <a:lnTo>
                      <a:pt x="92" y="17"/>
                    </a:lnTo>
                    <a:cubicBezTo>
                      <a:pt x="74" y="0"/>
                      <a:pt x="45" y="0"/>
                      <a:pt x="28" y="17"/>
                    </a:cubicBezTo>
                    <a:lnTo>
                      <a:pt x="18" y="2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04" name="Freeform 10">
                <a:extLst>
                  <a:ext uri="{FF2B5EF4-FFF2-40B4-BE49-F238E27FC236}">
                    <a16:creationId xmlns:a16="http://schemas.microsoft.com/office/drawing/2014/main" id="{777E1306-B896-4864-AFDE-AF8A305DE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1225" y="4316413"/>
                <a:ext cx="106363" cy="38100"/>
              </a:xfrm>
              <a:custGeom>
                <a:avLst/>
                <a:gdLst>
                  <a:gd name="T0" fmla="*/ 0 w 294"/>
                  <a:gd name="T1" fmla="*/ 21046 h 105"/>
                  <a:gd name="T2" fmla="*/ 0 w 294"/>
                  <a:gd name="T3" fmla="*/ 21046 h 105"/>
                  <a:gd name="T4" fmla="*/ 16642 w 294"/>
                  <a:gd name="T5" fmla="*/ 37374 h 105"/>
                  <a:gd name="T6" fmla="*/ 89721 w 294"/>
                  <a:gd name="T7" fmla="*/ 37737 h 105"/>
                  <a:gd name="T8" fmla="*/ 89721 w 294"/>
                  <a:gd name="T9" fmla="*/ 37737 h 105"/>
                  <a:gd name="T10" fmla="*/ 106001 w 294"/>
                  <a:gd name="T11" fmla="*/ 25037 h 105"/>
                  <a:gd name="T12" fmla="*/ 106001 w 294"/>
                  <a:gd name="T13" fmla="*/ 25037 h 105"/>
                  <a:gd name="T14" fmla="*/ 89721 w 294"/>
                  <a:gd name="T15" fmla="*/ 0 h 105"/>
                  <a:gd name="T16" fmla="*/ 16642 w 294"/>
                  <a:gd name="T17" fmla="*/ 0 h 105"/>
                  <a:gd name="T18" fmla="*/ 16642 w 294"/>
                  <a:gd name="T19" fmla="*/ 0 h 105"/>
                  <a:gd name="T20" fmla="*/ 0 w 294"/>
                  <a:gd name="T21" fmla="*/ 16329 h 105"/>
                  <a:gd name="T22" fmla="*/ 0 w 294"/>
                  <a:gd name="T23" fmla="*/ 21046 h 10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294" h="105">
                    <a:moveTo>
                      <a:pt x="0" y="58"/>
                    </a:moveTo>
                    <a:lnTo>
                      <a:pt x="0" y="58"/>
                    </a:lnTo>
                    <a:cubicBezTo>
                      <a:pt x="0" y="83"/>
                      <a:pt x="21" y="103"/>
                      <a:pt x="46" y="103"/>
                    </a:cubicBezTo>
                    <a:lnTo>
                      <a:pt x="248" y="104"/>
                    </a:lnTo>
                    <a:cubicBezTo>
                      <a:pt x="272" y="104"/>
                      <a:pt x="293" y="88"/>
                      <a:pt x="293" y="69"/>
                    </a:cubicBezTo>
                    <a:cubicBezTo>
                      <a:pt x="293" y="50"/>
                      <a:pt x="272" y="0"/>
                      <a:pt x="248" y="0"/>
                    </a:cubicBezTo>
                    <a:lnTo>
                      <a:pt x="46" y="0"/>
                    </a:lnTo>
                    <a:cubicBezTo>
                      <a:pt x="21" y="0"/>
                      <a:pt x="0" y="21"/>
                      <a:pt x="0" y="45"/>
                    </a:cubicBezTo>
                    <a:lnTo>
                      <a:pt x="0" y="5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05" name="Freeform 11">
                <a:extLst>
                  <a:ext uri="{FF2B5EF4-FFF2-40B4-BE49-F238E27FC236}">
                    <a16:creationId xmlns:a16="http://schemas.microsoft.com/office/drawing/2014/main" id="{7D11EAD5-7064-4FC0-B68A-7A59DFF7D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7238" y="3898900"/>
                <a:ext cx="92075" cy="92075"/>
              </a:xfrm>
              <a:custGeom>
                <a:avLst/>
                <a:gdLst>
                  <a:gd name="T0" fmla="*/ 10032 w 257"/>
                  <a:gd name="T1" fmla="*/ 85601 h 256"/>
                  <a:gd name="T2" fmla="*/ 10032 w 257"/>
                  <a:gd name="T3" fmla="*/ 85601 h 256"/>
                  <a:gd name="T4" fmla="*/ 32961 w 257"/>
                  <a:gd name="T5" fmla="*/ 85601 h 256"/>
                  <a:gd name="T6" fmla="*/ 84193 w 257"/>
                  <a:gd name="T7" fmla="*/ 33809 h 256"/>
                  <a:gd name="T8" fmla="*/ 84193 w 257"/>
                  <a:gd name="T9" fmla="*/ 33809 h 256"/>
                  <a:gd name="T10" fmla="*/ 87059 w 257"/>
                  <a:gd name="T11" fmla="*/ 13308 h 256"/>
                  <a:gd name="T12" fmla="*/ 82760 w 257"/>
                  <a:gd name="T13" fmla="*/ 8632 h 256"/>
                  <a:gd name="T14" fmla="*/ 78461 w 257"/>
                  <a:gd name="T15" fmla="*/ 4676 h 256"/>
                  <a:gd name="T16" fmla="*/ 78461 w 257"/>
                  <a:gd name="T17" fmla="*/ 4676 h 256"/>
                  <a:gd name="T18" fmla="*/ 57681 w 257"/>
                  <a:gd name="T19" fmla="*/ 7553 h 256"/>
                  <a:gd name="T20" fmla="*/ 6449 w 257"/>
                  <a:gd name="T21" fmla="*/ 58986 h 256"/>
                  <a:gd name="T22" fmla="*/ 6449 w 257"/>
                  <a:gd name="T23" fmla="*/ 58986 h 256"/>
                  <a:gd name="T24" fmla="*/ 6449 w 257"/>
                  <a:gd name="T25" fmla="*/ 82004 h 256"/>
                  <a:gd name="T26" fmla="*/ 10032 w 257"/>
                  <a:gd name="T27" fmla="*/ 85601 h 25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57" h="256">
                    <a:moveTo>
                      <a:pt x="28" y="238"/>
                    </a:moveTo>
                    <a:lnTo>
                      <a:pt x="28" y="238"/>
                    </a:lnTo>
                    <a:cubicBezTo>
                      <a:pt x="45" y="255"/>
                      <a:pt x="74" y="255"/>
                      <a:pt x="92" y="238"/>
                    </a:cubicBezTo>
                    <a:lnTo>
                      <a:pt x="235" y="94"/>
                    </a:lnTo>
                    <a:cubicBezTo>
                      <a:pt x="252" y="77"/>
                      <a:pt x="256" y="51"/>
                      <a:pt x="243" y="37"/>
                    </a:cubicBezTo>
                    <a:lnTo>
                      <a:pt x="231" y="24"/>
                    </a:lnTo>
                    <a:lnTo>
                      <a:pt x="219" y="13"/>
                    </a:lnTo>
                    <a:cubicBezTo>
                      <a:pt x="205" y="0"/>
                      <a:pt x="179" y="3"/>
                      <a:pt x="161" y="21"/>
                    </a:cubicBezTo>
                    <a:lnTo>
                      <a:pt x="18" y="164"/>
                    </a:lnTo>
                    <a:cubicBezTo>
                      <a:pt x="0" y="182"/>
                      <a:pt x="0" y="211"/>
                      <a:pt x="18" y="228"/>
                    </a:cubicBezTo>
                    <a:lnTo>
                      <a:pt x="28" y="23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06" name="Freeform 12">
                <a:extLst>
                  <a:ext uri="{FF2B5EF4-FFF2-40B4-BE49-F238E27FC236}">
                    <a16:creationId xmlns:a16="http://schemas.microsoft.com/office/drawing/2014/main" id="{432A363F-5B55-4A99-B21C-8D3B975E0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730625"/>
                <a:ext cx="38100" cy="104775"/>
              </a:xfrm>
              <a:custGeom>
                <a:avLst/>
                <a:gdLst>
                  <a:gd name="T0" fmla="*/ 21046 w 105"/>
                  <a:gd name="T1" fmla="*/ 104417 h 293"/>
                  <a:gd name="T2" fmla="*/ 21046 w 105"/>
                  <a:gd name="T3" fmla="*/ 104417 h 293"/>
                  <a:gd name="T4" fmla="*/ 37737 w 105"/>
                  <a:gd name="T5" fmla="*/ 88326 h 293"/>
                  <a:gd name="T6" fmla="*/ 37737 w 105"/>
                  <a:gd name="T7" fmla="*/ 16449 h 293"/>
                  <a:gd name="T8" fmla="*/ 37737 w 105"/>
                  <a:gd name="T9" fmla="*/ 16449 h 293"/>
                  <a:gd name="T10" fmla="*/ 25037 w 105"/>
                  <a:gd name="T11" fmla="*/ 0 h 293"/>
                  <a:gd name="T12" fmla="*/ 25037 w 105"/>
                  <a:gd name="T13" fmla="*/ 0 h 293"/>
                  <a:gd name="T14" fmla="*/ 0 w 105"/>
                  <a:gd name="T15" fmla="*/ 16449 h 293"/>
                  <a:gd name="T16" fmla="*/ 0 w 105"/>
                  <a:gd name="T17" fmla="*/ 88326 h 293"/>
                  <a:gd name="T18" fmla="*/ 0 w 105"/>
                  <a:gd name="T19" fmla="*/ 88326 h 293"/>
                  <a:gd name="T20" fmla="*/ 16329 w 105"/>
                  <a:gd name="T21" fmla="*/ 104417 h 293"/>
                  <a:gd name="T22" fmla="*/ 21046 w 105"/>
                  <a:gd name="T23" fmla="*/ 104417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5" h="293">
                    <a:moveTo>
                      <a:pt x="58" y="292"/>
                    </a:moveTo>
                    <a:lnTo>
                      <a:pt x="58" y="292"/>
                    </a:lnTo>
                    <a:cubicBezTo>
                      <a:pt x="83" y="292"/>
                      <a:pt x="104" y="272"/>
                      <a:pt x="104" y="247"/>
                    </a:cubicBezTo>
                    <a:lnTo>
                      <a:pt x="104" y="46"/>
                    </a:lnTo>
                    <a:cubicBezTo>
                      <a:pt x="104" y="21"/>
                      <a:pt x="88" y="1"/>
                      <a:pt x="69" y="0"/>
                    </a:cubicBezTo>
                    <a:cubicBezTo>
                      <a:pt x="50" y="0"/>
                      <a:pt x="0" y="21"/>
                      <a:pt x="0" y="46"/>
                    </a:cubicBezTo>
                    <a:lnTo>
                      <a:pt x="0" y="247"/>
                    </a:lnTo>
                    <a:cubicBezTo>
                      <a:pt x="0" y="272"/>
                      <a:pt x="20" y="292"/>
                      <a:pt x="45" y="292"/>
                    </a:cubicBezTo>
                    <a:lnTo>
                      <a:pt x="58" y="2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07" name="Freeform 13">
                <a:extLst>
                  <a:ext uri="{FF2B5EF4-FFF2-40B4-BE49-F238E27FC236}">
                    <a16:creationId xmlns:a16="http://schemas.microsoft.com/office/drawing/2014/main" id="{FC19B2E6-7C4F-4D6F-8756-FE93108FB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0663" y="4143375"/>
                <a:ext cx="250825" cy="250825"/>
              </a:xfrm>
              <a:custGeom>
                <a:avLst/>
                <a:gdLst>
                  <a:gd name="T0" fmla="*/ 237529 w 698"/>
                  <a:gd name="T1" fmla="*/ 185064 h 698"/>
                  <a:gd name="T2" fmla="*/ 237529 w 698"/>
                  <a:gd name="T3" fmla="*/ 185064 h 698"/>
                  <a:gd name="T4" fmla="*/ 237529 w 698"/>
                  <a:gd name="T5" fmla="*/ 231420 h 698"/>
                  <a:gd name="T6" fmla="*/ 230702 w 698"/>
                  <a:gd name="T7" fmla="*/ 237888 h 698"/>
                  <a:gd name="T8" fmla="*/ 230702 w 698"/>
                  <a:gd name="T9" fmla="*/ 237888 h 698"/>
                  <a:gd name="T10" fmla="*/ 185064 w 698"/>
                  <a:gd name="T11" fmla="*/ 237888 h 698"/>
                  <a:gd name="T12" fmla="*/ 23717 w 698"/>
                  <a:gd name="T13" fmla="*/ 76901 h 698"/>
                  <a:gd name="T14" fmla="*/ 23717 w 698"/>
                  <a:gd name="T15" fmla="*/ 76901 h 698"/>
                  <a:gd name="T16" fmla="*/ 0 w 698"/>
                  <a:gd name="T17" fmla="*/ 26951 h 698"/>
                  <a:gd name="T18" fmla="*/ 0 w 698"/>
                  <a:gd name="T19" fmla="*/ 26951 h 698"/>
                  <a:gd name="T20" fmla="*/ 26592 w 698"/>
                  <a:gd name="T21" fmla="*/ 719 h 698"/>
                  <a:gd name="T22" fmla="*/ 26592 w 698"/>
                  <a:gd name="T23" fmla="*/ 719 h 698"/>
                  <a:gd name="T24" fmla="*/ 76182 w 698"/>
                  <a:gd name="T25" fmla="*/ 24076 h 698"/>
                  <a:gd name="T26" fmla="*/ 237529 w 698"/>
                  <a:gd name="T27" fmla="*/ 185064 h 69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698" h="698">
                    <a:moveTo>
                      <a:pt x="661" y="515"/>
                    </a:moveTo>
                    <a:lnTo>
                      <a:pt x="661" y="515"/>
                    </a:lnTo>
                    <a:cubicBezTo>
                      <a:pt x="697" y="551"/>
                      <a:pt x="697" y="608"/>
                      <a:pt x="661" y="644"/>
                    </a:cubicBezTo>
                    <a:lnTo>
                      <a:pt x="642" y="662"/>
                    </a:lnTo>
                    <a:cubicBezTo>
                      <a:pt x="608" y="697"/>
                      <a:pt x="550" y="697"/>
                      <a:pt x="515" y="662"/>
                    </a:cubicBezTo>
                    <a:lnTo>
                      <a:pt x="66" y="214"/>
                    </a:lnTo>
                    <a:cubicBezTo>
                      <a:pt x="31" y="178"/>
                      <a:pt x="2" y="116"/>
                      <a:pt x="0" y="75"/>
                    </a:cubicBezTo>
                    <a:cubicBezTo>
                      <a:pt x="0" y="34"/>
                      <a:pt x="33" y="0"/>
                      <a:pt x="74" y="2"/>
                    </a:cubicBezTo>
                    <a:cubicBezTo>
                      <a:pt x="115" y="2"/>
                      <a:pt x="177" y="32"/>
                      <a:pt x="212" y="67"/>
                    </a:cubicBezTo>
                    <a:lnTo>
                      <a:pt x="661" y="515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108" name="Freeform 14">
                <a:extLst>
                  <a:ext uri="{FF2B5EF4-FFF2-40B4-BE49-F238E27FC236}">
                    <a16:creationId xmlns:a16="http://schemas.microsoft.com/office/drawing/2014/main" id="{F2FC9F48-E510-4706-A039-06B2904BB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250" y="4049713"/>
                <a:ext cx="349250" cy="349250"/>
              </a:xfrm>
              <a:custGeom>
                <a:avLst/>
                <a:gdLst>
                  <a:gd name="T0" fmla="*/ 52154 w 971"/>
                  <a:gd name="T1" fmla="*/ 334518 h 972"/>
                  <a:gd name="T2" fmla="*/ 52154 w 971"/>
                  <a:gd name="T3" fmla="*/ 334518 h 972"/>
                  <a:gd name="T4" fmla="*/ 10071 w 971"/>
                  <a:gd name="T5" fmla="*/ 338471 h 972"/>
                  <a:gd name="T6" fmla="*/ 10071 w 971"/>
                  <a:gd name="T7" fmla="*/ 338471 h 972"/>
                  <a:gd name="T8" fmla="*/ 14387 w 971"/>
                  <a:gd name="T9" fmla="*/ 296431 h 972"/>
                  <a:gd name="T10" fmla="*/ 287745 w 971"/>
                  <a:gd name="T11" fmla="*/ 23715 h 972"/>
                  <a:gd name="T12" fmla="*/ 287745 w 971"/>
                  <a:gd name="T13" fmla="*/ 23715 h 972"/>
                  <a:gd name="T14" fmla="*/ 329827 w 971"/>
                  <a:gd name="T15" fmla="*/ 359 h 972"/>
                  <a:gd name="T16" fmla="*/ 329827 w 971"/>
                  <a:gd name="T17" fmla="*/ 359 h 972"/>
                  <a:gd name="T18" fmla="*/ 348890 w 971"/>
                  <a:gd name="T19" fmla="*/ 19403 h 972"/>
                  <a:gd name="T20" fmla="*/ 348890 w 971"/>
                  <a:gd name="T21" fmla="*/ 19403 h 972"/>
                  <a:gd name="T22" fmla="*/ 325511 w 971"/>
                  <a:gd name="T23" fmla="*/ 61801 h 972"/>
                  <a:gd name="T24" fmla="*/ 52154 w 971"/>
                  <a:gd name="T25" fmla="*/ 334518 h 9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71" h="972">
                    <a:moveTo>
                      <a:pt x="145" y="931"/>
                    </a:moveTo>
                    <a:lnTo>
                      <a:pt x="145" y="931"/>
                    </a:lnTo>
                    <a:cubicBezTo>
                      <a:pt x="110" y="966"/>
                      <a:pt x="58" y="971"/>
                      <a:pt x="28" y="942"/>
                    </a:cubicBezTo>
                    <a:cubicBezTo>
                      <a:pt x="0" y="913"/>
                      <a:pt x="4" y="861"/>
                      <a:pt x="40" y="825"/>
                    </a:cubicBezTo>
                    <a:lnTo>
                      <a:pt x="800" y="66"/>
                    </a:lnTo>
                    <a:cubicBezTo>
                      <a:pt x="834" y="31"/>
                      <a:pt x="888" y="1"/>
                      <a:pt x="917" y="1"/>
                    </a:cubicBezTo>
                    <a:cubicBezTo>
                      <a:pt x="947" y="0"/>
                      <a:pt x="970" y="24"/>
                      <a:pt x="970" y="54"/>
                    </a:cubicBezTo>
                    <a:cubicBezTo>
                      <a:pt x="969" y="84"/>
                      <a:pt x="940" y="136"/>
                      <a:pt x="905" y="172"/>
                    </a:cubicBezTo>
                    <a:lnTo>
                      <a:pt x="145" y="93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641256F6-0BDD-4882-8D64-8496200D6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33260" y="3868744"/>
              <a:ext cx="943314" cy="917055"/>
            </a:xfrm>
            <a:custGeom>
              <a:avLst/>
              <a:gdLst>
                <a:gd name="T0" fmla="*/ 403066 w 3041"/>
                <a:gd name="T1" fmla="*/ 553858 h 3079"/>
                <a:gd name="T2" fmla="*/ 551470 w 3041"/>
                <a:gd name="T3" fmla="*/ 702848 h 3079"/>
                <a:gd name="T4" fmla="*/ 551470 w 3041"/>
                <a:gd name="T5" fmla="*/ 405227 h 3079"/>
                <a:gd name="T6" fmla="*/ 337870 w 3041"/>
                <a:gd name="T7" fmla="*/ 553858 h 3079"/>
                <a:gd name="T8" fmla="*/ 551470 w 3041"/>
                <a:gd name="T9" fmla="*/ 340088 h 3079"/>
                <a:gd name="T10" fmla="*/ 551470 w 3041"/>
                <a:gd name="T11" fmla="*/ 767987 h 3079"/>
                <a:gd name="T12" fmla="*/ 320580 w 3041"/>
                <a:gd name="T13" fmla="*/ 843562 h 3079"/>
                <a:gd name="T14" fmla="*/ 416394 w 3041"/>
                <a:gd name="T15" fmla="*/ 898984 h 3079"/>
                <a:gd name="T16" fmla="*/ 436925 w 3041"/>
                <a:gd name="T17" fmla="*/ 1026742 h 3079"/>
                <a:gd name="T18" fmla="*/ 650525 w 3041"/>
                <a:gd name="T19" fmla="*/ 1042577 h 3079"/>
                <a:gd name="T20" fmla="*/ 666374 w 3041"/>
                <a:gd name="T21" fmla="*/ 929214 h 3079"/>
                <a:gd name="T22" fmla="*/ 782719 w 3041"/>
                <a:gd name="T23" fmla="*/ 843562 h 3079"/>
                <a:gd name="T24" fmla="*/ 904108 w 3041"/>
                <a:gd name="T25" fmla="*/ 889987 h 3079"/>
                <a:gd name="T26" fmla="*/ 912032 w 3041"/>
                <a:gd name="T27" fmla="*/ 892146 h 3079"/>
                <a:gd name="T28" fmla="*/ 1024775 w 3041"/>
                <a:gd name="T29" fmla="*/ 712925 h 3079"/>
                <a:gd name="T30" fmla="*/ 1019012 w 3041"/>
                <a:gd name="T31" fmla="*/ 691332 h 3079"/>
                <a:gd name="T32" fmla="*/ 918516 w 3041"/>
                <a:gd name="T33" fmla="*/ 609279 h 3079"/>
                <a:gd name="T34" fmla="*/ 922478 w 3041"/>
                <a:gd name="T35" fmla="*/ 553858 h 3079"/>
                <a:gd name="T36" fmla="*/ 934365 w 3041"/>
                <a:gd name="T37" fmla="*/ 466046 h 3079"/>
                <a:gd name="T38" fmla="*/ 1026216 w 3041"/>
                <a:gd name="T39" fmla="*/ 407386 h 3079"/>
                <a:gd name="T40" fmla="*/ 925720 w 3041"/>
                <a:gd name="T41" fmla="*/ 224206 h 3079"/>
                <a:gd name="T42" fmla="*/ 912032 w 3041"/>
                <a:gd name="T43" fmla="*/ 216289 h 3079"/>
                <a:gd name="T44" fmla="*/ 819460 w 3041"/>
                <a:gd name="T45" fmla="*/ 267032 h 3079"/>
                <a:gd name="T46" fmla="*/ 687266 w 3041"/>
                <a:gd name="T47" fmla="*/ 209091 h 3079"/>
                <a:gd name="T48" fmla="*/ 666374 w 3041"/>
                <a:gd name="T49" fmla="*/ 80973 h 3079"/>
                <a:gd name="T50" fmla="*/ 452774 w 3041"/>
                <a:gd name="T51" fmla="*/ 65139 h 3079"/>
                <a:gd name="T52" fmla="*/ 436925 w 3041"/>
                <a:gd name="T53" fmla="*/ 178861 h 3079"/>
                <a:gd name="T54" fmla="*/ 416394 w 3041"/>
                <a:gd name="T55" fmla="*/ 209091 h 3079"/>
                <a:gd name="T56" fmla="*/ 283839 w 3041"/>
                <a:gd name="T57" fmla="*/ 267032 h 3079"/>
                <a:gd name="T58" fmla="*/ 191267 w 3041"/>
                <a:gd name="T59" fmla="*/ 216289 h 3079"/>
                <a:gd name="T60" fmla="*/ 78524 w 3041"/>
                <a:gd name="T61" fmla="*/ 395150 h 3079"/>
                <a:gd name="T62" fmla="*/ 77083 w 3041"/>
                <a:gd name="T63" fmla="*/ 407386 h 3079"/>
                <a:gd name="T64" fmla="*/ 169295 w 3041"/>
                <a:gd name="T65" fmla="*/ 465687 h 3079"/>
                <a:gd name="T66" fmla="*/ 180822 w 3041"/>
                <a:gd name="T67" fmla="*/ 553858 h 3079"/>
                <a:gd name="T68" fmla="*/ 184784 w 3041"/>
                <a:gd name="T69" fmla="*/ 609279 h 3079"/>
                <a:gd name="T70" fmla="*/ 84287 w 3041"/>
                <a:gd name="T71" fmla="*/ 691332 h 3079"/>
                <a:gd name="T72" fmla="*/ 177580 w 3041"/>
                <a:gd name="T73" fmla="*/ 883869 h 3079"/>
                <a:gd name="T74" fmla="*/ 199192 w 3041"/>
                <a:gd name="T75" fmla="*/ 889987 h 3079"/>
                <a:gd name="T76" fmla="*/ 300409 w 3041"/>
                <a:gd name="T77" fmla="*/ 836724 h 3079"/>
                <a:gd name="T78" fmla="*/ 452774 w 3041"/>
                <a:gd name="T79" fmla="*/ 1107715 h 3079"/>
                <a:gd name="T80" fmla="*/ 371729 w 3041"/>
                <a:gd name="T81" fmla="*/ 950807 h 3079"/>
                <a:gd name="T82" fmla="*/ 231610 w 3041"/>
                <a:gd name="T83" fmla="*/ 946128 h 3079"/>
                <a:gd name="T84" fmla="*/ 121028 w 3041"/>
                <a:gd name="T85" fmla="*/ 916618 h 3079"/>
                <a:gd name="T86" fmla="*/ 51869 w 3041"/>
                <a:gd name="T87" fmla="*/ 634831 h 3079"/>
                <a:gd name="T88" fmla="*/ 115625 w 3041"/>
                <a:gd name="T89" fmla="*/ 553858 h 3079"/>
                <a:gd name="T90" fmla="*/ 51869 w 3041"/>
                <a:gd name="T91" fmla="*/ 473244 h 3079"/>
                <a:gd name="T92" fmla="*/ 14048 w 3041"/>
                <a:gd name="T93" fmla="*/ 424300 h 3079"/>
                <a:gd name="T94" fmla="*/ 121028 w 3041"/>
                <a:gd name="T95" fmla="*/ 191457 h 3079"/>
                <a:gd name="T96" fmla="*/ 231610 w 3041"/>
                <a:gd name="T97" fmla="*/ 161947 h 3079"/>
                <a:gd name="T98" fmla="*/ 371729 w 3041"/>
                <a:gd name="T99" fmla="*/ 157268 h 3079"/>
                <a:gd name="T100" fmla="*/ 452774 w 3041"/>
                <a:gd name="T101" fmla="*/ 0 h 3079"/>
                <a:gd name="T102" fmla="*/ 731571 w 3041"/>
                <a:gd name="T103" fmla="*/ 80973 h 3079"/>
                <a:gd name="T104" fmla="*/ 805412 w 3041"/>
                <a:gd name="T105" fmla="*/ 200094 h 3079"/>
                <a:gd name="T106" fmla="*/ 912032 w 3041"/>
                <a:gd name="T107" fmla="*/ 151150 h 3079"/>
                <a:gd name="T108" fmla="*/ 1080967 w 3041"/>
                <a:gd name="T109" fmla="*/ 362761 h 3079"/>
                <a:gd name="T110" fmla="*/ 1089252 w 3041"/>
                <a:gd name="T111" fmla="*/ 424300 h 3079"/>
                <a:gd name="T112" fmla="*/ 985513 w 3041"/>
                <a:gd name="T113" fmla="*/ 511392 h 3079"/>
                <a:gd name="T114" fmla="*/ 985513 w 3041"/>
                <a:gd name="T115" fmla="*/ 596683 h 3079"/>
                <a:gd name="T116" fmla="*/ 1089252 w 3041"/>
                <a:gd name="T117" fmla="*/ 684135 h 3079"/>
                <a:gd name="T118" fmla="*/ 982271 w 3041"/>
                <a:gd name="T119" fmla="*/ 916618 h 3079"/>
                <a:gd name="T120" fmla="*/ 912032 w 3041"/>
                <a:gd name="T121" fmla="*/ 956925 h 3079"/>
                <a:gd name="T122" fmla="*/ 805412 w 3041"/>
                <a:gd name="T123" fmla="*/ 907981 h 3079"/>
                <a:gd name="T124" fmla="*/ 731571 w 3041"/>
                <a:gd name="T125" fmla="*/ 1026742 h 307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041" h="3079">
                  <a:moveTo>
                    <a:pt x="1531" y="1126"/>
                  </a:moveTo>
                  <a:lnTo>
                    <a:pt x="1531" y="1126"/>
                  </a:lnTo>
                  <a:cubicBezTo>
                    <a:pt x="1303" y="1126"/>
                    <a:pt x="1119" y="1312"/>
                    <a:pt x="1119" y="1539"/>
                  </a:cubicBezTo>
                  <a:cubicBezTo>
                    <a:pt x="1119" y="1767"/>
                    <a:pt x="1303" y="1953"/>
                    <a:pt x="1531" y="1953"/>
                  </a:cubicBezTo>
                  <a:cubicBezTo>
                    <a:pt x="1759" y="1953"/>
                    <a:pt x="1945" y="1767"/>
                    <a:pt x="1945" y="1539"/>
                  </a:cubicBezTo>
                  <a:cubicBezTo>
                    <a:pt x="1945" y="1312"/>
                    <a:pt x="1759" y="1126"/>
                    <a:pt x="1531" y="1126"/>
                  </a:cubicBezTo>
                  <a:close/>
                  <a:moveTo>
                    <a:pt x="1531" y="2134"/>
                  </a:moveTo>
                  <a:lnTo>
                    <a:pt x="1531" y="2134"/>
                  </a:lnTo>
                  <a:cubicBezTo>
                    <a:pt x="1204" y="2134"/>
                    <a:pt x="938" y="1867"/>
                    <a:pt x="938" y="1539"/>
                  </a:cubicBezTo>
                  <a:cubicBezTo>
                    <a:pt x="938" y="1212"/>
                    <a:pt x="1204" y="945"/>
                    <a:pt x="1531" y="945"/>
                  </a:cubicBezTo>
                  <a:cubicBezTo>
                    <a:pt x="1859" y="945"/>
                    <a:pt x="2126" y="1212"/>
                    <a:pt x="2126" y="1539"/>
                  </a:cubicBezTo>
                  <a:cubicBezTo>
                    <a:pt x="2126" y="1867"/>
                    <a:pt x="1859" y="2134"/>
                    <a:pt x="1531" y="2134"/>
                  </a:cubicBezTo>
                  <a:close/>
                  <a:moveTo>
                    <a:pt x="834" y="2325"/>
                  </a:moveTo>
                  <a:lnTo>
                    <a:pt x="834" y="2325"/>
                  </a:lnTo>
                  <a:cubicBezTo>
                    <a:pt x="854" y="2325"/>
                    <a:pt x="874" y="2331"/>
                    <a:pt x="890" y="2344"/>
                  </a:cubicBezTo>
                  <a:cubicBezTo>
                    <a:pt x="970" y="2409"/>
                    <a:pt x="1060" y="2460"/>
                    <a:pt x="1156" y="2498"/>
                  </a:cubicBezTo>
                  <a:cubicBezTo>
                    <a:pt x="1190" y="2511"/>
                    <a:pt x="1213" y="2545"/>
                    <a:pt x="1213" y="2582"/>
                  </a:cubicBezTo>
                  <a:lnTo>
                    <a:pt x="1213" y="2853"/>
                  </a:lnTo>
                  <a:cubicBezTo>
                    <a:pt x="1213" y="2877"/>
                    <a:pt x="1233" y="2897"/>
                    <a:pt x="1257" y="2897"/>
                  </a:cubicBezTo>
                  <a:lnTo>
                    <a:pt x="1806" y="2897"/>
                  </a:lnTo>
                  <a:cubicBezTo>
                    <a:pt x="1830" y="2897"/>
                    <a:pt x="1850" y="2877"/>
                    <a:pt x="1850" y="2853"/>
                  </a:cubicBezTo>
                  <a:lnTo>
                    <a:pt x="1850" y="2582"/>
                  </a:lnTo>
                  <a:cubicBezTo>
                    <a:pt x="1850" y="2545"/>
                    <a:pt x="1873" y="2511"/>
                    <a:pt x="1908" y="2498"/>
                  </a:cubicBezTo>
                  <a:cubicBezTo>
                    <a:pt x="2003" y="2460"/>
                    <a:pt x="2093" y="2409"/>
                    <a:pt x="2173" y="2344"/>
                  </a:cubicBezTo>
                  <a:cubicBezTo>
                    <a:pt x="2202" y="2321"/>
                    <a:pt x="2243" y="2318"/>
                    <a:pt x="2275" y="2337"/>
                  </a:cubicBezTo>
                  <a:lnTo>
                    <a:pt x="2510" y="2473"/>
                  </a:lnTo>
                  <a:cubicBezTo>
                    <a:pt x="2517" y="2476"/>
                    <a:pt x="2524" y="2479"/>
                    <a:pt x="2532" y="2479"/>
                  </a:cubicBezTo>
                  <a:cubicBezTo>
                    <a:pt x="2545" y="2479"/>
                    <a:pt x="2561" y="2473"/>
                    <a:pt x="2570" y="2456"/>
                  </a:cubicBezTo>
                  <a:lnTo>
                    <a:pt x="2845" y="1981"/>
                  </a:lnTo>
                  <a:cubicBezTo>
                    <a:pt x="2853" y="1967"/>
                    <a:pt x="2851" y="1954"/>
                    <a:pt x="2849" y="1947"/>
                  </a:cubicBezTo>
                  <a:cubicBezTo>
                    <a:pt x="2848" y="1941"/>
                    <a:pt x="2842" y="1928"/>
                    <a:pt x="2829" y="1921"/>
                  </a:cubicBezTo>
                  <a:lnTo>
                    <a:pt x="2594" y="1785"/>
                  </a:lnTo>
                  <a:cubicBezTo>
                    <a:pt x="2561" y="1766"/>
                    <a:pt x="2544" y="1730"/>
                    <a:pt x="2550" y="1693"/>
                  </a:cubicBezTo>
                  <a:cubicBezTo>
                    <a:pt x="2557" y="1642"/>
                    <a:pt x="2561" y="1590"/>
                    <a:pt x="2561" y="1539"/>
                  </a:cubicBezTo>
                  <a:cubicBezTo>
                    <a:pt x="2561" y="1488"/>
                    <a:pt x="2557" y="1437"/>
                    <a:pt x="2550" y="1386"/>
                  </a:cubicBezTo>
                  <a:cubicBezTo>
                    <a:pt x="2544" y="1349"/>
                    <a:pt x="2561" y="1313"/>
                    <a:pt x="2594" y="1295"/>
                  </a:cubicBezTo>
                  <a:lnTo>
                    <a:pt x="2829" y="1158"/>
                  </a:lnTo>
                  <a:cubicBezTo>
                    <a:pt x="2842" y="1151"/>
                    <a:pt x="2848" y="1138"/>
                    <a:pt x="2849" y="1132"/>
                  </a:cubicBezTo>
                  <a:cubicBezTo>
                    <a:pt x="2851" y="1125"/>
                    <a:pt x="2853" y="1112"/>
                    <a:pt x="2845" y="1098"/>
                  </a:cubicBezTo>
                  <a:lnTo>
                    <a:pt x="2570" y="623"/>
                  </a:lnTo>
                  <a:cubicBezTo>
                    <a:pt x="2561" y="607"/>
                    <a:pt x="2545" y="601"/>
                    <a:pt x="2532" y="601"/>
                  </a:cubicBezTo>
                  <a:cubicBezTo>
                    <a:pt x="2524" y="601"/>
                    <a:pt x="2517" y="603"/>
                    <a:pt x="2510" y="607"/>
                  </a:cubicBezTo>
                  <a:lnTo>
                    <a:pt x="2275" y="742"/>
                  </a:lnTo>
                  <a:cubicBezTo>
                    <a:pt x="2243" y="760"/>
                    <a:pt x="2202" y="758"/>
                    <a:pt x="2173" y="735"/>
                  </a:cubicBezTo>
                  <a:cubicBezTo>
                    <a:pt x="2092" y="670"/>
                    <a:pt x="2003" y="618"/>
                    <a:pt x="1908" y="581"/>
                  </a:cubicBezTo>
                  <a:cubicBezTo>
                    <a:pt x="1873" y="567"/>
                    <a:pt x="1850" y="535"/>
                    <a:pt x="1850" y="497"/>
                  </a:cubicBezTo>
                  <a:lnTo>
                    <a:pt x="1850" y="225"/>
                  </a:lnTo>
                  <a:cubicBezTo>
                    <a:pt x="1850" y="201"/>
                    <a:pt x="1830" y="181"/>
                    <a:pt x="1806" y="181"/>
                  </a:cubicBezTo>
                  <a:lnTo>
                    <a:pt x="1257" y="181"/>
                  </a:lnTo>
                  <a:cubicBezTo>
                    <a:pt x="1233" y="181"/>
                    <a:pt x="1213" y="201"/>
                    <a:pt x="1213" y="225"/>
                  </a:cubicBezTo>
                  <a:lnTo>
                    <a:pt x="1213" y="497"/>
                  </a:lnTo>
                  <a:cubicBezTo>
                    <a:pt x="1213" y="535"/>
                    <a:pt x="1190" y="567"/>
                    <a:pt x="1156" y="581"/>
                  </a:cubicBezTo>
                  <a:cubicBezTo>
                    <a:pt x="1060" y="618"/>
                    <a:pt x="970" y="670"/>
                    <a:pt x="890" y="735"/>
                  </a:cubicBezTo>
                  <a:cubicBezTo>
                    <a:pt x="861" y="758"/>
                    <a:pt x="821" y="760"/>
                    <a:pt x="788" y="742"/>
                  </a:cubicBezTo>
                  <a:lnTo>
                    <a:pt x="553" y="607"/>
                  </a:lnTo>
                  <a:cubicBezTo>
                    <a:pt x="546" y="603"/>
                    <a:pt x="539" y="601"/>
                    <a:pt x="531" y="601"/>
                  </a:cubicBezTo>
                  <a:cubicBezTo>
                    <a:pt x="519" y="601"/>
                    <a:pt x="502" y="607"/>
                    <a:pt x="493" y="623"/>
                  </a:cubicBezTo>
                  <a:lnTo>
                    <a:pt x="218" y="1098"/>
                  </a:lnTo>
                  <a:cubicBezTo>
                    <a:pt x="210" y="1112"/>
                    <a:pt x="212" y="1125"/>
                    <a:pt x="214" y="1132"/>
                  </a:cubicBezTo>
                  <a:cubicBezTo>
                    <a:pt x="216" y="1138"/>
                    <a:pt x="220" y="1151"/>
                    <a:pt x="234" y="1158"/>
                  </a:cubicBezTo>
                  <a:lnTo>
                    <a:pt x="470" y="1294"/>
                  </a:lnTo>
                  <a:cubicBezTo>
                    <a:pt x="502" y="1313"/>
                    <a:pt x="519" y="1349"/>
                    <a:pt x="513" y="1386"/>
                  </a:cubicBezTo>
                  <a:cubicBezTo>
                    <a:pt x="506" y="1437"/>
                    <a:pt x="502" y="1488"/>
                    <a:pt x="502" y="1539"/>
                  </a:cubicBezTo>
                  <a:cubicBezTo>
                    <a:pt x="502" y="1590"/>
                    <a:pt x="506" y="1642"/>
                    <a:pt x="513" y="1693"/>
                  </a:cubicBezTo>
                  <a:cubicBezTo>
                    <a:pt x="519" y="1730"/>
                    <a:pt x="501" y="1766"/>
                    <a:pt x="470" y="1785"/>
                  </a:cubicBezTo>
                  <a:lnTo>
                    <a:pt x="234" y="1921"/>
                  </a:lnTo>
                  <a:cubicBezTo>
                    <a:pt x="213" y="1932"/>
                    <a:pt x="206" y="1960"/>
                    <a:pt x="218" y="1981"/>
                  </a:cubicBezTo>
                  <a:lnTo>
                    <a:pt x="493" y="2456"/>
                  </a:lnTo>
                  <a:cubicBezTo>
                    <a:pt x="502" y="2473"/>
                    <a:pt x="519" y="2479"/>
                    <a:pt x="531" y="2479"/>
                  </a:cubicBezTo>
                  <a:cubicBezTo>
                    <a:pt x="539" y="2479"/>
                    <a:pt x="546" y="2476"/>
                    <a:pt x="553" y="2473"/>
                  </a:cubicBezTo>
                  <a:lnTo>
                    <a:pt x="788" y="2337"/>
                  </a:lnTo>
                  <a:cubicBezTo>
                    <a:pt x="803" y="2328"/>
                    <a:pt x="818" y="2325"/>
                    <a:pt x="834" y="2325"/>
                  </a:cubicBezTo>
                  <a:close/>
                  <a:moveTo>
                    <a:pt x="1806" y="3078"/>
                  </a:moveTo>
                  <a:lnTo>
                    <a:pt x="1257" y="3078"/>
                  </a:lnTo>
                  <a:cubicBezTo>
                    <a:pt x="1133" y="3078"/>
                    <a:pt x="1032" y="2978"/>
                    <a:pt x="1032" y="2853"/>
                  </a:cubicBezTo>
                  <a:lnTo>
                    <a:pt x="1032" y="2642"/>
                  </a:lnTo>
                  <a:cubicBezTo>
                    <a:pt x="960" y="2609"/>
                    <a:pt x="891" y="2570"/>
                    <a:pt x="827" y="2523"/>
                  </a:cubicBezTo>
                  <a:lnTo>
                    <a:pt x="643" y="2629"/>
                  </a:lnTo>
                  <a:cubicBezTo>
                    <a:pt x="609" y="2649"/>
                    <a:pt x="571" y="2659"/>
                    <a:pt x="531" y="2659"/>
                  </a:cubicBezTo>
                  <a:cubicBezTo>
                    <a:pt x="451" y="2659"/>
                    <a:pt x="376" y="2616"/>
                    <a:pt x="336" y="2547"/>
                  </a:cubicBezTo>
                  <a:lnTo>
                    <a:pt x="61" y="2071"/>
                  </a:lnTo>
                  <a:cubicBezTo>
                    <a:pt x="0" y="1963"/>
                    <a:pt x="37" y="1826"/>
                    <a:pt x="144" y="1764"/>
                  </a:cubicBezTo>
                  <a:lnTo>
                    <a:pt x="327" y="1658"/>
                  </a:lnTo>
                  <a:cubicBezTo>
                    <a:pt x="323" y="1619"/>
                    <a:pt x="321" y="1579"/>
                    <a:pt x="321" y="1539"/>
                  </a:cubicBezTo>
                  <a:cubicBezTo>
                    <a:pt x="321" y="1500"/>
                    <a:pt x="323" y="1460"/>
                    <a:pt x="327" y="1421"/>
                  </a:cubicBezTo>
                  <a:lnTo>
                    <a:pt x="144" y="1315"/>
                  </a:lnTo>
                  <a:cubicBezTo>
                    <a:pt x="92" y="1285"/>
                    <a:pt x="55" y="1237"/>
                    <a:pt x="39" y="1179"/>
                  </a:cubicBezTo>
                  <a:cubicBezTo>
                    <a:pt x="24" y="1121"/>
                    <a:pt x="32" y="1060"/>
                    <a:pt x="62" y="1008"/>
                  </a:cubicBezTo>
                  <a:lnTo>
                    <a:pt x="336" y="532"/>
                  </a:lnTo>
                  <a:cubicBezTo>
                    <a:pt x="376" y="463"/>
                    <a:pt x="451" y="420"/>
                    <a:pt x="531" y="420"/>
                  </a:cubicBezTo>
                  <a:cubicBezTo>
                    <a:pt x="571" y="420"/>
                    <a:pt x="609" y="431"/>
                    <a:pt x="643" y="450"/>
                  </a:cubicBezTo>
                  <a:lnTo>
                    <a:pt x="827" y="556"/>
                  </a:lnTo>
                  <a:cubicBezTo>
                    <a:pt x="891" y="509"/>
                    <a:pt x="960" y="470"/>
                    <a:pt x="1032" y="437"/>
                  </a:cubicBezTo>
                  <a:lnTo>
                    <a:pt x="1032" y="225"/>
                  </a:lnTo>
                  <a:cubicBezTo>
                    <a:pt x="1032" y="102"/>
                    <a:pt x="1133" y="0"/>
                    <a:pt x="1257" y="0"/>
                  </a:cubicBezTo>
                  <a:lnTo>
                    <a:pt x="1806" y="0"/>
                  </a:lnTo>
                  <a:cubicBezTo>
                    <a:pt x="1930" y="0"/>
                    <a:pt x="2031" y="102"/>
                    <a:pt x="2031" y="225"/>
                  </a:cubicBezTo>
                  <a:lnTo>
                    <a:pt x="2031" y="437"/>
                  </a:lnTo>
                  <a:cubicBezTo>
                    <a:pt x="2103" y="470"/>
                    <a:pt x="2172" y="510"/>
                    <a:pt x="2236" y="556"/>
                  </a:cubicBezTo>
                  <a:lnTo>
                    <a:pt x="2420" y="450"/>
                  </a:lnTo>
                  <a:cubicBezTo>
                    <a:pt x="2454" y="431"/>
                    <a:pt x="2493" y="420"/>
                    <a:pt x="2532" y="420"/>
                  </a:cubicBezTo>
                  <a:cubicBezTo>
                    <a:pt x="2612" y="420"/>
                    <a:pt x="2687" y="463"/>
                    <a:pt x="2727" y="532"/>
                  </a:cubicBezTo>
                  <a:lnTo>
                    <a:pt x="3001" y="1008"/>
                  </a:lnTo>
                  <a:cubicBezTo>
                    <a:pt x="3031" y="1060"/>
                    <a:pt x="3040" y="1121"/>
                    <a:pt x="3024" y="1179"/>
                  </a:cubicBezTo>
                  <a:cubicBezTo>
                    <a:pt x="3009" y="1236"/>
                    <a:pt x="2971" y="1285"/>
                    <a:pt x="2919" y="1315"/>
                  </a:cubicBezTo>
                  <a:lnTo>
                    <a:pt x="2736" y="1421"/>
                  </a:lnTo>
                  <a:cubicBezTo>
                    <a:pt x="2740" y="1460"/>
                    <a:pt x="2742" y="1500"/>
                    <a:pt x="2742" y="1539"/>
                  </a:cubicBezTo>
                  <a:cubicBezTo>
                    <a:pt x="2742" y="1579"/>
                    <a:pt x="2740" y="1619"/>
                    <a:pt x="2736" y="1658"/>
                  </a:cubicBezTo>
                  <a:lnTo>
                    <a:pt x="2919" y="1764"/>
                  </a:lnTo>
                  <a:cubicBezTo>
                    <a:pt x="2971" y="1794"/>
                    <a:pt x="3009" y="1842"/>
                    <a:pt x="3024" y="1901"/>
                  </a:cubicBezTo>
                  <a:cubicBezTo>
                    <a:pt x="3040" y="1959"/>
                    <a:pt x="3031" y="2019"/>
                    <a:pt x="3001" y="2071"/>
                  </a:cubicBezTo>
                  <a:lnTo>
                    <a:pt x="2727" y="2547"/>
                  </a:lnTo>
                  <a:cubicBezTo>
                    <a:pt x="2687" y="2616"/>
                    <a:pt x="2612" y="2659"/>
                    <a:pt x="2532" y="2659"/>
                  </a:cubicBezTo>
                  <a:cubicBezTo>
                    <a:pt x="2493" y="2659"/>
                    <a:pt x="2454" y="2649"/>
                    <a:pt x="2420" y="2629"/>
                  </a:cubicBezTo>
                  <a:lnTo>
                    <a:pt x="2236" y="2523"/>
                  </a:lnTo>
                  <a:cubicBezTo>
                    <a:pt x="2172" y="2570"/>
                    <a:pt x="2103" y="2609"/>
                    <a:pt x="2031" y="2642"/>
                  </a:cubicBezTo>
                  <a:lnTo>
                    <a:pt x="2031" y="2853"/>
                  </a:lnTo>
                  <a:cubicBezTo>
                    <a:pt x="2031" y="2978"/>
                    <a:pt x="1930" y="3078"/>
                    <a:pt x="1806" y="3078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8A8EAA1D-61D0-489E-8EF2-B8E9F6484D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99405">
              <a:off x="10294408" y="4363255"/>
              <a:ext cx="1399352" cy="1365979"/>
            </a:xfrm>
            <a:custGeom>
              <a:avLst/>
              <a:gdLst>
                <a:gd name="T0" fmla="*/ 1748198 w 5361"/>
                <a:gd name="T1" fmla="*/ 1076676 h 5233"/>
                <a:gd name="T2" fmla="*/ 1662139 w 5361"/>
                <a:gd name="T3" fmla="*/ 1002857 h 5233"/>
                <a:gd name="T4" fmla="*/ 1669701 w 5361"/>
                <a:gd name="T5" fmla="*/ 897710 h 5233"/>
                <a:gd name="T6" fmla="*/ 1677982 w 5361"/>
                <a:gd name="T7" fmla="*/ 759435 h 5233"/>
                <a:gd name="T8" fmla="*/ 1858744 w 5361"/>
                <a:gd name="T9" fmla="*/ 636283 h 5233"/>
                <a:gd name="T10" fmla="*/ 1785647 w 5361"/>
                <a:gd name="T11" fmla="*/ 476762 h 5233"/>
                <a:gd name="T12" fmla="*/ 1797530 w 5361"/>
                <a:gd name="T13" fmla="*/ 432471 h 5233"/>
                <a:gd name="T14" fmla="*/ 1909515 w 5361"/>
                <a:gd name="T15" fmla="*/ 561384 h 5233"/>
                <a:gd name="T16" fmla="*/ 1865225 w 5361"/>
                <a:gd name="T17" fmla="*/ 726306 h 5233"/>
                <a:gd name="T18" fmla="*/ 1734875 w 5361"/>
                <a:gd name="T19" fmla="*/ 897710 h 5233"/>
                <a:gd name="T20" fmla="*/ 1780966 w 5361"/>
                <a:gd name="T21" fmla="*/ 1020141 h 5233"/>
                <a:gd name="T22" fmla="*/ 1792489 w 5361"/>
                <a:gd name="T23" fmla="*/ 1064433 h 5233"/>
                <a:gd name="T24" fmla="*/ 965020 w 5361"/>
                <a:gd name="T25" fmla="*/ 598473 h 5233"/>
                <a:gd name="T26" fmla="*/ 965020 w 5361"/>
                <a:gd name="T27" fmla="*/ 1196587 h 5233"/>
                <a:gd name="T28" fmla="*/ 1263888 w 5361"/>
                <a:gd name="T29" fmla="*/ 897710 h 5233"/>
                <a:gd name="T30" fmla="*/ 965020 w 5361"/>
                <a:gd name="T31" fmla="*/ 1261763 h 5233"/>
                <a:gd name="T32" fmla="*/ 965020 w 5361"/>
                <a:gd name="T33" fmla="*/ 533297 h 5233"/>
                <a:gd name="T34" fmla="*/ 1329063 w 5361"/>
                <a:gd name="T35" fmla="*/ 897710 h 5233"/>
                <a:gd name="T36" fmla="*/ 784259 w 5361"/>
                <a:gd name="T37" fmla="*/ 1884003 h 5233"/>
                <a:gd name="T38" fmla="*/ 662911 w 5361"/>
                <a:gd name="T39" fmla="*/ 1606012 h 5233"/>
                <a:gd name="T40" fmla="*/ 366564 w 5361"/>
                <a:gd name="T41" fmla="*/ 1591968 h 5233"/>
                <a:gd name="T42" fmla="*/ 275103 w 5361"/>
                <a:gd name="T43" fmla="*/ 1603851 h 5233"/>
                <a:gd name="T44" fmla="*/ 20165 w 5361"/>
                <a:gd name="T45" fmla="*/ 1234396 h 5233"/>
                <a:gd name="T46" fmla="*/ 64455 w 5361"/>
                <a:gd name="T47" fmla="*/ 1068754 h 5233"/>
                <a:gd name="T48" fmla="*/ 194804 w 5361"/>
                <a:gd name="T49" fmla="*/ 897710 h 5233"/>
                <a:gd name="T50" fmla="*/ 64815 w 5361"/>
                <a:gd name="T51" fmla="*/ 726306 h 5233"/>
                <a:gd name="T52" fmla="*/ 8642 w 5361"/>
                <a:gd name="T53" fmla="*/ 652847 h 5233"/>
                <a:gd name="T54" fmla="*/ 201286 w 5361"/>
                <a:gd name="T55" fmla="*/ 247744 h 5233"/>
                <a:gd name="T56" fmla="*/ 366564 w 5361"/>
                <a:gd name="T57" fmla="*/ 203452 h 5233"/>
                <a:gd name="T58" fmla="*/ 662911 w 5361"/>
                <a:gd name="T59" fmla="*/ 189409 h 5233"/>
                <a:gd name="T60" fmla="*/ 695679 w 5361"/>
                <a:gd name="T61" fmla="*/ 0 h 5233"/>
                <a:gd name="T62" fmla="*/ 728086 w 5361"/>
                <a:gd name="T63" fmla="*/ 211014 h 5233"/>
                <a:gd name="T64" fmla="*/ 707561 w 5361"/>
                <a:gd name="T65" fmla="*/ 241262 h 5233"/>
                <a:gd name="T66" fmla="*/ 488991 w 5361"/>
                <a:gd name="T67" fmla="*/ 349290 h 5233"/>
                <a:gd name="T68" fmla="*/ 291666 w 5361"/>
                <a:gd name="T69" fmla="*/ 254225 h 5233"/>
                <a:gd name="T70" fmla="*/ 76697 w 5361"/>
                <a:gd name="T71" fmla="*/ 593792 h 5233"/>
                <a:gd name="T72" fmla="*/ 71296 w 5361"/>
                <a:gd name="T73" fmla="*/ 636283 h 5233"/>
                <a:gd name="T74" fmla="*/ 252057 w 5361"/>
                <a:gd name="T75" fmla="*/ 759435 h 5233"/>
                <a:gd name="T76" fmla="*/ 259979 w 5361"/>
                <a:gd name="T77" fmla="*/ 897710 h 5233"/>
                <a:gd name="T78" fmla="*/ 267901 w 5361"/>
                <a:gd name="T79" fmla="*/ 1002857 h 5233"/>
                <a:gd name="T80" fmla="*/ 96862 w 5361"/>
                <a:gd name="T81" fmla="*/ 1125288 h 5233"/>
                <a:gd name="T82" fmla="*/ 76697 w 5361"/>
                <a:gd name="T83" fmla="*/ 1201628 h 5233"/>
                <a:gd name="T84" fmla="*/ 291666 w 5361"/>
                <a:gd name="T85" fmla="*/ 1540835 h 5233"/>
                <a:gd name="T86" fmla="*/ 488991 w 5361"/>
                <a:gd name="T87" fmla="*/ 1445771 h 5233"/>
                <a:gd name="T88" fmla="*/ 525720 w 5361"/>
                <a:gd name="T89" fmla="*/ 1448651 h 5233"/>
                <a:gd name="T90" fmla="*/ 728086 w 5361"/>
                <a:gd name="T91" fmla="*/ 1584406 h 5233"/>
                <a:gd name="T92" fmla="*/ 784259 w 5361"/>
                <a:gd name="T93" fmla="*/ 1818826 h 5233"/>
                <a:gd name="T94" fmla="*/ 1201954 w 5361"/>
                <a:gd name="T95" fmla="*/ 1763012 h 5233"/>
                <a:gd name="T96" fmla="*/ 1222479 w 5361"/>
                <a:gd name="T97" fmla="*/ 1553798 h 5233"/>
                <a:gd name="T98" fmla="*/ 1404320 w 5361"/>
                <a:gd name="T99" fmla="*/ 1448651 h 5233"/>
                <a:gd name="T100" fmla="*/ 1595884 w 5361"/>
                <a:gd name="T101" fmla="*/ 1535434 h 5233"/>
                <a:gd name="T102" fmla="*/ 1744238 w 5361"/>
                <a:gd name="T103" fmla="*/ 1391037 h 5233"/>
                <a:gd name="T104" fmla="*/ 1800410 w 5361"/>
                <a:gd name="T105" fmla="*/ 1423085 h 5233"/>
                <a:gd name="T106" fmla="*/ 1563116 w 5361"/>
                <a:gd name="T107" fmla="*/ 1591968 h 5233"/>
                <a:gd name="T108" fmla="*/ 1266769 w 5361"/>
                <a:gd name="T109" fmla="*/ 1606012 h 5233"/>
                <a:gd name="T110" fmla="*/ 1145781 w 5361"/>
                <a:gd name="T111" fmla="*/ 1884003 h 5233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5361" h="5233">
                  <a:moveTo>
                    <a:pt x="4901" y="3002"/>
                  </a:moveTo>
                  <a:lnTo>
                    <a:pt x="4901" y="3002"/>
                  </a:lnTo>
                  <a:cubicBezTo>
                    <a:pt x="4885" y="3002"/>
                    <a:pt x="4869" y="2998"/>
                    <a:pt x="4855" y="2990"/>
                  </a:cubicBezTo>
                  <a:lnTo>
                    <a:pt x="4660" y="2876"/>
                  </a:lnTo>
                  <a:cubicBezTo>
                    <a:pt x="4627" y="2858"/>
                    <a:pt x="4610" y="2822"/>
                    <a:pt x="4616" y="2785"/>
                  </a:cubicBezTo>
                  <a:cubicBezTo>
                    <a:pt x="4630" y="2689"/>
                    <a:pt x="4637" y="2591"/>
                    <a:pt x="4637" y="2493"/>
                  </a:cubicBezTo>
                  <a:cubicBezTo>
                    <a:pt x="4637" y="2396"/>
                    <a:pt x="4630" y="2297"/>
                    <a:pt x="4616" y="2201"/>
                  </a:cubicBezTo>
                  <a:cubicBezTo>
                    <a:pt x="4610" y="2164"/>
                    <a:pt x="4627" y="2128"/>
                    <a:pt x="4660" y="2109"/>
                  </a:cubicBezTo>
                  <a:lnTo>
                    <a:pt x="5089" y="1861"/>
                  </a:lnTo>
                  <a:cubicBezTo>
                    <a:pt x="5126" y="1841"/>
                    <a:pt x="5151" y="1807"/>
                    <a:pt x="5162" y="1767"/>
                  </a:cubicBezTo>
                  <a:cubicBezTo>
                    <a:pt x="5172" y="1727"/>
                    <a:pt x="5167" y="1684"/>
                    <a:pt x="5147" y="1649"/>
                  </a:cubicBezTo>
                  <a:lnTo>
                    <a:pt x="4959" y="1324"/>
                  </a:lnTo>
                  <a:cubicBezTo>
                    <a:pt x="4934" y="1281"/>
                    <a:pt x="4949" y="1225"/>
                    <a:pt x="4992" y="1201"/>
                  </a:cubicBezTo>
                  <a:cubicBezTo>
                    <a:pt x="5036" y="1176"/>
                    <a:pt x="5091" y="1190"/>
                    <a:pt x="5116" y="1234"/>
                  </a:cubicBezTo>
                  <a:lnTo>
                    <a:pt x="5303" y="1559"/>
                  </a:lnTo>
                  <a:cubicBezTo>
                    <a:pt x="5348" y="1636"/>
                    <a:pt x="5360" y="1727"/>
                    <a:pt x="5336" y="1813"/>
                  </a:cubicBezTo>
                  <a:cubicBezTo>
                    <a:pt x="5313" y="1900"/>
                    <a:pt x="5258" y="1973"/>
                    <a:pt x="5180" y="2017"/>
                  </a:cubicBezTo>
                  <a:lnTo>
                    <a:pt x="4802" y="2236"/>
                  </a:lnTo>
                  <a:cubicBezTo>
                    <a:pt x="4813" y="2321"/>
                    <a:pt x="4818" y="2407"/>
                    <a:pt x="4818" y="2493"/>
                  </a:cubicBezTo>
                  <a:cubicBezTo>
                    <a:pt x="4818" y="2579"/>
                    <a:pt x="4813" y="2665"/>
                    <a:pt x="4802" y="2750"/>
                  </a:cubicBezTo>
                  <a:lnTo>
                    <a:pt x="4946" y="2833"/>
                  </a:lnTo>
                  <a:cubicBezTo>
                    <a:pt x="4989" y="2858"/>
                    <a:pt x="5004" y="2914"/>
                    <a:pt x="4978" y="2956"/>
                  </a:cubicBezTo>
                  <a:cubicBezTo>
                    <a:pt x="4962" y="2986"/>
                    <a:pt x="4932" y="3002"/>
                    <a:pt x="4901" y="3002"/>
                  </a:cubicBezTo>
                  <a:close/>
                  <a:moveTo>
                    <a:pt x="2680" y="1662"/>
                  </a:moveTo>
                  <a:lnTo>
                    <a:pt x="2680" y="1662"/>
                  </a:lnTo>
                  <a:cubicBezTo>
                    <a:pt x="2222" y="1662"/>
                    <a:pt x="1849" y="2035"/>
                    <a:pt x="1849" y="2493"/>
                  </a:cubicBezTo>
                  <a:cubicBezTo>
                    <a:pt x="1849" y="2951"/>
                    <a:pt x="2222" y="3323"/>
                    <a:pt x="2680" y="3323"/>
                  </a:cubicBezTo>
                  <a:cubicBezTo>
                    <a:pt x="3138" y="3323"/>
                    <a:pt x="3510" y="2951"/>
                    <a:pt x="3510" y="2493"/>
                  </a:cubicBezTo>
                  <a:cubicBezTo>
                    <a:pt x="3510" y="2035"/>
                    <a:pt x="3138" y="1662"/>
                    <a:pt x="2680" y="1662"/>
                  </a:cubicBezTo>
                  <a:close/>
                  <a:moveTo>
                    <a:pt x="2680" y="3504"/>
                  </a:moveTo>
                  <a:lnTo>
                    <a:pt x="2680" y="3504"/>
                  </a:lnTo>
                  <a:cubicBezTo>
                    <a:pt x="2122" y="3504"/>
                    <a:pt x="1668" y="3051"/>
                    <a:pt x="1668" y="2493"/>
                  </a:cubicBezTo>
                  <a:cubicBezTo>
                    <a:pt x="1668" y="1935"/>
                    <a:pt x="2122" y="1481"/>
                    <a:pt x="2680" y="1481"/>
                  </a:cubicBezTo>
                  <a:cubicBezTo>
                    <a:pt x="3237" y="1481"/>
                    <a:pt x="3691" y="1935"/>
                    <a:pt x="3691" y="2493"/>
                  </a:cubicBezTo>
                  <a:cubicBezTo>
                    <a:pt x="3691" y="3051"/>
                    <a:pt x="3237" y="3504"/>
                    <a:pt x="2680" y="3504"/>
                  </a:cubicBezTo>
                  <a:close/>
                  <a:moveTo>
                    <a:pt x="3182" y="5232"/>
                  </a:moveTo>
                  <a:lnTo>
                    <a:pt x="2178" y="5232"/>
                  </a:lnTo>
                  <a:cubicBezTo>
                    <a:pt x="1992" y="5232"/>
                    <a:pt x="1841" y="5081"/>
                    <a:pt x="1841" y="4896"/>
                  </a:cubicBezTo>
                  <a:lnTo>
                    <a:pt x="1841" y="4460"/>
                  </a:lnTo>
                  <a:cubicBezTo>
                    <a:pt x="1683" y="4393"/>
                    <a:pt x="1533" y="4306"/>
                    <a:pt x="1395" y="4203"/>
                  </a:cubicBezTo>
                  <a:lnTo>
                    <a:pt x="1018" y="4421"/>
                  </a:lnTo>
                  <a:cubicBezTo>
                    <a:pt x="941" y="4465"/>
                    <a:pt x="850" y="4477"/>
                    <a:pt x="764" y="4454"/>
                  </a:cubicBezTo>
                  <a:cubicBezTo>
                    <a:pt x="676" y="4431"/>
                    <a:pt x="604" y="4375"/>
                    <a:pt x="559" y="4298"/>
                  </a:cubicBezTo>
                  <a:lnTo>
                    <a:pt x="56" y="3428"/>
                  </a:lnTo>
                  <a:cubicBezTo>
                    <a:pt x="12" y="3350"/>
                    <a:pt x="0" y="3259"/>
                    <a:pt x="23" y="3173"/>
                  </a:cubicBezTo>
                  <a:cubicBezTo>
                    <a:pt x="46" y="3086"/>
                    <a:pt x="102" y="3013"/>
                    <a:pt x="179" y="2968"/>
                  </a:cubicBezTo>
                  <a:lnTo>
                    <a:pt x="557" y="2750"/>
                  </a:lnTo>
                  <a:cubicBezTo>
                    <a:pt x="547" y="2664"/>
                    <a:pt x="541" y="2578"/>
                    <a:pt x="541" y="2493"/>
                  </a:cubicBezTo>
                  <a:cubicBezTo>
                    <a:pt x="541" y="2407"/>
                    <a:pt x="547" y="2321"/>
                    <a:pt x="557" y="2236"/>
                  </a:cubicBezTo>
                  <a:lnTo>
                    <a:pt x="180" y="2017"/>
                  </a:lnTo>
                  <a:cubicBezTo>
                    <a:pt x="102" y="1973"/>
                    <a:pt x="46" y="1900"/>
                    <a:pt x="24" y="1813"/>
                  </a:cubicBezTo>
                  <a:cubicBezTo>
                    <a:pt x="0" y="1727"/>
                    <a:pt x="12" y="1636"/>
                    <a:pt x="56" y="1559"/>
                  </a:cubicBezTo>
                  <a:lnTo>
                    <a:pt x="559" y="688"/>
                  </a:lnTo>
                  <a:cubicBezTo>
                    <a:pt x="604" y="611"/>
                    <a:pt x="676" y="555"/>
                    <a:pt x="763" y="532"/>
                  </a:cubicBezTo>
                  <a:cubicBezTo>
                    <a:pt x="850" y="508"/>
                    <a:pt x="940" y="521"/>
                    <a:pt x="1018" y="565"/>
                  </a:cubicBezTo>
                  <a:lnTo>
                    <a:pt x="1396" y="783"/>
                  </a:lnTo>
                  <a:cubicBezTo>
                    <a:pt x="1533" y="679"/>
                    <a:pt x="1683" y="593"/>
                    <a:pt x="1841" y="526"/>
                  </a:cubicBezTo>
                  <a:lnTo>
                    <a:pt x="1841" y="90"/>
                  </a:lnTo>
                  <a:cubicBezTo>
                    <a:pt x="1841" y="40"/>
                    <a:pt x="1882" y="0"/>
                    <a:pt x="1932" y="0"/>
                  </a:cubicBezTo>
                  <a:cubicBezTo>
                    <a:pt x="1981" y="0"/>
                    <a:pt x="2022" y="40"/>
                    <a:pt x="2022" y="90"/>
                  </a:cubicBezTo>
                  <a:lnTo>
                    <a:pt x="2022" y="586"/>
                  </a:lnTo>
                  <a:cubicBezTo>
                    <a:pt x="2022" y="624"/>
                    <a:pt x="1999" y="657"/>
                    <a:pt x="1965" y="670"/>
                  </a:cubicBezTo>
                  <a:cubicBezTo>
                    <a:pt x="1783" y="742"/>
                    <a:pt x="1613" y="840"/>
                    <a:pt x="1460" y="962"/>
                  </a:cubicBezTo>
                  <a:cubicBezTo>
                    <a:pt x="1431" y="986"/>
                    <a:pt x="1390" y="989"/>
                    <a:pt x="1358" y="970"/>
                  </a:cubicBezTo>
                  <a:lnTo>
                    <a:pt x="927" y="722"/>
                  </a:lnTo>
                  <a:cubicBezTo>
                    <a:pt x="892" y="701"/>
                    <a:pt x="850" y="696"/>
                    <a:pt x="810" y="706"/>
                  </a:cubicBezTo>
                  <a:cubicBezTo>
                    <a:pt x="769" y="717"/>
                    <a:pt x="736" y="743"/>
                    <a:pt x="715" y="779"/>
                  </a:cubicBezTo>
                  <a:lnTo>
                    <a:pt x="213" y="1649"/>
                  </a:lnTo>
                  <a:cubicBezTo>
                    <a:pt x="193" y="1685"/>
                    <a:pt x="187" y="1727"/>
                    <a:pt x="198" y="1767"/>
                  </a:cubicBezTo>
                  <a:cubicBezTo>
                    <a:pt x="208" y="1807"/>
                    <a:pt x="234" y="1841"/>
                    <a:pt x="270" y="1861"/>
                  </a:cubicBezTo>
                  <a:lnTo>
                    <a:pt x="700" y="2109"/>
                  </a:lnTo>
                  <a:cubicBezTo>
                    <a:pt x="732" y="2128"/>
                    <a:pt x="749" y="2164"/>
                    <a:pt x="744" y="2201"/>
                  </a:cubicBezTo>
                  <a:cubicBezTo>
                    <a:pt x="729" y="2298"/>
                    <a:pt x="722" y="2396"/>
                    <a:pt x="722" y="2493"/>
                  </a:cubicBezTo>
                  <a:cubicBezTo>
                    <a:pt x="722" y="2590"/>
                    <a:pt x="729" y="2688"/>
                    <a:pt x="744" y="2785"/>
                  </a:cubicBezTo>
                  <a:cubicBezTo>
                    <a:pt x="749" y="2822"/>
                    <a:pt x="732" y="2858"/>
                    <a:pt x="700" y="2876"/>
                  </a:cubicBezTo>
                  <a:lnTo>
                    <a:pt x="269" y="3125"/>
                  </a:lnTo>
                  <a:cubicBezTo>
                    <a:pt x="234" y="3146"/>
                    <a:pt x="208" y="3179"/>
                    <a:pt x="198" y="3219"/>
                  </a:cubicBezTo>
                  <a:cubicBezTo>
                    <a:pt x="187" y="3259"/>
                    <a:pt x="193" y="3301"/>
                    <a:pt x="213" y="3337"/>
                  </a:cubicBezTo>
                  <a:lnTo>
                    <a:pt x="715" y="4208"/>
                  </a:lnTo>
                  <a:cubicBezTo>
                    <a:pt x="736" y="4243"/>
                    <a:pt x="769" y="4269"/>
                    <a:pt x="810" y="4279"/>
                  </a:cubicBezTo>
                  <a:cubicBezTo>
                    <a:pt x="850" y="4290"/>
                    <a:pt x="892" y="4284"/>
                    <a:pt x="927" y="4264"/>
                  </a:cubicBezTo>
                  <a:lnTo>
                    <a:pt x="1358" y="4015"/>
                  </a:lnTo>
                  <a:cubicBezTo>
                    <a:pt x="1390" y="3997"/>
                    <a:pt x="1431" y="4000"/>
                    <a:pt x="1460" y="4023"/>
                  </a:cubicBezTo>
                  <a:cubicBezTo>
                    <a:pt x="1612" y="4145"/>
                    <a:pt x="1782" y="4244"/>
                    <a:pt x="1965" y="4315"/>
                  </a:cubicBezTo>
                  <a:cubicBezTo>
                    <a:pt x="1999" y="4329"/>
                    <a:pt x="2022" y="4362"/>
                    <a:pt x="2022" y="4400"/>
                  </a:cubicBezTo>
                  <a:lnTo>
                    <a:pt x="2022" y="4896"/>
                  </a:lnTo>
                  <a:cubicBezTo>
                    <a:pt x="2022" y="4982"/>
                    <a:pt x="2092" y="5051"/>
                    <a:pt x="2178" y="5051"/>
                  </a:cubicBezTo>
                  <a:lnTo>
                    <a:pt x="3182" y="5051"/>
                  </a:lnTo>
                  <a:cubicBezTo>
                    <a:pt x="3268" y="5051"/>
                    <a:pt x="3338" y="4982"/>
                    <a:pt x="3338" y="4896"/>
                  </a:cubicBezTo>
                  <a:lnTo>
                    <a:pt x="3338" y="4400"/>
                  </a:lnTo>
                  <a:cubicBezTo>
                    <a:pt x="3338" y="4362"/>
                    <a:pt x="3360" y="4329"/>
                    <a:pt x="3395" y="4315"/>
                  </a:cubicBezTo>
                  <a:cubicBezTo>
                    <a:pt x="3577" y="4244"/>
                    <a:pt x="3747" y="4146"/>
                    <a:pt x="3900" y="4023"/>
                  </a:cubicBezTo>
                  <a:cubicBezTo>
                    <a:pt x="3929" y="4000"/>
                    <a:pt x="3970" y="3997"/>
                    <a:pt x="4001" y="4015"/>
                  </a:cubicBezTo>
                  <a:lnTo>
                    <a:pt x="4432" y="4264"/>
                  </a:lnTo>
                  <a:cubicBezTo>
                    <a:pt x="4506" y="4307"/>
                    <a:pt x="4602" y="4282"/>
                    <a:pt x="4644" y="4207"/>
                  </a:cubicBezTo>
                  <a:lnTo>
                    <a:pt x="4844" y="3863"/>
                  </a:lnTo>
                  <a:cubicBezTo>
                    <a:pt x="4868" y="3819"/>
                    <a:pt x="4923" y="3805"/>
                    <a:pt x="4967" y="3829"/>
                  </a:cubicBezTo>
                  <a:cubicBezTo>
                    <a:pt x="5010" y="3855"/>
                    <a:pt x="5025" y="3910"/>
                    <a:pt x="5000" y="3952"/>
                  </a:cubicBezTo>
                  <a:lnTo>
                    <a:pt x="4801" y="4298"/>
                  </a:lnTo>
                  <a:cubicBezTo>
                    <a:pt x="4708" y="4458"/>
                    <a:pt x="4502" y="4514"/>
                    <a:pt x="4341" y="4421"/>
                  </a:cubicBezTo>
                  <a:lnTo>
                    <a:pt x="3964" y="4203"/>
                  </a:lnTo>
                  <a:cubicBezTo>
                    <a:pt x="3826" y="4306"/>
                    <a:pt x="3677" y="4393"/>
                    <a:pt x="3518" y="4460"/>
                  </a:cubicBezTo>
                  <a:lnTo>
                    <a:pt x="3518" y="4896"/>
                  </a:lnTo>
                  <a:cubicBezTo>
                    <a:pt x="3518" y="5081"/>
                    <a:pt x="3368" y="5232"/>
                    <a:pt x="3182" y="523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sz="1633"/>
            </a:p>
          </p:txBody>
        </p:sp>
        <p:grpSp>
          <p:nvGrpSpPr>
            <p:cNvPr id="52" name="Group 13">
              <a:extLst>
                <a:ext uri="{FF2B5EF4-FFF2-40B4-BE49-F238E27FC236}">
                  <a16:creationId xmlns:a16="http://schemas.microsoft.com/office/drawing/2014/main" id="{8282DE3F-0194-4C6C-AE1D-EADEEBBEEAAE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9936531" y="3264911"/>
              <a:ext cx="1284274" cy="646740"/>
              <a:chOff x="5826125" y="2760663"/>
              <a:chExt cx="1771650" cy="892175"/>
            </a:xfrm>
            <a:solidFill>
              <a:schemeClr val="accent5"/>
            </a:solidFill>
          </p:grpSpPr>
          <p:sp>
            <p:nvSpPr>
              <p:cNvPr id="63" name="Freeform 45">
                <a:extLst>
                  <a:ext uri="{FF2B5EF4-FFF2-40B4-BE49-F238E27FC236}">
                    <a16:creationId xmlns:a16="http://schemas.microsoft.com/office/drawing/2014/main" id="{5D731120-CD3E-4628-A5B1-8291A4538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6125" y="2760663"/>
                <a:ext cx="1771650" cy="892175"/>
              </a:xfrm>
              <a:custGeom>
                <a:avLst/>
                <a:gdLst>
                  <a:gd name="T0" fmla="*/ 1706153 w 4923"/>
                  <a:gd name="T1" fmla="*/ 891815 h 2477"/>
                  <a:gd name="T2" fmla="*/ 647770 w 4923"/>
                  <a:gd name="T3" fmla="*/ 891815 h 2477"/>
                  <a:gd name="T4" fmla="*/ 647770 w 4923"/>
                  <a:gd name="T5" fmla="*/ 891815 h 2477"/>
                  <a:gd name="T6" fmla="*/ 615381 w 4923"/>
                  <a:gd name="T7" fmla="*/ 859398 h 2477"/>
                  <a:gd name="T8" fmla="*/ 615381 w 4923"/>
                  <a:gd name="T9" fmla="*/ 859398 h 2477"/>
                  <a:gd name="T10" fmla="*/ 647770 w 4923"/>
                  <a:gd name="T11" fmla="*/ 826622 h 2477"/>
                  <a:gd name="T12" fmla="*/ 1706153 w 4923"/>
                  <a:gd name="T13" fmla="*/ 826622 h 2477"/>
                  <a:gd name="T14" fmla="*/ 1706153 w 4923"/>
                  <a:gd name="T15" fmla="*/ 65193 h 2477"/>
                  <a:gd name="T16" fmla="*/ 65137 w 4923"/>
                  <a:gd name="T17" fmla="*/ 65193 h 2477"/>
                  <a:gd name="T18" fmla="*/ 65137 w 4923"/>
                  <a:gd name="T19" fmla="*/ 497774 h 2477"/>
                  <a:gd name="T20" fmla="*/ 65137 w 4923"/>
                  <a:gd name="T21" fmla="*/ 497774 h 2477"/>
                  <a:gd name="T22" fmla="*/ 32748 w 4923"/>
                  <a:gd name="T23" fmla="*/ 530190 h 2477"/>
                  <a:gd name="T24" fmla="*/ 32748 w 4923"/>
                  <a:gd name="T25" fmla="*/ 530190 h 2477"/>
                  <a:gd name="T26" fmla="*/ 0 w 4923"/>
                  <a:gd name="T27" fmla="*/ 497774 h 2477"/>
                  <a:gd name="T28" fmla="*/ 0 w 4923"/>
                  <a:gd name="T29" fmla="*/ 65193 h 2477"/>
                  <a:gd name="T30" fmla="*/ 0 w 4923"/>
                  <a:gd name="T31" fmla="*/ 65193 h 2477"/>
                  <a:gd name="T32" fmla="*/ 65137 w 4923"/>
                  <a:gd name="T33" fmla="*/ 0 h 2477"/>
                  <a:gd name="T34" fmla="*/ 1706153 w 4923"/>
                  <a:gd name="T35" fmla="*/ 0 h 2477"/>
                  <a:gd name="T36" fmla="*/ 1706153 w 4923"/>
                  <a:gd name="T37" fmla="*/ 0 h 2477"/>
                  <a:gd name="T38" fmla="*/ 1771290 w 4923"/>
                  <a:gd name="T39" fmla="*/ 65193 h 2477"/>
                  <a:gd name="T40" fmla="*/ 1771290 w 4923"/>
                  <a:gd name="T41" fmla="*/ 826622 h 2477"/>
                  <a:gd name="T42" fmla="*/ 1771290 w 4923"/>
                  <a:gd name="T43" fmla="*/ 826622 h 2477"/>
                  <a:gd name="T44" fmla="*/ 1706153 w 4923"/>
                  <a:gd name="T45" fmla="*/ 891815 h 2477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4923" h="2477">
                    <a:moveTo>
                      <a:pt x="4741" y="2476"/>
                    </a:moveTo>
                    <a:lnTo>
                      <a:pt x="1800" y="2476"/>
                    </a:lnTo>
                    <a:cubicBezTo>
                      <a:pt x="1751" y="2476"/>
                      <a:pt x="1710" y="2436"/>
                      <a:pt x="1710" y="2386"/>
                    </a:cubicBezTo>
                    <a:cubicBezTo>
                      <a:pt x="1710" y="2336"/>
                      <a:pt x="1751" y="2295"/>
                      <a:pt x="1800" y="2295"/>
                    </a:cubicBezTo>
                    <a:lnTo>
                      <a:pt x="4741" y="2295"/>
                    </a:lnTo>
                    <a:lnTo>
                      <a:pt x="4741" y="181"/>
                    </a:lnTo>
                    <a:lnTo>
                      <a:pt x="181" y="181"/>
                    </a:lnTo>
                    <a:lnTo>
                      <a:pt x="181" y="1382"/>
                    </a:lnTo>
                    <a:cubicBezTo>
                      <a:pt x="181" y="1432"/>
                      <a:pt x="141" y="1472"/>
                      <a:pt x="91" y="1472"/>
                    </a:cubicBezTo>
                    <a:cubicBezTo>
                      <a:pt x="41" y="1472"/>
                      <a:pt x="0" y="1432"/>
                      <a:pt x="0" y="1382"/>
                    </a:cubicBezTo>
                    <a:lnTo>
                      <a:pt x="0" y="181"/>
                    </a:lnTo>
                    <a:cubicBezTo>
                      <a:pt x="0" y="82"/>
                      <a:pt x="81" y="0"/>
                      <a:pt x="181" y="0"/>
                    </a:cubicBezTo>
                    <a:lnTo>
                      <a:pt x="4741" y="0"/>
                    </a:lnTo>
                    <a:cubicBezTo>
                      <a:pt x="4841" y="0"/>
                      <a:pt x="4922" y="82"/>
                      <a:pt x="4922" y="181"/>
                    </a:cubicBezTo>
                    <a:lnTo>
                      <a:pt x="4922" y="2295"/>
                    </a:lnTo>
                    <a:cubicBezTo>
                      <a:pt x="4922" y="2395"/>
                      <a:pt x="4841" y="2476"/>
                      <a:pt x="4741" y="247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64" name="Freeform 46">
                <a:extLst>
                  <a:ext uri="{FF2B5EF4-FFF2-40B4-BE49-F238E27FC236}">
                    <a16:creationId xmlns:a16="http://schemas.microsoft.com/office/drawing/2014/main" id="{9B103C03-3B49-47E2-9706-18EE73CC0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7588" y="2955925"/>
                <a:ext cx="923925" cy="85725"/>
              </a:xfrm>
              <a:custGeom>
                <a:avLst/>
                <a:gdLst>
                  <a:gd name="T0" fmla="*/ 923565 w 2565"/>
                  <a:gd name="T1" fmla="*/ 69156 h 238"/>
                  <a:gd name="T2" fmla="*/ 923565 w 2565"/>
                  <a:gd name="T3" fmla="*/ 69156 h 238"/>
                  <a:gd name="T4" fmla="*/ 907356 w 2565"/>
                  <a:gd name="T5" fmla="*/ 85365 h 238"/>
                  <a:gd name="T6" fmla="*/ 16209 w 2565"/>
                  <a:gd name="T7" fmla="*/ 85365 h 238"/>
                  <a:gd name="T8" fmla="*/ 16209 w 2565"/>
                  <a:gd name="T9" fmla="*/ 85365 h 238"/>
                  <a:gd name="T10" fmla="*/ 0 w 2565"/>
                  <a:gd name="T11" fmla="*/ 69156 h 238"/>
                  <a:gd name="T12" fmla="*/ 0 w 2565"/>
                  <a:gd name="T13" fmla="*/ 16209 h 238"/>
                  <a:gd name="T14" fmla="*/ 0 w 2565"/>
                  <a:gd name="T15" fmla="*/ 16209 h 238"/>
                  <a:gd name="T16" fmla="*/ 16209 w 2565"/>
                  <a:gd name="T17" fmla="*/ 0 h 238"/>
                  <a:gd name="T18" fmla="*/ 907356 w 2565"/>
                  <a:gd name="T19" fmla="*/ 0 h 238"/>
                  <a:gd name="T20" fmla="*/ 907356 w 2565"/>
                  <a:gd name="T21" fmla="*/ 0 h 238"/>
                  <a:gd name="T22" fmla="*/ 923565 w 2565"/>
                  <a:gd name="T23" fmla="*/ 16209 h 238"/>
                  <a:gd name="T24" fmla="*/ 923565 w 2565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565" h="238">
                    <a:moveTo>
                      <a:pt x="2564" y="192"/>
                    </a:moveTo>
                    <a:lnTo>
                      <a:pt x="2564" y="192"/>
                    </a:lnTo>
                    <a:cubicBezTo>
                      <a:pt x="2564" y="216"/>
                      <a:pt x="2543" y="237"/>
                      <a:pt x="2519" y="237"/>
                    </a:cubicBezTo>
                    <a:lnTo>
                      <a:pt x="45" y="237"/>
                    </a:lnTo>
                    <a:cubicBezTo>
                      <a:pt x="21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1" y="0"/>
                      <a:pt x="45" y="0"/>
                    </a:cubicBezTo>
                    <a:lnTo>
                      <a:pt x="2519" y="0"/>
                    </a:lnTo>
                    <a:cubicBezTo>
                      <a:pt x="2543" y="0"/>
                      <a:pt x="2564" y="21"/>
                      <a:pt x="2564" y="45"/>
                    </a:cubicBezTo>
                    <a:lnTo>
                      <a:pt x="2564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65" name="Freeform 47">
                <a:extLst>
                  <a:ext uri="{FF2B5EF4-FFF2-40B4-BE49-F238E27FC236}">
                    <a16:creationId xmlns:a16="http://schemas.microsoft.com/office/drawing/2014/main" id="{301CA8C8-8234-4CCB-890C-3AE3F3AB8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0725" y="2955925"/>
                <a:ext cx="257175" cy="85725"/>
              </a:xfrm>
              <a:custGeom>
                <a:avLst/>
                <a:gdLst>
                  <a:gd name="T0" fmla="*/ 256815 w 714"/>
                  <a:gd name="T1" fmla="*/ 69156 h 238"/>
                  <a:gd name="T2" fmla="*/ 256815 w 714"/>
                  <a:gd name="T3" fmla="*/ 69156 h 238"/>
                  <a:gd name="T4" fmla="*/ 240606 w 714"/>
                  <a:gd name="T5" fmla="*/ 85365 h 238"/>
                  <a:gd name="T6" fmla="*/ 16209 w 714"/>
                  <a:gd name="T7" fmla="*/ 85365 h 238"/>
                  <a:gd name="T8" fmla="*/ 16209 w 714"/>
                  <a:gd name="T9" fmla="*/ 85365 h 238"/>
                  <a:gd name="T10" fmla="*/ 0 w 714"/>
                  <a:gd name="T11" fmla="*/ 69156 h 238"/>
                  <a:gd name="T12" fmla="*/ 0 w 714"/>
                  <a:gd name="T13" fmla="*/ 16209 h 238"/>
                  <a:gd name="T14" fmla="*/ 0 w 714"/>
                  <a:gd name="T15" fmla="*/ 16209 h 238"/>
                  <a:gd name="T16" fmla="*/ 16209 w 714"/>
                  <a:gd name="T17" fmla="*/ 0 h 238"/>
                  <a:gd name="T18" fmla="*/ 240606 w 714"/>
                  <a:gd name="T19" fmla="*/ 0 h 238"/>
                  <a:gd name="T20" fmla="*/ 240606 w 714"/>
                  <a:gd name="T21" fmla="*/ 0 h 238"/>
                  <a:gd name="T22" fmla="*/ 256815 w 714"/>
                  <a:gd name="T23" fmla="*/ 16209 h 238"/>
                  <a:gd name="T24" fmla="*/ 256815 w 714"/>
                  <a:gd name="T25" fmla="*/ 69156 h 23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14" h="238">
                    <a:moveTo>
                      <a:pt x="713" y="192"/>
                    </a:moveTo>
                    <a:lnTo>
                      <a:pt x="713" y="192"/>
                    </a:lnTo>
                    <a:cubicBezTo>
                      <a:pt x="713" y="216"/>
                      <a:pt x="693" y="237"/>
                      <a:pt x="668" y="237"/>
                    </a:cubicBezTo>
                    <a:lnTo>
                      <a:pt x="45" y="237"/>
                    </a:lnTo>
                    <a:cubicBezTo>
                      <a:pt x="20" y="237"/>
                      <a:pt x="0" y="216"/>
                      <a:pt x="0" y="192"/>
                    </a:cubicBezTo>
                    <a:lnTo>
                      <a:pt x="0" y="45"/>
                    </a:lnTo>
                    <a:cubicBezTo>
                      <a:pt x="0" y="21"/>
                      <a:pt x="20" y="0"/>
                      <a:pt x="45" y="0"/>
                    </a:cubicBezTo>
                    <a:lnTo>
                      <a:pt x="668" y="0"/>
                    </a:lnTo>
                    <a:cubicBezTo>
                      <a:pt x="693" y="0"/>
                      <a:pt x="713" y="21"/>
                      <a:pt x="713" y="45"/>
                    </a:cubicBezTo>
                    <a:lnTo>
                      <a:pt x="713" y="19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66" name="Freeform 48">
                <a:extLst>
                  <a:ext uri="{FF2B5EF4-FFF2-40B4-BE49-F238E27FC236}">
                    <a16:creationId xmlns:a16="http://schemas.microsoft.com/office/drawing/2014/main" id="{A56BBC0A-EB26-4E6C-9110-EF81A69A0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217863"/>
                <a:ext cx="1219200" cy="34925"/>
              </a:xfrm>
              <a:custGeom>
                <a:avLst/>
                <a:gdLst>
                  <a:gd name="T0" fmla="*/ 1218840 w 3388"/>
                  <a:gd name="T1" fmla="*/ 18190 h 96"/>
                  <a:gd name="T2" fmla="*/ 1218840 w 3388"/>
                  <a:gd name="T3" fmla="*/ 18190 h 96"/>
                  <a:gd name="T4" fmla="*/ 1202647 w 3388"/>
                  <a:gd name="T5" fmla="*/ 34561 h 96"/>
                  <a:gd name="T6" fmla="*/ 16194 w 3388"/>
                  <a:gd name="T7" fmla="*/ 34561 h 96"/>
                  <a:gd name="T8" fmla="*/ 16194 w 3388"/>
                  <a:gd name="T9" fmla="*/ 34561 h 96"/>
                  <a:gd name="T10" fmla="*/ 0 w 3388"/>
                  <a:gd name="T11" fmla="*/ 18190 h 96"/>
                  <a:gd name="T12" fmla="*/ 0 w 3388"/>
                  <a:gd name="T13" fmla="*/ 16371 h 96"/>
                  <a:gd name="T14" fmla="*/ 0 w 3388"/>
                  <a:gd name="T15" fmla="*/ 16371 h 96"/>
                  <a:gd name="T16" fmla="*/ 16194 w 3388"/>
                  <a:gd name="T17" fmla="*/ 0 h 96"/>
                  <a:gd name="T18" fmla="*/ 1202647 w 3388"/>
                  <a:gd name="T19" fmla="*/ 0 h 96"/>
                  <a:gd name="T20" fmla="*/ 1202647 w 3388"/>
                  <a:gd name="T21" fmla="*/ 0 h 96"/>
                  <a:gd name="T22" fmla="*/ 1218840 w 3388"/>
                  <a:gd name="T23" fmla="*/ 16371 h 96"/>
                  <a:gd name="T24" fmla="*/ 1218840 w 3388"/>
                  <a:gd name="T25" fmla="*/ 18190 h 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6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5"/>
                      <a:pt x="3367" y="95"/>
                      <a:pt x="3342" y="95"/>
                    </a:cubicBezTo>
                    <a:lnTo>
                      <a:pt x="45" y="95"/>
                    </a:lnTo>
                    <a:cubicBezTo>
                      <a:pt x="20" y="95"/>
                      <a:pt x="0" y="75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67" name="Freeform 49">
                <a:extLst>
                  <a:ext uri="{FF2B5EF4-FFF2-40B4-BE49-F238E27FC236}">
                    <a16:creationId xmlns:a16="http://schemas.microsoft.com/office/drawing/2014/main" id="{DE33D38C-AC4B-46F7-BFEC-7AEDB9EF9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8700" y="3144838"/>
                <a:ext cx="1219200" cy="34925"/>
              </a:xfrm>
              <a:custGeom>
                <a:avLst/>
                <a:gdLst>
                  <a:gd name="T0" fmla="*/ 1218840 w 3388"/>
                  <a:gd name="T1" fmla="*/ 18003 h 97"/>
                  <a:gd name="T2" fmla="*/ 1218840 w 3388"/>
                  <a:gd name="T3" fmla="*/ 18003 h 97"/>
                  <a:gd name="T4" fmla="*/ 1202647 w 3388"/>
                  <a:gd name="T5" fmla="*/ 34565 h 97"/>
                  <a:gd name="T6" fmla="*/ 16194 w 3388"/>
                  <a:gd name="T7" fmla="*/ 34565 h 97"/>
                  <a:gd name="T8" fmla="*/ 16194 w 3388"/>
                  <a:gd name="T9" fmla="*/ 34565 h 97"/>
                  <a:gd name="T10" fmla="*/ 0 w 3388"/>
                  <a:gd name="T11" fmla="*/ 18003 h 97"/>
                  <a:gd name="T12" fmla="*/ 0 w 3388"/>
                  <a:gd name="T13" fmla="*/ 16202 h 97"/>
                  <a:gd name="T14" fmla="*/ 0 w 3388"/>
                  <a:gd name="T15" fmla="*/ 16202 h 97"/>
                  <a:gd name="T16" fmla="*/ 16194 w 3388"/>
                  <a:gd name="T17" fmla="*/ 0 h 97"/>
                  <a:gd name="T18" fmla="*/ 1202647 w 3388"/>
                  <a:gd name="T19" fmla="*/ 0 h 97"/>
                  <a:gd name="T20" fmla="*/ 1202647 w 3388"/>
                  <a:gd name="T21" fmla="*/ 0 h 97"/>
                  <a:gd name="T22" fmla="*/ 1218840 w 3388"/>
                  <a:gd name="T23" fmla="*/ 16202 h 97"/>
                  <a:gd name="T24" fmla="*/ 1218840 w 3388"/>
                  <a:gd name="T25" fmla="*/ 18003 h 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88" h="97">
                    <a:moveTo>
                      <a:pt x="3387" y="50"/>
                    </a:moveTo>
                    <a:lnTo>
                      <a:pt x="3387" y="50"/>
                    </a:lnTo>
                    <a:cubicBezTo>
                      <a:pt x="3387" y="76"/>
                      <a:pt x="3367" y="96"/>
                      <a:pt x="3342" y="96"/>
                    </a:cubicBezTo>
                    <a:lnTo>
                      <a:pt x="45" y="96"/>
                    </a:lnTo>
                    <a:cubicBezTo>
                      <a:pt x="20" y="96"/>
                      <a:pt x="0" y="76"/>
                      <a:pt x="0" y="50"/>
                    </a:cubicBezTo>
                    <a:lnTo>
                      <a:pt x="0" y="45"/>
                    </a:lnTo>
                    <a:cubicBezTo>
                      <a:pt x="0" y="20"/>
                      <a:pt x="20" y="0"/>
                      <a:pt x="45" y="0"/>
                    </a:cubicBezTo>
                    <a:lnTo>
                      <a:pt x="3342" y="0"/>
                    </a:lnTo>
                    <a:cubicBezTo>
                      <a:pt x="3367" y="0"/>
                      <a:pt x="3387" y="20"/>
                      <a:pt x="3387" y="45"/>
                    </a:cubicBezTo>
                    <a:lnTo>
                      <a:pt x="3387" y="5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68" name="Freeform 50">
                <a:extLst>
                  <a:ext uri="{FF2B5EF4-FFF2-40B4-BE49-F238E27FC236}">
                    <a16:creationId xmlns:a16="http://schemas.microsoft.com/office/drawing/2014/main" id="{19CC2835-C3E0-4AB6-8F1B-E4DD4185F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5150" y="3471863"/>
                <a:ext cx="504825" cy="33337"/>
              </a:xfrm>
              <a:custGeom>
                <a:avLst/>
                <a:gdLst>
                  <a:gd name="T0" fmla="*/ 488273 w 1403"/>
                  <a:gd name="T1" fmla="*/ 32975 h 92"/>
                  <a:gd name="T2" fmla="*/ 15832 w 1403"/>
                  <a:gd name="T3" fmla="*/ 32975 h 92"/>
                  <a:gd name="T4" fmla="*/ 15832 w 1403"/>
                  <a:gd name="T5" fmla="*/ 32975 h 92"/>
                  <a:gd name="T6" fmla="*/ 0 w 1403"/>
                  <a:gd name="T7" fmla="*/ 16669 h 92"/>
                  <a:gd name="T8" fmla="*/ 0 w 1403"/>
                  <a:gd name="T9" fmla="*/ 16669 h 92"/>
                  <a:gd name="T10" fmla="*/ 15832 w 1403"/>
                  <a:gd name="T11" fmla="*/ 0 h 92"/>
                  <a:gd name="T12" fmla="*/ 488273 w 1403"/>
                  <a:gd name="T13" fmla="*/ 0 h 92"/>
                  <a:gd name="T14" fmla="*/ 488273 w 1403"/>
                  <a:gd name="T15" fmla="*/ 0 h 92"/>
                  <a:gd name="T16" fmla="*/ 504465 w 1403"/>
                  <a:gd name="T17" fmla="*/ 16669 h 92"/>
                  <a:gd name="T18" fmla="*/ 504465 w 1403"/>
                  <a:gd name="T19" fmla="*/ 16669 h 92"/>
                  <a:gd name="T20" fmla="*/ 488273 w 1403"/>
                  <a:gd name="T21" fmla="*/ 32975 h 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03" h="92">
                    <a:moveTo>
                      <a:pt x="1357" y="91"/>
                    </a:moveTo>
                    <a:lnTo>
                      <a:pt x="44" y="91"/>
                    </a:lnTo>
                    <a:cubicBezTo>
                      <a:pt x="20" y="91"/>
                      <a:pt x="0" y="70"/>
                      <a:pt x="0" y="46"/>
                    </a:cubicBezTo>
                    <a:cubicBezTo>
                      <a:pt x="0" y="20"/>
                      <a:pt x="20" y="0"/>
                      <a:pt x="44" y="0"/>
                    </a:cubicBezTo>
                    <a:lnTo>
                      <a:pt x="1357" y="0"/>
                    </a:lnTo>
                    <a:cubicBezTo>
                      <a:pt x="1382" y="0"/>
                      <a:pt x="1402" y="20"/>
                      <a:pt x="1402" y="46"/>
                    </a:cubicBezTo>
                    <a:cubicBezTo>
                      <a:pt x="1402" y="70"/>
                      <a:pt x="1382" y="91"/>
                      <a:pt x="1357" y="91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grpSp>
          <p:nvGrpSpPr>
            <p:cNvPr id="54" name="Group 12">
              <a:extLst>
                <a:ext uri="{FF2B5EF4-FFF2-40B4-BE49-F238E27FC236}">
                  <a16:creationId xmlns:a16="http://schemas.microsoft.com/office/drawing/2014/main" id="{E337EBEB-736F-44D5-B026-4D53F088E8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09368" y="1542399"/>
              <a:ext cx="1240544" cy="960903"/>
              <a:chOff x="3065463" y="1036638"/>
              <a:chExt cx="1711325" cy="132556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55" name="Freeform 3">
                <a:extLst>
                  <a:ext uri="{FF2B5EF4-FFF2-40B4-BE49-F238E27FC236}">
                    <a16:creationId xmlns:a16="http://schemas.microsoft.com/office/drawing/2014/main" id="{898C3E47-DECE-4741-9663-8BDE577E3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3338" y="1706563"/>
                <a:ext cx="166687" cy="422275"/>
              </a:xfrm>
              <a:custGeom>
                <a:avLst/>
                <a:gdLst>
                  <a:gd name="T0" fmla="*/ 100518 w 461"/>
                  <a:gd name="T1" fmla="*/ 29469 h 1175"/>
                  <a:gd name="T2" fmla="*/ 100518 w 461"/>
                  <a:gd name="T3" fmla="*/ 29469 h 1175"/>
                  <a:gd name="T4" fmla="*/ 165964 w 461"/>
                  <a:gd name="T5" fmla="*/ 119675 h 1175"/>
                  <a:gd name="T6" fmla="*/ 165964 w 461"/>
                  <a:gd name="T7" fmla="*/ 129737 h 1175"/>
                  <a:gd name="T8" fmla="*/ 127275 w 461"/>
                  <a:gd name="T9" fmla="*/ 129737 h 1175"/>
                  <a:gd name="T10" fmla="*/ 127275 w 461"/>
                  <a:gd name="T11" fmla="*/ 117159 h 1175"/>
                  <a:gd name="T12" fmla="*/ 127275 w 461"/>
                  <a:gd name="T13" fmla="*/ 117159 h 1175"/>
                  <a:gd name="T14" fmla="*/ 84609 w 461"/>
                  <a:gd name="T15" fmla="*/ 64689 h 1175"/>
                  <a:gd name="T16" fmla="*/ 84609 w 461"/>
                  <a:gd name="T17" fmla="*/ 64689 h 1175"/>
                  <a:gd name="T18" fmla="*/ 42305 w 461"/>
                  <a:gd name="T19" fmla="*/ 117159 h 1175"/>
                  <a:gd name="T20" fmla="*/ 42305 w 461"/>
                  <a:gd name="T21" fmla="*/ 117159 h 1175"/>
                  <a:gd name="T22" fmla="*/ 166325 w 461"/>
                  <a:gd name="T23" fmla="*/ 303319 h 1175"/>
                  <a:gd name="T24" fmla="*/ 166325 w 461"/>
                  <a:gd name="T25" fmla="*/ 303319 h 1175"/>
                  <a:gd name="T26" fmla="*/ 100518 w 461"/>
                  <a:gd name="T27" fmla="*/ 394243 h 1175"/>
                  <a:gd name="T28" fmla="*/ 100518 w 461"/>
                  <a:gd name="T29" fmla="*/ 421916 h 1175"/>
                  <a:gd name="T30" fmla="*/ 66530 w 461"/>
                  <a:gd name="T31" fmla="*/ 421916 h 1175"/>
                  <a:gd name="T32" fmla="*/ 66530 w 461"/>
                  <a:gd name="T33" fmla="*/ 394243 h 1175"/>
                  <a:gd name="T34" fmla="*/ 66530 w 461"/>
                  <a:gd name="T35" fmla="*/ 394243 h 1175"/>
                  <a:gd name="T36" fmla="*/ 0 w 461"/>
                  <a:gd name="T37" fmla="*/ 303319 h 1175"/>
                  <a:gd name="T38" fmla="*/ 0 w 461"/>
                  <a:gd name="T39" fmla="*/ 280678 h 1175"/>
                  <a:gd name="T40" fmla="*/ 38689 w 461"/>
                  <a:gd name="T41" fmla="*/ 280678 h 1175"/>
                  <a:gd name="T42" fmla="*/ 38689 w 461"/>
                  <a:gd name="T43" fmla="*/ 306194 h 1175"/>
                  <a:gd name="T44" fmla="*/ 38689 w 461"/>
                  <a:gd name="T45" fmla="*/ 306194 h 1175"/>
                  <a:gd name="T46" fmla="*/ 82078 w 461"/>
                  <a:gd name="T47" fmla="*/ 357945 h 1175"/>
                  <a:gd name="T48" fmla="*/ 82078 w 461"/>
                  <a:gd name="T49" fmla="*/ 357945 h 1175"/>
                  <a:gd name="T50" fmla="*/ 125106 w 461"/>
                  <a:gd name="T51" fmla="*/ 306194 h 1175"/>
                  <a:gd name="T52" fmla="*/ 125106 w 461"/>
                  <a:gd name="T53" fmla="*/ 306194 h 1175"/>
                  <a:gd name="T54" fmla="*/ 1808 w 461"/>
                  <a:gd name="T55" fmla="*/ 119675 h 1175"/>
                  <a:gd name="T56" fmla="*/ 1808 w 461"/>
                  <a:gd name="T57" fmla="*/ 119675 h 1175"/>
                  <a:gd name="T58" fmla="*/ 66530 w 461"/>
                  <a:gd name="T59" fmla="*/ 29469 h 1175"/>
                  <a:gd name="T60" fmla="*/ 66530 w 461"/>
                  <a:gd name="T61" fmla="*/ 0 h 1175"/>
                  <a:gd name="T62" fmla="*/ 100518 w 461"/>
                  <a:gd name="T63" fmla="*/ 0 h 1175"/>
                  <a:gd name="T64" fmla="*/ 100518 w 461"/>
                  <a:gd name="T65" fmla="*/ 29469 h 117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61" h="1175">
                    <a:moveTo>
                      <a:pt x="278" y="82"/>
                    </a:moveTo>
                    <a:lnTo>
                      <a:pt x="278" y="82"/>
                    </a:lnTo>
                    <a:cubicBezTo>
                      <a:pt x="402" y="100"/>
                      <a:pt x="459" y="196"/>
                      <a:pt x="459" y="333"/>
                    </a:cubicBezTo>
                    <a:lnTo>
                      <a:pt x="459" y="361"/>
                    </a:lnTo>
                    <a:lnTo>
                      <a:pt x="352" y="361"/>
                    </a:lnTo>
                    <a:lnTo>
                      <a:pt x="352" y="326"/>
                    </a:lnTo>
                    <a:cubicBezTo>
                      <a:pt x="352" y="235"/>
                      <a:pt x="316" y="180"/>
                      <a:pt x="234" y="180"/>
                    </a:cubicBezTo>
                    <a:cubicBezTo>
                      <a:pt x="154" y="180"/>
                      <a:pt x="117" y="235"/>
                      <a:pt x="117" y="326"/>
                    </a:cubicBezTo>
                    <a:cubicBezTo>
                      <a:pt x="117" y="555"/>
                      <a:pt x="460" y="557"/>
                      <a:pt x="460" y="844"/>
                    </a:cubicBezTo>
                    <a:cubicBezTo>
                      <a:pt x="460" y="982"/>
                      <a:pt x="402" y="1080"/>
                      <a:pt x="278" y="1097"/>
                    </a:cubicBezTo>
                    <a:lnTo>
                      <a:pt x="278" y="1174"/>
                    </a:lnTo>
                    <a:lnTo>
                      <a:pt x="184" y="1174"/>
                    </a:lnTo>
                    <a:lnTo>
                      <a:pt x="184" y="1097"/>
                    </a:lnTo>
                    <a:cubicBezTo>
                      <a:pt x="58" y="1080"/>
                      <a:pt x="0" y="983"/>
                      <a:pt x="0" y="844"/>
                    </a:cubicBezTo>
                    <a:lnTo>
                      <a:pt x="0" y="781"/>
                    </a:lnTo>
                    <a:lnTo>
                      <a:pt x="107" y="781"/>
                    </a:lnTo>
                    <a:lnTo>
                      <a:pt x="107" y="852"/>
                    </a:lnTo>
                    <a:cubicBezTo>
                      <a:pt x="107" y="944"/>
                      <a:pt x="145" y="996"/>
                      <a:pt x="227" y="996"/>
                    </a:cubicBezTo>
                    <a:cubicBezTo>
                      <a:pt x="310" y="996"/>
                      <a:pt x="346" y="944"/>
                      <a:pt x="346" y="852"/>
                    </a:cubicBezTo>
                    <a:cubicBezTo>
                      <a:pt x="346" y="624"/>
                      <a:pt x="5" y="621"/>
                      <a:pt x="5" y="333"/>
                    </a:cubicBezTo>
                    <a:cubicBezTo>
                      <a:pt x="5" y="193"/>
                      <a:pt x="62" y="101"/>
                      <a:pt x="184" y="82"/>
                    </a:cubicBezTo>
                    <a:lnTo>
                      <a:pt x="184" y="0"/>
                    </a:lnTo>
                    <a:lnTo>
                      <a:pt x="278" y="0"/>
                    </a:lnTo>
                    <a:lnTo>
                      <a:pt x="278" y="82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56" name="Freeform 51">
                <a:extLst>
                  <a:ext uri="{FF2B5EF4-FFF2-40B4-BE49-F238E27FC236}">
                    <a16:creationId xmlns:a16="http://schemas.microsoft.com/office/drawing/2014/main" id="{F9B4D765-2A34-4958-B7D4-45222AF6A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9950" y="1414463"/>
                <a:ext cx="1004888" cy="947737"/>
              </a:xfrm>
              <a:custGeom>
                <a:avLst/>
                <a:gdLst>
                  <a:gd name="T0" fmla="*/ 278315 w 2791"/>
                  <a:gd name="T1" fmla="*/ 947377 h 2634"/>
                  <a:gd name="T2" fmla="*/ 278315 w 2791"/>
                  <a:gd name="T3" fmla="*/ 947377 h 2634"/>
                  <a:gd name="T4" fmla="*/ 262833 w 2791"/>
                  <a:gd name="T5" fmla="*/ 943419 h 2634"/>
                  <a:gd name="T6" fmla="*/ 262833 w 2791"/>
                  <a:gd name="T7" fmla="*/ 943419 h 2634"/>
                  <a:gd name="T8" fmla="*/ 85691 w 2791"/>
                  <a:gd name="T9" fmla="*/ 782585 h 2634"/>
                  <a:gd name="T10" fmla="*/ 85691 w 2791"/>
                  <a:gd name="T11" fmla="*/ 782585 h 2634"/>
                  <a:gd name="T12" fmla="*/ 0 w 2791"/>
                  <a:gd name="T13" fmla="*/ 501934 h 2634"/>
                  <a:gd name="T14" fmla="*/ 0 w 2791"/>
                  <a:gd name="T15" fmla="*/ 501934 h 2634"/>
                  <a:gd name="T16" fmla="*/ 502264 w 2791"/>
                  <a:gd name="T17" fmla="*/ 0 h 2634"/>
                  <a:gd name="T18" fmla="*/ 502264 w 2791"/>
                  <a:gd name="T19" fmla="*/ 0 h 2634"/>
                  <a:gd name="T20" fmla="*/ 1004528 w 2791"/>
                  <a:gd name="T21" fmla="*/ 501934 h 2634"/>
                  <a:gd name="T22" fmla="*/ 1004528 w 2791"/>
                  <a:gd name="T23" fmla="*/ 501934 h 2634"/>
                  <a:gd name="T24" fmla="*/ 964923 w 2791"/>
                  <a:gd name="T25" fmla="*/ 697310 h 2634"/>
                  <a:gd name="T26" fmla="*/ 964923 w 2791"/>
                  <a:gd name="T27" fmla="*/ 697310 h 2634"/>
                  <a:gd name="T28" fmla="*/ 922437 w 2791"/>
                  <a:gd name="T29" fmla="*/ 714581 h 2634"/>
                  <a:gd name="T30" fmla="*/ 922437 w 2791"/>
                  <a:gd name="T31" fmla="*/ 714581 h 2634"/>
                  <a:gd name="T32" fmla="*/ 905155 w 2791"/>
                  <a:gd name="T33" fmla="*/ 672123 h 2634"/>
                  <a:gd name="T34" fmla="*/ 905155 w 2791"/>
                  <a:gd name="T35" fmla="*/ 672123 h 2634"/>
                  <a:gd name="T36" fmla="*/ 939360 w 2791"/>
                  <a:gd name="T37" fmla="*/ 501934 h 2634"/>
                  <a:gd name="T38" fmla="*/ 939360 w 2791"/>
                  <a:gd name="T39" fmla="*/ 501934 h 2634"/>
                  <a:gd name="T40" fmla="*/ 502264 w 2791"/>
                  <a:gd name="T41" fmla="*/ 65125 h 2634"/>
                  <a:gd name="T42" fmla="*/ 502264 w 2791"/>
                  <a:gd name="T43" fmla="*/ 65125 h 2634"/>
                  <a:gd name="T44" fmla="*/ 65168 w 2791"/>
                  <a:gd name="T45" fmla="*/ 501934 h 2634"/>
                  <a:gd name="T46" fmla="*/ 65168 w 2791"/>
                  <a:gd name="T47" fmla="*/ 501934 h 2634"/>
                  <a:gd name="T48" fmla="*/ 139698 w 2791"/>
                  <a:gd name="T49" fmla="*/ 746244 h 2634"/>
                  <a:gd name="T50" fmla="*/ 139698 w 2791"/>
                  <a:gd name="T51" fmla="*/ 746244 h 2634"/>
                  <a:gd name="T52" fmla="*/ 293797 w 2791"/>
                  <a:gd name="T53" fmla="*/ 886210 h 2634"/>
                  <a:gd name="T54" fmla="*/ 293797 w 2791"/>
                  <a:gd name="T55" fmla="*/ 886210 h 2634"/>
                  <a:gd name="T56" fmla="*/ 307119 w 2791"/>
                  <a:gd name="T57" fmla="*/ 930466 h 2634"/>
                  <a:gd name="T58" fmla="*/ 307119 w 2791"/>
                  <a:gd name="T59" fmla="*/ 930466 h 2634"/>
                  <a:gd name="T60" fmla="*/ 278315 w 2791"/>
                  <a:gd name="T61" fmla="*/ 947377 h 2634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2791" h="2634">
                    <a:moveTo>
                      <a:pt x="773" y="2633"/>
                    </a:moveTo>
                    <a:lnTo>
                      <a:pt x="773" y="2633"/>
                    </a:lnTo>
                    <a:cubicBezTo>
                      <a:pt x="759" y="2633"/>
                      <a:pt x="743" y="2629"/>
                      <a:pt x="730" y="2622"/>
                    </a:cubicBezTo>
                    <a:cubicBezTo>
                      <a:pt x="534" y="2515"/>
                      <a:pt x="363" y="2361"/>
                      <a:pt x="238" y="2175"/>
                    </a:cubicBezTo>
                    <a:cubicBezTo>
                      <a:pt x="82" y="1945"/>
                      <a:pt x="0" y="1675"/>
                      <a:pt x="0" y="1395"/>
                    </a:cubicBezTo>
                    <a:cubicBezTo>
                      <a:pt x="0" y="626"/>
                      <a:pt x="626" y="0"/>
                      <a:pt x="1395" y="0"/>
                    </a:cubicBezTo>
                    <a:cubicBezTo>
                      <a:pt x="2164" y="0"/>
                      <a:pt x="2790" y="626"/>
                      <a:pt x="2790" y="1395"/>
                    </a:cubicBezTo>
                    <a:cubicBezTo>
                      <a:pt x="2790" y="1584"/>
                      <a:pt x="2753" y="1766"/>
                      <a:pt x="2680" y="1938"/>
                    </a:cubicBezTo>
                    <a:cubicBezTo>
                      <a:pt x="2660" y="1984"/>
                      <a:pt x="2608" y="2006"/>
                      <a:pt x="2562" y="1986"/>
                    </a:cubicBezTo>
                    <a:cubicBezTo>
                      <a:pt x="2515" y="1967"/>
                      <a:pt x="2494" y="1914"/>
                      <a:pt x="2514" y="1868"/>
                    </a:cubicBezTo>
                    <a:cubicBezTo>
                      <a:pt x="2577" y="1718"/>
                      <a:pt x="2609" y="1559"/>
                      <a:pt x="2609" y="1395"/>
                    </a:cubicBezTo>
                    <a:cubicBezTo>
                      <a:pt x="2609" y="726"/>
                      <a:pt x="2064" y="181"/>
                      <a:pt x="1395" y="181"/>
                    </a:cubicBezTo>
                    <a:cubicBezTo>
                      <a:pt x="725" y="181"/>
                      <a:pt x="181" y="726"/>
                      <a:pt x="181" y="1395"/>
                    </a:cubicBezTo>
                    <a:cubicBezTo>
                      <a:pt x="181" y="1638"/>
                      <a:pt x="252" y="1873"/>
                      <a:pt x="388" y="2074"/>
                    </a:cubicBezTo>
                    <a:cubicBezTo>
                      <a:pt x="497" y="2236"/>
                      <a:pt x="645" y="2370"/>
                      <a:pt x="816" y="2463"/>
                    </a:cubicBezTo>
                    <a:cubicBezTo>
                      <a:pt x="860" y="2487"/>
                      <a:pt x="876" y="2542"/>
                      <a:pt x="853" y="2586"/>
                    </a:cubicBezTo>
                    <a:cubicBezTo>
                      <a:pt x="836" y="2616"/>
                      <a:pt x="805" y="2633"/>
                      <a:pt x="773" y="263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57" name="Freeform 53">
                <a:extLst>
                  <a:ext uri="{FF2B5EF4-FFF2-40B4-BE49-F238E27FC236}">
                    <a16:creationId xmlns:a16="http://schemas.microsoft.com/office/drawing/2014/main" id="{5734FC2D-4416-459B-83BD-A406B7B6C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263" y="1036638"/>
                <a:ext cx="65087" cy="288925"/>
              </a:xfrm>
              <a:custGeom>
                <a:avLst/>
                <a:gdLst>
                  <a:gd name="T0" fmla="*/ 32544 w 182"/>
                  <a:gd name="T1" fmla="*/ 288566 h 804"/>
                  <a:gd name="T2" fmla="*/ 32544 w 182"/>
                  <a:gd name="T3" fmla="*/ 288566 h 804"/>
                  <a:gd name="T4" fmla="*/ 0 w 182"/>
                  <a:gd name="T5" fmla="*/ 256223 h 804"/>
                  <a:gd name="T6" fmla="*/ 0 w 182"/>
                  <a:gd name="T7" fmla="*/ 32342 h 804"/>
                  <a:gd name="T8" fmla="*/ 0 w 182"/>
                  <a:gd name="T9" fmla="*/ 32342 h 804"/>
                  <a:gd name="T10" fmla="*/ 32544 w 182"/>
                  <a:gd name="T11" fmla="*/ 0 h 804"/>
                  <a:gd name="T12" fmla="*/ 32544 w 182"/>
                  <a:gd name="T13" fmla="*/ 0 h 804"/>
                  <a:gd name="T14" fmla="*/ 64729 w 182"/>
                  <a:gd name="T15" fmla="*/ 32342 h 804"/>
                  <a:gd name="T16" fmla="*/ 64729 w 182"/>
                  <a:gd name="T17" fmla="*/ 256223 h 804"/>
                  <a:gd name="T18" fmla="*/ 64729 w 182"/>
                  <a:gd name="T19" fmla="*/ 256223 h 804"/>
                  <a:gd name="T20" fmla="*/ 32544 w 182"/>
                  <a:gd name="T21" fmla="*/ 288566 h 80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2" h="804">
                    <a:moveTo>
                      <a:pt x="91" y="803"/>
                    </a:moveTo>
                    <a:lnTo>
                      <a:pt x="91" y="803"/>
                    </a:lnTo>
                    <a:cubicBezTo>
                      <a:pt x="41" y="803"/>
                      <a:pt x="0" y="763"/>
                      <a:pt x="0" y="713"/>
                    </a:cubicBezTo>
                    <a:lnTo>
                      <a:pt x="0" y="90"/>
                    </a:lnTo>
                    <a:cubicBezTo>
                      <a:pt x="0" y="41"/>
                      <a:pt x="41" y="0"/>
                      <a:pt x="91" y="0"/>
                    </a:cubicBezTo>
                    <a:cubicBezTo>
                      <a:pt x="141" y="0"/>
                      <a:pt x="181" y="41"/>
                      <a:pt x="181" y="90"/>
                    </a:cubicBezTo>
                    <a:lnTo>
                      <a:pt x="181" y="713"/>
                    </a:lnTo>
                    <a:cubicBezTo>
                      <a:pt x="181" y="763"/>
                      <a:pt x="141" y="803"/>
                      <a:pt x="91" y="803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58" name="Freeform 54">
                <a:extLst>
                  <a:ext uri="{FF2B5EF4-FFF2-40B4-BE49-F238E27FC236}">
                    <a16:creationId xmlns:a16="http://schemas.microsoft.com/office/drawing/2014/main" id="{8F426D4A-AD25-4E3D-8046-2AD8AB452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263" y="1204913"/>
                <a:ext cx="206375" cy="250825"/>
              </a:xfrm>
              <a:custGeom>
                <a:avLst/>
                <a:gdLst>
                  <a:gd name="T0" fmla="*/ 168852 w 572"/>
                  <a:gd name="T1" fmla="*/ 250465 h 697"/>
                  <a:gd name="T2" fmla="*/ 168852 w 572"/>
                  <a:gd name="T3" fmla="*/ 250465 h 697"/>
                  <a:gd name="T4" fmla="*/ 142514 w 572"/>
                  <a:gd name="T5" fmla="*/ 237150 h 697"/>
                  <a:gd name="T6" fmla="*/ 10824 w 572"/>
                  <a:gd name="T7" fmla="*/ 56139 h 697"/>
                  <a:gd name="T8" fmla="*/ 10824 w 572"/>
                  <a:gd name="T9" fmla="*/ 56139 h 697"/>
                  <a:gd name="T10" fmla="*/ 17679 w 572"/>
                  <a:gd name="T11" fmla="*/ 10796 h 697"/>
                  <a:gd name="T12" fmla="*/ 17679 w 572"/>
                  <a:gd name="T13" fmla="*/ 10796 h 697"/>
                  <a:gd name="T14" fmla="*/ 63500 w 572"/>
                  <a:gd name="T15" fmla="*/ 17993 h 697"/>
                  <a:gd name="T16" fmla="*/ 195551 w 572"/>
                  <a:gd name="T17" fmla="*/ 198645 h 697"/>
                  <a:gd name="T18" fmla="*/ 195551 w 572"/>
                  <a:gd name="T19" fmla="*/ 198645 h 697"/>
                  <a:gd name="T20" fmla="*/ 188335 w 572"/>
                  <a:gd name="T21" fmla="*/ 244347 h 697"/>
                  <a:gd name="T22" fmla="*/ 188335 w 572"/>
                  <a:gd name="T23" fmla="*/ 244347 h 697"/>
                  <a:gd name="T24" fmla="*/ 168852 w 572"/>
                  <a:gd name="T25" fmla="*/ 250465 h 69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7">
                    <a:moveTo>
                      <a:pt x="468" y="696"/>
                    </a:moveTo>
                    <a:lnTo>
                      <a:pt x="468" y="696"/>
                    </a:lnTo>
                    <a:cubicBezTo>
                      <a:pt x="441" y="696"/>
                      <a:pt x="413" y="683"/>
                      <a:pt x="395" y="659"/>
                    </a:cubicBezTo>
                    <a:lnTo>
                      <a:pt x="30" y="156"/>
                    </a:lnTo>
                    <a:cubicBezTo>
                      <a:pt x="0" y="115"/>
                      <a:pt x="10" y="59"/>
                      <a:pt x="49" y="30"/>
                    </a:cubicBezTo>
                    <a:cubicBezTo>
                      <a:pt x="90" y="0"/>
                      <a:pt x="147" y="9"/>
                      <a:pt x="176" y="50"/>
                    </a:cubicBezTo>
                    <a:lnTo>
                      <a:pt x="542" y="552"/>
                    </a:lnTo>
                    <a:cubicBezTo>
                      <a:pt x="571" y="593"/>
                      <a:pt x="562" y="649"/>
                      <a:pt x="522" y="679"/>
                    </a:cubicBezTo>
                    <a:cubicBezTo>
                      <a:pt x="505" y="690"/>
                      <a:pt x="487" y="696"/>
                      <a:pt x="468" y="696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59" name="Freeform 55">
                <a:extLst>
                  <a:ext uri="{FF2B5EF4-FFF2-40B4-BE49-F238E27FC236}">
                    <a16:creationId xmlns:a16="http://schemas.microsoft.com/office/drawing/2014/main" id="{E34E761E-E2AF-4B84-92DE-444D15F4E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463" y="1641475"/>
                <a:ext cx="285750" cy="138113"/>
              </a:xfrm>
              <a:custGeom>
                <a:avLst/>
                <a:gdLst>
                  <a:gd name="T0" fmla="*/ 248728 w 795"/>
                  <a:gd name="T1" fmla="*/ 137754 h 385"/>
                  <a:gd name="T2" fmla="*/ 248728 w 795"/>
                  <a:gd name="T3" fmla="*/ 137754 h 385"/>
                  <a:gd name="T4" fmla="*/ 239024 w 795"/>
                  <a:gd name="T5" fmla="*/ 136319 h 385"/>
                  <a:gd name="T6" fmla="*/ 26239 w 795"/>
                  <a:gd name="T7" fmla="*/ 67442 h 385"/>
                  <a:gd name="T8" fmla="*/ 26239 w 795"/>
                  <a:gd name="T9" fmla="*/ 67442 h 385"/>
                  <a:gd name="T10" fmla="*/ 5392 w 795"/>
                  <a:gd name="T11" fmla="*/ 26546 h 385"/>
                  <a:gd name="T12" fmla="*/ 5392 w 795"/>
                  <a:gd name="T13" fmla="*/ 26546 h 385"/>
                  <a:gd name="T14" fmla="*/ 46367 w 795"/>
                  <a:gd name="T15" fmla="*/ 5740 h 385"/>
                  <a:gd name="T16" fmla="*/ 258792 w 795"/>
                  <a:gd name="T17" fmla="*/ 74617 h 385"/>
                  <a:gd name="T18" fmla="*/ 258792 w 795"/>
                  <a:gd name="T19" fmla="*/ 74617 h 385"/>
                  <a:gd name="T20" fmla="*/ 279999 w 795"/>
                  <a:gd name="T21" fmla="*/ 115513 h 385"/>
                  <a:gd name="T22" fmla="*/ 279999 w 795"/>
                  <a:gd name="T23" fmla="*/ 115513 h 385"/>
                  <a:gd name="T24" fmla="*/ 248728 w 795"/>
                  <a:gd name="T25" fmla="*/ 137754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692" y="384"/>
                    </a:moveTo>
                    <a:lnTo>
                      <a:pt x="692" y="384"/>
                    </a:lnTo>
                    <a:cubicBezTo>
                      <a:pt x="683" y="384"/>
                      <a:pt x="673" y="383"/>
                      <a:pt x="665" y="380"/>
                    </a:cubicBezTo>
                    <a:lnTo>
                      <a:pt x="73" y="188"/>
                    </a:lnTo>
                    <a:cubicBezTo>
                      <a:pt x="25" y="172"/>
                      <a:pt x="0" y="121"/>
                      <a:pt x="15" y="74"/>
                    </a:cubicBezTo>
                    <a:cubicBezTo>
                      <a:pt x="31" y="26"/>
                      <a:pt x="81" y="0"/>
                      <a:pt x="129" y="16"/>
                    </a:cubicBezTo>
                    <a:lnTo>
                      <a:pt x="720" y="208"/>
                    </a:lnTo>
                    <a:cubicBezTo>
                      <a:pt x="768" y="223"/>
                      <a:pt x="794" y="274"/>
                      <a:pt x="779" y="322"/>
                    </a:cubicBezTo>
                    <a:cubicBezTo>
                      <a:pt x="766" y="360"/>
                      <a:pt x="730" y="384"/>
                      <a:pt x="692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60" name="Freeform 56">
                <a:extLst>
                  <a:ext uri="{FF2B5EF4-FFF2-40B4-BE49-F238E27FC236}">
                    <a16:creationId xmlns:a16="http://schemas.microsoft.com/office/drawing/2014/main" id="{AE888DDA-68E0-4E7F-BE9B-47CF0FA70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4988" y="2103438"/>
                <a:ext cx="285750" cy="138112"/>
              </a:xfrm>
              <a:custGeom>
                <a:avLst/>
                <a:gdLst>
                  <a:gd name="T0" fmla="*/ 36303 w 795"/>
                  <a:gd name="T1" fmla="*/ 137753 h 385"/>
                  <a:gd name="T2" fmla="*/ 36303 w 795"/>
                  <a:gd name="T3" fmla="*/ 137753 h 385"/>
                  <a:gd name="T4" fmla="*/ 5751 w 795"/>
                  <a:gd name="T5" fmla="*/ 115153 h 385"/>
                  <a:gd name="T6" fmla="*/ 5751 w 795"/>
                  <a:gd name="T7" fmla="*/ 115153 h 385"/>
                  <a:gd name="T8" fmla="*/ 26598 w 795"/>
                  <a:gd name="T9" fmla="*/ 74258 h 385"/>
                  <a:gd name="T10" fmla="*/ 239024 w 795"/>
                  <a:gd name="T11" fmla="*/ 5381 h 385"/>
                  <a:gd name="T12" fmla="*/ 239024 w 795"/>
                  <a:gd name="T13" fmla="*/ 5381 h 385"/>
                  <a:gd name="T14" fmla="*/ 279640 w 795"/>
                  <a:gd name="T15" fmla="*/ 26187 h 385"/>
                  <a:gd name="T16" fmla="*/ 279640 w 795"/>
                  <a:gd name="T17" fmla="*/ 26187 h 385"/>
                  <a:gd name="T18" fmla="*/ 258792 w 795"/>
                  <a:gd name="T19" fmla="*/ 67083 h 385"/>
                  <a:gd name="T20" fmla="*/ 46726 w 795"/>
                  <a:gd name="T21" fmla="*/ 135960 h 385"/>
                  <a:gd name="T22" fmla="*/ 46726 w 795"/>
                  <a:gd name="T23" fmla="*/ 135960 h 385"/>
                  <a:gd name="T24" fmla="*/ 36303 w 795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5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6" y="321"/>
                    </a:cubicBezTo>
                    <a:cubicBezTo>
                      <a:pt x="0" y="274"/>
                      <a:pt x="26" y="223"/>
                      <a:pt x="74" y="207"/>
                    </a:cubicBezTo>
                    <a:lnTo>
                      <a:pt x="665" y="15"/>
                    </a:lnTo>
                    <a:cubicBezTo>
                      <a:pt x="712" y="0"/>
                      <a:pt x="763" y="26"/>
                      <a:pt x="778" y="73"/>
                    </a:cubicBezTo>
                    <a:cubicBezTo>
                      <a:pt x="794" y="121"/>
                      <a:pt x="768" y="172"/>
                      <a:pt x="720" y="187"/>
                    </a:cubicBezTo>
                    <a:lnTo>
                      <a:pt x="130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61" name="Freeform 57">
                <a:extLst>
                  <a:ext uri="{FF2B5EF4-FFF2-40B4-BE49-F238E27FC236}">
                    <a16:creationId xmlns:a16="http://schemas.microsoft.com/office/drawing/2014/main" id="{90D243F9-14C8-4BE2-BADA-960E95FBD4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1038" y="1614488"/>
                <a:ext cx="285750" cy="138112"/>
              </a:xfrm>
              <a:custGeom>
                <a:avLst/>
                <a:gdLst>
                  <a:gd name="T0" fmla="*/ 36394 w 793"/>
                  <a:gd name="T1" fmla="*/ 137753 h 385"/>
                  <a:gd name="T2" fmla="*/ 36394 w 793"/>
                  <a:gd name="T3" fmla="*/ 137753 h 385"/>
                  <a:gd name="T4" fmla="*/ 5405 w 793"/>
                  <a:gd name="T5" fmla="*/ 115153 h 385"/>
                  <a:gd name="T6" fmla="*/ 5405 w 793"/>
                  <a:gd name="T7" fmla="*/ 115153 h 385"/>
                  <a:gd name="T8" fmla="*/ 26305 w 793"/>
                  <a:gd name="T9" fmla="*/ 74258 h 385"/>
                  <a:gd name="T10" fmla="*/ 238906 w 793"/>
                  <a:gd name="T11" fmla="*/ 5381 h 385"/>
                  <a:gd name="T12" fmla="*/ 238906 w 793"/>
                  <a:gd name="T13" fmla="*/ 5381 h 385"/>
                  <a:gd name="T14" fmla="*/ 279985 w 793"/>
                  <a:gd name="T15" fmla="*/ 26546 h 385"/>
                  <a:gd name="T16" fmla="*/ 279985 w 793"/>
                  <a:gd name="T17" fmla="*/ 26546 h 385"/>
                  <a:gd name="T18" fmla="*/ 259085 w 793"/>
                  <a:gd name="T19" fmla="*/ 67083 h 385"/>
                  <a:gd name="T20" fmla="*/ 46484 w 793"/>
                  <a:gd name="T21" fmla="*/ 135960 h 385"/>
                  <a:gd name="T22" fmla="*/ 46484 w 793"/>
                  <a:gd name="T23" fmla="*/ 135960 h 385"/>
                  <a:gd name="T24" fmla="*/ 36394 w 793"/>
                  <a:gd name="T25" fmla="*/ 137753 h 3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93" h="385">
                    <a:moveTo>
                      <a:pt x="101" y="384"/>
                    </a:moveTo>
                    <a:lnTo>
                      <a:pt x="101" y="384"/>
                    </a:lnTo>
                    <a:cubicBezTo>
                      <a:pt x="63" y="384"/>
                      <a:pt x="28" y="359"/>
                      <a:pt x="15" y="321"/>
                    </a:cubicBezTo>
                    <a:cubicBezTo>
                      <a:pt x="0" y="274"/>
                      <a:pt x="26" y="223"/>
                      <a:pt x="73" y="207"/>
                    </a:cubicBezTo>
                    <a:lnTo>
                      <a:pt x="663" y="15"/>
                    </a:lnTo>
                    <a:cubicBezTo>
                      <a:pt x="711" y="0"/>
                      <a:pt x="762" y="26"/>
                      <a:pt x="777" y="74"/>
                    </a:cubicBezTo>
                    <a:cubicBezTo>
                      <a:pt x="792" y="121"/>
                      <a:pt x="767" y="172"/>
                      <a:pt x="719" y="187"/>
                    </a:cubicBezTo>
                    <a:lnTo>
                      <a:pt x="129" y="379"/>
                    </a:lnTo>
                    <a:cubicBezTo>
                      <a:pt x="120" y="382"/>
                      <a:pt x="111" y="384"/>
                      <a:pt x="101" y="384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  <p:sp>
            <p:nvSpPr>
              <p:cNvPr id="62" name="Freeform 58">
                <a:extLst>
                  <a:ext uri="{FF2B5EF4-FFF2-40B4-BE49-F238E27FC236}">
                    <a16:creationId xmlns:a16="http://schemas.microsoft.com/office/drawing/2014/main" id="{0B3CEF3D-9936-4C26-A645-405F4B3B7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1325" y="1189038"/>
                <a:ext cx="206375" cy="250825"/>
              </a:xfrm>
              <a:custGeom>
                <a:avLst/>
                <a:gdLst>
                  <a:gd name="T0" fmla="*/ 36801 w 572"/>
                  <a:gd name="T1" fmla="*/ 250465 h 696"/>
                  <a:gd name="T2" fmla="*/ 36801 w 572"/>
                  <a:gd name="T3" fmla="*/ 250465 h 696"/>
                  <a:gd name="T4" fmla="*/ 18040 w 572"/>
                  <a:gd name="T5" fmla="*/ 244338 h 696"/>
                  <a:gd name="T6" fmla="*/ 18040 w 572"/>
                  <a:gd name="T7" fmla="*/ 244338 h 696"/>
                  <a:gd name="T8" fmla="*/ 10824 w 572"/>
                  <a:gd name="T9" fmla="*/ 198930 h 696"/>
                  <a:gd name="T10" fmla="*/ 142153 w 572"/>
                  <a:gd name="T11" fmla="*/ 17659 h 696"/>
                  <a:gd name="T12" fmla="*/ 142153 w 572"/>
                  <a:gd name="T13" fmla="*/ 17659 h 696"/>
                  <a:gd name="T14" fmla="*/ 187974 w 572"/>
                  <a:gd name="T15" fmla="*/ 10451 h 696"/>
                  <a:gd name="T16" fmla="*/ 187974 w 572"/>
                  <a:gd name="T17" fmla="*/ 10451 h 696"/>
                  <a:gd name="T18" fmla="*/ 195190 w 572"/>
                  <a:gd name="T19" fmla="*/ 55859 h 696"/>
                  <a:gd name="T20" fmla="*/ 63500 w 572"/>
                  <a:gd name="T21" fmla="*/ 237131 h 696"/>
                  <a:gd name="T22" fmla="*/ 63500 w 572"/>
                  <a:gd name="T23" fmla="*/ 237131 h 696"/>
                  <a:gd name="T24" fmla="*/ 36801 w 572"/>
                  <a:gd name="T25" fmla="*/ 250465 h 6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572" h="696">
                    <a:moveTo>
                      <a:pt x="102" y="695"/>
                    </a:moveTo>
                    <a:lnTo>
                      <a:pt x="102" y="695"/>
                    </a:lnTo>
                    <a:cubicBezTo>
                      <a:pt x="84" y="695"/>
                      <a:pt x="66" y="690"/>
                      <a:pt x="50" y="678"/>
                    </a:cubicBezTo>
                    <a:cubicBezTo>
                      <a:pt x="9" y="649"/>
                      <a:pt x="0" y="592"/>
                      <a:pt x="30" y="552"/>
                    </a:cubicBezTo>
                    <a:lnTo>
                      <a:pt x="394" y="49"/>
                    </a:lnTo>
                    <a:cubicBezTo>
                      <a:pt x="424" y="9"/>
                      <a:pt x="481" y="0"/>
                      <a:pt x="521" y="29"/>
                    </a:cubicBezTo>
                    <a:cubicBezTo>
                      <a:pt x="561" y="59"/>
                      <a:pt x="571" y="115"/>
                      <a:pt x="541" y="155"/>
                    </a:cubicBezTo>
                    <a:lnTo>
                      <a:pt x="176" y="658"/>
                    </a:lnTo>
                    <a:cubicBezTo>
                      <a:pt x="158" y="682"/>
                      <a:pt x="131" y="695"/>
                      <a:pt x="102" y="695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ES_tradnl" sz="1633"/>
              </a:p>
            </p:txBody>
          </p:sp>
        </p:grpSp>
        <p:sp>
          <p:nvSpPr>
            <p:cNvPr id="109" name="Shape 2587">
              <a:extLst>
                <a:ext uri="{FF2B5EF4-FFF2-40B4-BE49-F238E27FC236}">
                  <a16:creationId xmlns:a16="http://schemas.microsoft.com/office/drawing/2014/main" id="{148B2A15-32C9-4AFB-A9E4-A475533BB967}"/>
                </a:ext>
              </a:extLst>
            </p:cNvPr>
            <p:cNvSpPr/>
            <p:nvPr/>
          </p:nvSpPr>
          <p:spPr>
            <a:xfrm>
              <a:off x="11446341" y="5124395"/>
              <a:ext cx="702449" cy="637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algn="r" defTabSz="228526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9478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D969-D786-4B5F-8F07-E7C74865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7926"/>
          </a:xfrm>
        </p:spPr>
        <p:txBody>
          <a:bodyPr>
            <a:normAutofit/>
          </a:bodyPr>
          <a:lstStyle/>
          <a:p>
            <a:r>
              <a:rPr lang="en-US" sz="4400" dirty="0" err="1"/>
              <a:t>Definisi</a:t>
            </a:r>
            <a:r>
              <a:rPr lang="en-US" sz="4400" dirty="0"/>
              <a:t> Pengurutan</a:t>
            </a:r>
            <a:endParaRPr lang="en-ID" sz="4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25F8D9-703A-4639-AFC7-865097D2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4</a:t>
            </a:fld>
            <a:endParaRPr lang="en-ID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08ED53-1775-4B10-810C-0B05AE52680E}"/>
              </a:ext>
            </a:extLst>
          </p:cNvPr>
          <p:cNvGrpSpPr/>
          <p:nvPr/>
        </p:nvGrpSpPr>
        <p:grpSpPr>
          <a:xfrm>
            <a:off x="1056698" y="3898427"/>
            <a:ext cx="4516788" cy="2019682"/>
            <a:chOff x="3564766" y="1935504"/>
            <a:chExt cx="8141303" cy="3640384"/>
          </a:xfrm>
        </p:grpSpPr>
        <p:sp>
          <p:nvSpPr>
            <p:cNvPr id="9" name="Freeform: Shape 7696">
              <a:extLst>
                <a:ext uri="{FF2B5EF4-FFF2-40B4-BE49-F238E27FC236}">
                  <a16:creationId xmlns:a16="http://schemas.microsoft.com/office/drawing/2014/main" id="{4A0A85C7-8871-4FA5-911D-04E02331D6B1}"/>
                </a:ext>
              </a:extLst>
            </p:cNvPr>
            <p:cNvSpPr/>
            <p:nvPr/>
          </p:nvSpPr>
          <p:spPr>
            <a:xfrm rot="4800">
              <a:off x="3564766" y="3480379"/>
              <a:ext cx="2092685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2" h="743">
                  <a:moveTo>
                    <a:pt x="742" y="372"/>
                  </a:moveTo>
                  <a:cubicBezTo>
                    <a:pt x="742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2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2" y="166"/>
                    <a:pt x="742" y="372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: Shape 7697">
              <a:extLst>
                <a:ext uri="{FF2B5EF4-FFF2-40B4-BE49-F238E27FC236}">
                  <a16:creationId xmlns:a16="http://schemas.microsoft.com/office/drawing/2014/main" id="{C3438890-D4E1-4173-83A2-8A14244F18ED}"/>
                </a:ext>
              </a:extLst>
            </p:cNvPr>
            <p:cNvSpPr/>
            <p:nvPr/>
          </p:nvSpPr>
          <p:spPr>
            <a:xfrm rot="4800">
              <a:off x="5077097" y="1939740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2"/>
                  </a:moveTo>
                  <a:cubicBezTo>
                    <a:pt x="743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2"/>
                  </a:cubicBezTo>
                  <a:cubicBezTo>
                    <a:pt x="0" y="167"/>
                    <a:pt x="166" y="0"/>
                    <a:pt x="371" y="0"/>
                  </a:cubicBezTo>
                  <a:cubicBezTo>
                    <a:pt x="576" y="0"/>
                    <a:pt x="743" y="167"/>
                    <a:pt x="743" y="372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7698">
              <a:extLst>
                <a:ext uri="{FF2B5EF4-FFF2-40B4-BE49-F238E27FC236}">
                  <a16:creationId xmlns:a16="http://schemas.microsoft.com/office/drawing/2014/main" id="{E89FCAE9-4C13-4128-8B72-CD69FEB64D32}"/>
                </a:ext>
              </a:extLst>
            </p:cNvPr>
            <p:cNvSpPr/>
            <p:nvPr/>
          </p:nvSpPr>
          <p:spPr>
            <a:xfrm rot="4800">
              <a:off x="6588078" y="3476182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6"/>
                    <a:pt x="576" y="743"/>
                    <a:pt x="371" y="743"/>
                  </a:cubicBezTo>
                  <a:cubicBezTo>
                    <a:pt x="166" y="743"/>
                    <a:pt x="0" y="576"/>
                    <a:pt x="0" y="371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7699">
              <a:extLst>
                <a:ext uri="{FF2B5EF4-FFF2-40B4-BE49-F238E27FC236}">
                  <a16:creationId xmlns:a16="http://schemas.microsoft.com/office/drawing/2014/main" id="{4D673809-6276-4BCF-AFB0-5EE10E527AF9}"/>
                </a:ext>
              </a:extLst>
            </p:cNvPr>
            <p:cNvSpPr/>
            <p:nvPr/>
          </p:nvSpPr>
          <p:spPr>
            <a:xfrm rot="4800">
              <a:off x="8099579" y="1935504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6"/>
                    <a:pt x="577" y="743"/>
                    <a:pt x="372" y="743"/>
                  </a:cubicBezTo>
                  <a:cubicBezTo>
                    <a:pt x="166" y="743"/>
                    <a:pt x="0" y="576"/>
                    <a:pt x="0" y="371"/>
                  </a:cubicBezTo>
                  <a:cubicBezTo>
                    <a:pt x="0" y="166"/>
                    <a:pt x="166" y="0"/>
                    <a:pt x="372" y="0"/>
                  </a:cubicBezTo>
                  <a:cubicBezTo>
                    <a:pt x="577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7700">
              <a:extLst>
                <a:ext uri="{FF2B5EF4-FFF2-40B4-BE49-F238E27FC236}">
                  <a16:creationId xmlns:a16="http://schemas.microsoft.com/office/drawing/2014/main" id="{DF54D080-A9DD-4D9C-AD36-0AAC1A7398D3}"/>
                </a:ext>
              </a:extLst>
            </p:cNvPr>
            <p:cNvSpPr/>
            <p:nvPr/>
          </p:nvSpPr>
          <p:spPr>
            <a:xfrm rot="4800">
              <a:off x="9610560" y="3469114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1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5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5" name="Group 9">
            <a:extLst>
              <a:ext uri="{FF2B5EF4-FFF2-40B4-BE49-F238E27FC236}">
                <a16:creationId xmlns:a16="http://schemas.microsoft.com/office/drawing/2014/main" id="{3F69E125-1610-4789-923D-4B00314A997A}"/>
              </a:ext>
            </a:extLst>
          </p:cNvPr>
          <p:cNvGrpSpPr>
            <a:grpSpLocks/>
          </p:cNvGrpSpPr>
          <p:nvPr/>
        </p:nvGrpSpPr>
        <p:grpSpPr bwMode="auto">
          <a:xfrm>
            <a:off x="9108805" y="2934953"/>
            <a:ext cx="1067175" cy="645535"/>
            <a:chOff x="5507038" y="1647825"/>
            <a:chExt cx="1863725" cy="1065213"/>
          </a:xfrm>
          <a:solidFill>
            <a:schemeClr val="accent1">
              <a:lumMod val="75000"/>
            </a:schemeClr>
          </a:solidFill>
        </p:grpSpPr>
        <p:sp>
          <p:nvSpPr>
            <p:cNvPr id="26" name="Freeform 34">
              <a:extLst>
                <a:ext uri="{FF2B5EF4-FFF2-40B4-BE49-F238E27FC236}">
                  <a16:creationId xmlns:a16="http://schemas.microsoft.com/office/drawing/2014/main" id="{D2CCDC8C-2395-43BD-9D1D-018F18387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950" y="1647825"/>
              <a:ext cx="277813" cy="246063"/>
            </a:xfrm>
            <a:custGeom>
              <a:avLst/>
              <a:gdLst>
                <a:gd name="T0" fmla="*/ 15474 w 772"/>
                <a:gd name="T1" fmla="*/ 110764 h 682"/>
                <a:gd name="T2" fmla="*/ 15474 w 772"/>
                <a:gd name="T3" fmla="*/ 110764 h 682"/>
                <a:gd name="T4" fmla="*/ 17273 w 772"/>
                <a:gd name="T5" fmla="*/ 139989 h 682"/>
                <a:gd name="T6" fmla="*/ 250823 w 772"/>
                <a:gd name="T7" fmla="*/ 238486 h 682"/>
                <a:gd name="T8" fmla="*/ 250823 w 772"/>
                <a:gd name="T9" fmla="*/ 238486 h 682"/>
                <a:gd name="T10" fmla="*/ 272775 w 772"/>
                <a:gd name="T11" fmla="*/ 219725 h 682"/>
                <a:gd name="T12" fmla="*/ 224554 w 772"/>
                <a:gd name="T13" fmla="*/ 24173 h 682"/>
                <a:gd name="T14" fmla="*/ 224554 w 772"/>
                <a:gd name="T15" fmla="*/ 24173 h 682"/>
                <a:gd name="T16" fmla="*/ 188927 w 772"/>
                <a:gd name="T17" fmla="*/ 9020 h 682"/>
                <a:gd name="T18" fmla="*/ 15474 w 772"/>
                <a:gd name="T19" fmla="*/ 110764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2" h="682">
                  <a:moveTo>
                    <a:pt x="43" y="307"/>
                  </a:moveTo>
                  <a:lnTo>
                    <a:pt x="43" y="307"/>
                  </a:lnTo>
                  <a:cubicBezTo>
                    <a:pt x="0" y="332"/>
                    <a:pt x="2" y="368"/>
                    <a:pt x="48" y="388"/>
                  </a:cubicBezTo>
                  <a:lnTo>
                    <a:pt x="697" y="661"/>
                  </a:lnTo>
                  <a:cubicBezTo>
                    <a:pt x="743" y="681"/>
                    <a:pt x="771" y="657"/>
                    <a:pt x="758" y="609"/>
                  </a:cubicBezTo>
                  <a:lnTo>
                    <a:pt x="624" y="67"/>
                  </a:lnTo>
                  <a:cubicBezTo>
                    <a:pt x="612" y="19"/>
                    <a:pt x="567" y="0"/>
                    <a:pt x="525" y="25"/>
                  </a:cubicBezTo>
                  <a:lnTo>
                    <a:pt x="43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2B31191E-81CE-4FEB-8440-2DFDD401A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7038" y="1752600"/>
              <a:ext cx="1771650" cy="960438"/>
            </a:xfrm>
            <a:custGeom>
              <a:avLst/>
              <a:gdLst>
                <a:gd name="T0" fmla="*/ 37067 w 4923"/>
                <a:gd name="T1" fmla="*/ 960078 h 2666"/>
                <a:gd name="T2" fmla="*/ 37067 w 4923"/>
                <a:gd name="T3" fmla="*/ 960078 h 2666"/>
                <a:gd name="T4" fmla="*/ 20873 w 4923"/>
                <a:gd name="T5" fmla="*/ 955755 h 2666"/>
                <a:gd name="T6" fmla="*/ 20873 w 4923"/>
                <a:gd name="T7" fmla="*/ 955755 h 2666"/>
                <a:gd name="T8" fmla="*/ 8637 w 4923"/>
                <a:gd name="T9" fmla="*/ 911443 h 2666"/>
                <a:gd name="T10" fmla="*/ 393340 w 4923"/>
                <a:gd name="T11" fmla="*/ 235967 h 2666"/>
                <a:gd name="T12" fmla="*/ 393340 w 4923"/>
                <a:gd name="T13" fmla="*/ 235967 h 2666"/>
                <a:gd name="T14" fmla="*/ 445522 w 4923"/>
                <a:gd name="T15" fmla="*/ 201742 h 2666"/>
                <a:gd name="T16" fmla="*/ 445522 w 4923"/>
                <a:gd name="T17" fmla="*/ 201742 h 2666"/>
                <a:gd name="T18" fmla="*/ 499143 w 4923"/>
                <a:gd name="T19" fmla="*/ 233805 h 2666"/>
                <a:gd name="T20" fmla="*/ 747814 w 4923"/>
                <a:gd name="T21" fmla="*/ 631526 h 2666"/>
                <a:gd name="T22" fmla="*/ 987129 w 4923"/>
                <a:gd name="T23" fmla="*/ 284241 h 2666"/>
                <a:gd name="T24" fmla="*/ 987129 w 4923"/>
                <a:gd name="T25" fmla="*/ 284241 h 2666"/>
                <a:gd name="T26" fmla="*/ 1040390 w 4923"/>
                <a:gd name="T27" fmla="*/ 253979 h 2666"/>
                <a:gd name="T28" fmla="*/ 1040390 w 4923"/>
                <a:gd name="T29" fmla="*/ 253979 h 2666"/>
                <a:gd name="T30" fmla="*/ 1041830 w 4923"/>
                <a:gd name="T31" fmla="*/ 253979 h 2666"/>
                <a:gd name="T32" fmla="*/ 1041830 w 4923"/>
                <a:gd name="T33" fmla="*/ 253979 h 2666"/>
                <a:gd name="T34" fmla="*/ 1095091 w 4923"/>
                <a:gd name="T35" fmla="*/ 286402 h 2666"/>
                <a:gd name="T36" fmla="*/ 1373991 w 4923"/>
                <a:gd name="T37" fmla="*/ 730956 h 2666"/>
                <a:gd name="T38" fmla="*/ 1704714 w 4923"/>
                <a:gd name="T39" fmla="*/ 23056 h 2666"/>
                <a:gd name="T40" fmla="*/ 1704714 w 4923"/>
                <a:gd name="T41" fmla="*/ 23056 h 2666"/>
                <a:gd name="T42" fmla="*/ 1747898 w 4923"/>
                <a:gd name="T43" fmla="*/ 7565 h 2666"/>
                <a:gd name="T44" fmla="*/ 1747898 w 4923"/>
                <a:gd name="T45" fmla="*/ 7565 h 2666"/>
                <a:gd name="T46" fmla="*/ 1763733 w 4923"/>
                <a:gd name="T47" fmla="*/ 50796 h 2666"/>
                <a:gd name="T48" fmla="*/ 1428332 w 4923"/>
                <a:gd name="T49" fmla="*/ 768422 h 2666"/>
                <a:gd name="T50" fmla="*/ 1428332 w 4923"/>
                <a:gd name="T51" fmla="*/ 768422 h 2666"/>
                <a:gd name="T52" fmla="*/ 1378670 w 4923"/>
                <a:gd name="T53" fmla="*/ 806249 h 2666"/>
                <a:gd name="T54" fmla="*/ 1378670 w 4923"/>
                <a:gd name="T55" fmla="*/ 806249 h 2666"/>
                <a:gd name="T56" fmla="*/ 1324329 w 4923"/>
                <a:gd name="T57" fmla="*/ 774907 h 2666"/>
                <a:gd name="T58" fmla="*/ 1040390 w 4923"/>
                <a:gd name="T59" fmla="*/ 321707 h 2666"/>
                <a:gd name="T60" fmla="*/ 801075 w 4923"/>
                <a:gd name="T61" fmla="*/ 668992 h 2666"/>
                <a:gd name="T62" fmla="*/ 801075 w 4923"/>
                <a:gd name="T63" fmla="*/ 668992 h 2666"/>
                <a:gd name="T64" fmla="*/ 746015 w 4923"/>
                <a:gd name="T65" fmla="*/ 698893 h 2666"/>
                <a:gd name="T66" fmla="*/ 746015 w 4923"/>
                <a:gd name="T67" fmla="*/ 698893 h 2666"/>
                <a:gd name="T68" fmla="*/ 692754 w 4923"/>
                <a:gd name="T69" fmla="*/ 666470 h 2666"/>
                <a:gd name="T70" fmla="*/ 446961 w 4923"/>
                <a:gd name="T71" fmla="*/ 273073 h 2666"/>
                <a:gd name="T72" fmla="*/ 65497 w 4923"/>
                <a:gd name="T73" fmla="*/ 943506 h 2666"/>
                <a:gd name="T74" fmla="*/ 65497 w 4923"/>
                <a:gd name="T75" fmla="*/ 943506 h 2666"/>
                <a:gd name="T76" fmla="*/ 37067 w 4923"/>
                <a:gd name="T77" fmla="*/ 960078 h 266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923" h="2666">
                  <a:moveTo>
                    <a:pt x="103" y="2665"/>
                  </a:moveTo>
                  <a:lnTo>
                    <a:pt x="103" y="2665"/>
                  </a:lnTo>
                  <a:cubicBezTo>
                    <a:pt x="88" y="2665"/>
                    <a:pt x="73" y="2661"/>
                    <a:pt x="58" y="2653"/>
                  </a:cubicBezTo>
                  <a:cubicBezTo>
                    <a:pt x="15" y="2628"/>
                    <a:pt x="0" y="2573"/>
                    <a:pt x="24" y="2530"/>
                  </a:cubicBezTo>
                  <a:lnTo>
                    <a:pt x="1093" y="655"/>
                  </a:lnTo>
                  <a:cubicBezTo>
                    <a:pt x="1127" y="596"/>
                    <a:pt x="1179" y="561"/>
                    <a:pt x="1238" y="560"/>
                  </a:cubicBezTo>
                  <a:cubicBezTo>
                    <a:pt x="1297" y="560"/>
                    <a:pt x="1351" y="591"/>
                    <a:pt x="1387" y="649"/>
                  </a:cubicBezTo>
                  <a:lnTo>
                    <a:pt x="2078" y="1753"/>
                  </a:lnTo>
                  <a:lnTo>
                    <a:pt x="2743" y="789"/>
                  </a:lnTo>
                  <a:cubicBezTo>
                    <a:pt x="2780" y="735"/>
                    <a:pt x="2834" y="705"/>
                    <a:pt x="2891" y="705"/>
                  </a:cubicBezTo>
                  <a:cubicBezTo>
                    <a:pt x="2893" y="705"/>
                    <a:pt x="2894" y="705"/>
                    <a:pt x="2895" y="705"/>
                  </a:cubicBezTo>
                  <a:cubicBezTo>
                    <a:pt x="2954" y="706"/>
                    <a:pt x="3008" y="739"/>
                    <a:pt x="3043" y="795"/>
                  </a:cubicBezTo>
                  <a:lnTo>
                    <a:pt x="3818" y="2029"/>
                  </a:lnTo>
                  <a:lnTo>
                    <a:pt x="4737" y="64"/>
                  </a:lnTo>
                  <a:cubicBezTo>
                    <a:pt x="4758" y="19"/>
                    <a:pt x="4812" y="0"/>
                    <a:pt x="4857" y="21"/>
                  </a:cubicBezTo>
                  <a:cubicBezTo>
                    <a:pt x="4903" y="42"/>
                    <a:pt x="4922" y="95"/>
                    <a:pt x="4901" y="141"/>
                  </a:cubicBezTo>
                  <a:lnTo>
                    <a:pt x="3969" y="2133"/>
                  </a:lnTo>
                  <a:cubicBezTo>
                    <a:pt x="3939" y="2197"/>
                    <a:pt x="3889" y="2235"/>
                    <a:pt x="3831" y="2238"/>
                  </a:cubicBezTo>
                  <a:cubicBezTo>
                    <a:pt x="3771" y="2242"/>
                    <a:pt x="3717" y="2210"/>
                    <a:pt x="3680" y="2151"/>
                  </a:cubicBezTo>
                  <a:lnTo>
                    <a:pt x="2891" y="893"/>
                  </a:lnTo>
                  <a:lnTo>
                    <a:pt x="2226" y="1857"/>
                  </a:lnTo>
                  <a:cubicBezTo>
                    <a:pt x="2188" y="1912"/>
                    <a:pt x="2134" y="1942"/>
                    <a:pt x="2073" y="1940"/>
                  </a:cubicBezTo>
                  <a:cubicBezTo>
                    <a:pt x="2015" y="1939"/>
                    <a:pt x="1961" y="1906"/>
                    <a:pt x="1925" y="1850"/>
                  </a:cubicBezTo>
                  <a:lnTo>
                    <a:pt x="1242" y="758"/>
                  </a:lnTo>
                  <a:lnTo>
                    <a:pt x="182" y="2619"/>
                  </a:lnTo>
                  <a:cubicBezTo>
                    <a:pt x="165" y="2648"/>
                    <a:pt x="134" y="2665"/>
                    <a:pt x="103" y="266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</p:grpSp>
    </p:spTree>
    <p:extLst>
      <p:ext uri="{BB962C8B-B14F-4D97-AF65-F5344CB8AC3E}">
        <p14:creationId xmlns:p14="http://schemas.microsoft.com/office/powerpoint/2010/main" val="373653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FA1C-BDD7-424E-932C-708F7896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Definisi</a:t>
            </a:r>
            <a:r>
              <a:rPr lang="en-ID" dirty="0"/>
              <a:t> </a:t>
            </a:r>
            <a:r>
              <a:rPr lang="en-ID" dirty="0" err="1"/>
              <a:t>Pengurutan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E554E-1045-4500-8277-29DC3772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5</a:t>
            </a:fld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D2166-F06C-4448-9B41-03825DDD18B0}"/>
              </a:ext>
            </a:extLst>
          </p:cNvPr>
          <p:cNvSpPr txBox="1"/>
          <p:nvPr/>
        </p:nvSpPr>
        <p:spPr>
          <a:xfrm>
            <a:off x="8264499" y="2139296"/>
            <a:ext cx="3244361" cy="81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933"/>
              </a:lnSpc>
            </a:pPr>
            <a:r>
              <a:rPr lang="en-US" sz="2000" dirty="0"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Pengurutan pada </a:t>
            </a:r>
            <a:r>
              <a:rPr lang="en-US" sz="2000" dirty="0" err="1"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kumpulan</a:t>
            </a:r>
            <a:r>
              <a:rPr lang="en-US" sz="2000" dirty="0"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 data di dalam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73DE1-0CF6-42C6-B8B6-8C105D026662}"/>
              </a:ext>
            </a:extLst>
          </p:cNvPr>
          <p:cNvSpPr txBox="1"/>
          <p:nvPr/>
        </p:nvSpPr>
        <p:spPr>
          <a:xfrm>
            <a:off x="8263335" y="1630296"/>
            <a:ext cx="2307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Ruang 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Lingkup</a:t>
            </a:r>
            <a:endParaRPr lang="en-US" sz="2800" dirty="0">
              <a:solidFill>
                <a:schemeClr val="accent2">
                  <a:lumMod val="75000"/>
                </a:schemeClr>
              </a:solidFill>
              <a:latin typeface="Quicksand" panose="02070303000000060000" pitchFamily="18" charset="77"/>
              <a:ea typeface="Nunito Bold" charset="0"/>
              <a:cs typeface="Nunito Bold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8D04EB-D16A-472F-A9A2-BCC73ED7609D}"/>
              </a:ext>
            </a:extLst>
          </p:cNvPr>
          <p:cNvSpPr txBox="1"/>
          <p:nvPr/>
        </p:nvSpPr>
        <p:spPr>
          <a:xfrm>
            <a:off x="718359" y="2139296"/>
            <a:ext cx="3244361" cy="1554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933"/>
              </a:lnSpc>
            </a:pPr>
            <a:r>
              <a:rPr lang="en-US" sz="2000" dirty="0"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Pengurutan </a:t>
            </a:r>
            <a:r>
              <a:rPr lang="en-US" sz="2000" dirty="0" err="1"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merupakan</a:t>
            </a:r>
            <a:r>
              <a:rPr lang="en-US" sz="2000" dirty="0"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dirty="0" err="1"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suatu</a:t>
            </a:r>
            <a:r>
              <a:rPr lang="en-US" sz="2000" dirty="0"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 proses untuk </a:t>
            </a:r>
            <a:r>
              <a:rPr lang="en-US" sz="2000" dirty="0" err="1"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mengatur</a:t>
            </a:r>
            <a:r>
              <a:rPr lang="en-US" sz="2000" dirty="0"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 di mana </a:t>
            </a:r>
            <a:r>
              <a:rPr lang="en-US" sz="2000" dirty="0" err="1"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posisi</a:t>
            </a:r>
            <a:r>
              <a:rPr lang="en-US" sz="2000" dirty="0"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 data yang </a:t>
            </a:r>
            <a:r>
              <a:rPr lang="en-US" sz="2000" dirty="0" err="1"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seharusnya</a:t>
            </a:r>
            <a:r>
              <a:rPr lang="en-US" sz="2000" dirty="0"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F5675-D998-45FF-A6F1-983EB2B060AC}"/>
              </a:ext>
            </a:extLst>
          </p:cNvPr>
          <p:cNvSpPr txBox="1"/>
          <p:nvPr/>
        </p:nvSpPr>
        <p:spPr>
          <a:xfrm>
            <a:off x="732793" y="1630296"/>
            <a:ext cx="1265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chemeClr val="accent1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Definisi</a:t>
            </a:r>
            <a:endParaRPr lang="en-US" sz="2800" dirty="0">
              <a:solidFill>
                <a:schemeClr val="accent1"/>
              </a:solidFill>
              <a:latin typeface="Quicksand" panose="02070303000000060000" pitchFamily="18" charset="77"/>
              <a:ea typeface="Nunito Bold" charset="0"/>
              <a:cs typeface="Nunito Bold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A2205C-647C-4C44-B52F-158FDF045698}"/>
              </a:ext>
            </a:extLst>
          </p:cNvPr>
          <p:cNvSpPr txBox="1"/>
          <p:nvPr/>
        </p:nvSpPr>
        <p:spPr>
          <a:xfrm>
            <a:off x="4389120" y="2139296"/>
            <a:ext cx="3338361" cy="810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933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Membesar, Ascending, A-Z</a:t>
            </a:r>
          </a:p>
          <a:p>
            <a:pPr marL="342900" indent="-342900">
              <a:lnSpc>
                <a:spcPts val="2933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Quicksand" panose="02070303000000060000" pitchFamily="18" charset="77"/>
                <a:ea typeface="Lato Light" panose="020F0502020204030203" pitchFamily="34" charset="0"/>
                <a:cs typeface="Lato Light" panose="020F0502020204030203" pitchFamily="34" charset="0"/>
              </a:rPr>
              <a:t>Mengecil, Descending, Z-A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E19472-DCC3-4D26-A9CB-B6098964B1DC}"/>
              </a:ext>
            </a:extLst>
          </p:cNvPr>
          <p:cNvSpPr txBox="1"/>
          <p:nvPr/>
        </p:nvSpPr>
        <p:spPr>
          <a:xfrm>
            <a:off x="4481951" y="1630296"/>
            <a:ext cx="1939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C000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Keterurutan</a:t>
            </a:r>
            <a:endParaRPr lang="en-US" sz="2800" dirty="0">
              <a:solidFill>
                <a:srgbClr val="FFC000"/>
              </a:solidFill>
              <a:latin typeface="Quicksand" panose="02070303000000060000" pitchFamily="18" charset="77"/>
              <a:ea typeface="Nunito Bold" charset="0"/>
              <a:cs typeface="Nunito Bold" charset="0"/>
            </a:endParaRPr>
          </a:p>
        </p:txBody>
      </p:sp>
      <p:sp>
        <p:nvSpPr>
          <p:cNvPr id="14" name="Shape 2552">
            <a:extLst>
              <a:ext uri="{FF2B5EF4-FFF2-40B4-BE49-F238E27FC236}">
                <a16:creationId xmlns:a16="http://schemas.microsoft.com/office/drawing/2014/main" id="{6DE99A22-5DE2-40A7-AF17-D319B536E1F1}"/>
              </a:ext>
            </a:extLst>
          </p:cNvPr>
          <p:cNvSpPr/>
          <p:nvPr/>
        </p:nvSpPr>
        <p:spPr>
          <a:xfrm>
            <a:off x="6373267" y="1553021"/>
            <a:ext cx="537944" cy="489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tx2"/>
              </a:solidFill>
            </a:endParaRPr>
          </a:p>
        </p:txBody>
      </p:sp>
      <p:sp>
        <p:nvSpPr>
          <p:cNvPr id="15" name="Shape 2579">
            <a:extLst>
              <a:ext uri="{FF2B5EF4-FFF2-40B4-BE49-F238E27FC236}">
                <a16:creationId xmlns:a16="http://schemas.microsoft.com/office/drawing/2014/main" id="{AD2053FB-1FF7-4D49-95D7-0FEB52BA8673}"/>
              </a:ext>
            </a:extLst>
          </p:cNvPr>
          <p:cNvSpPr/>
          <p:nvPr/>
        </p:nvSpPr>
        <p:spPr>
          <a:xfrm>
            <a:off x="1941456" y="1504118"/>
            <a:ext cx="537944" cy="537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tx2"/>
              </a:solidFill>
            </a:endParaRPr>
          </a:p>
        </p:txBody>
      </p:sp>
      <p:sp>
        <p:nvSpPr>
          <p:cNvPr id="16" name="Shape 2632">
            <a:extLst>
              <a:ext uri="{FF2B5EF4-FFF2-40B4-BE49-F238E27FC236}">
                <a16:creationId xmlns:a16="http://schemas.microsoft.com/office/drawing/2014/main" id="{87E52C2D-B782-4AD6-89A5-0721C3F0A201}"/>
              </a:ext>
            </a:extLst>
          </p:cNvPr>
          <p:cNvSpPr/>
          <p:nvPr/>
        </p:nvSpPr>
        <p:spPr>
          <a:xfrm>
            <a:off x="10585009" y="1528569"/>
            <a:ext cx="440137" cy="537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tx2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48D5D53-E96A-494F-9F2F-C2EF4A317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640" y="4088791"/>
            <a:ext cx="87153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3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FA1C-BDD7-424E-932C-708F7896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latin typeface="+mn-lt"/>
              </a:rPr>
              <a:t>Manfaat</a:t>
            </a:r>
            <a:r>
              <a:rPr lang="en-ID" dirty="0">
                <a:latin typeface="+mn-lt"/>
              </a:rPr>
              <a:t> </a:t>
            </a:r>
            <a:r>
              <a:rPr lang="en-ID" dirty="0" err="1">
                <a:latin typeface="+mn-lt"/>
              </a:rPr>
              <a:t>Pengurutan</a:t>
            </a:r>
            <a:endParaRPr lang="en-ID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E554E-1045-4500-8277-29DC3772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6</a:t>
            </a:fld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F5675-D998-45FF-A6F1-983EB2B060AC}"/>
              </a:ext>
            </a:extLst>
          </p:cNvPr>
          <p:cNvSpPr txBox="1"/>
          <p:nvPr/>
        </p:nvSpPr>
        <p:spPr>
          <a:xfrm>
            <a:off x="732793" y="1204168"/>
            <a:ext cx="4105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B050"/>
                </a:solidFill>
                <a:ea typeface="Nunito Bold" charset="0"/>
                <a:cs typeface="Nunito Bold" charset="0"/>
              </a:rPr>
              <a:t>Manfaat</a:t>
            </a:r>
            <a:r>
              <a:rPr lang="en-US" sz="2800" dirty="0">
                <a:solidFill>
                  <a:srgbClr val="00B050"/>
                </a:solidFill>
                <a:ea typeface="Nunito Bold" charset="0"/>
                <a:cs typeface="Nunito Bold" charset="0"/>
              </a:rPr>
              <a:t> Pengurutan</a:t>
            </a:r>
          </a:p>
        </p:txBody>
      </p:sp>
      <p:sp>
        <p:nvSpPr>
          <p:cNvPr id="13" name="Shape 2587">
            <a:extLst>
              <a:ext uri="{FF2B5EF4-FFF2-40B4-BE49-F238E27FC236}">
                <a16:creationId xmlns:a16="http://schemas.microsoft.com/office/drawing/2014/main" id="{3A81E1B9-729D-4A8D-843E-02EEB2BFAE96}"/>
              </a:ext>
            </a:extLst>
          </p:cNvPr>
          <p:cNvSpPr/>
          <p:nvPr/>
        </p:nvSpPr>
        <p:spPr>
          <a:xfrm>
            <a:off x="4838404" y="1057446"/>
            <a:ext cx="702449" cy="6370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F3AB92-A1B4-4EB5-BBE6-F426EE2458C0}"/>
              </a:ext>
            </a:extLst>
          </p:cNvPr>
          <p:cNvSpPr txBox="1"/>
          <p:nvPr/>
        </p:nvSpPr>
        <p:spPr>
          <a:xfrm>
            <a:off x="810301" y="1775690"/>
            <a:ext cx="10515600" cy="824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933"/>
              </a:lnSpc>
            </a:pP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Banyak </a:t>
            </a:r>
            <a:r>
              <a:rPr lang="en-US" sz="2000" b="1" dirty="0" err="1">
                <a:highlight>
                  <a:srgbClr val="FFFF00"/>
                </a:highlight>
                <a:ea typeface="Lato Light" panose="020F0502020204030203" pitchFamily="34" charset="0"/>
                <a:cs typeface="Lato Light" panose="020F0502020204030203" pitchFamily="34" charset="0"/>
              </a:rPr>
              <a:t>manfaat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yang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diperoleh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jika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kita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tahu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data yang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kita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miliki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dalam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keadaan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terurut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.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Contoh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masalah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komputasi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: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FD93C9-80A7-4E35-83BA-F027C49AC660}"/>
              </a:ext>
            </a:extLst>
          </p:cNvPr>
          <p:cNvGrpSpPr>
            <a:grpSpLocks/>
          </p:cNvGrpSpPr>
          <p:nvPr/>
        </p:nvGrpSpPr>
        <p:grpSpPr bwMode="auto">
          <a:xfrm>
            <a:off x="948960" y="4784582"/>
            <a:ext cx="812932" cy="705756"/>
            <a:chOff x="2135188" y="3590925"/>
            <a:chExt cx="1635125" cy="1489075"/>
          </a:xfrm>
          <a:solidFill>
            <a:schemeClr val="accent5">
              <a:lumMod val="75000"/>
            </a:schemeClr>
          </a:solidFill>
        </p:grpSpPr>
        <p:sp>
          <p:nvSpPr>
            <p:cNvPr id="22" name="Freeform 4">
              <a:extLst>
                <a:ext uri="{FF2B5EF4-FFF2-40B4-BE49-F238E27FC236}">
                  <a16:creationId xmlns:a16="http://schemas.microsoft.com/office/drawing/2014/main" id="{596E03BF-BF91-4B6E-800A-194D6C403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188" y="3590925"/>
              <a:ext cx="1635125" cy="1489075"/>
            </a:xfrm>
            <a:custGeom>
              <a:avLst/>
              <a:gdLst>
                <a:gd name="T0" fmla="*/ 817383 w 4543"/>
                <a:gd name="T1" fmla="*/ 172010 h 4138"/>
                <a:gd name="T2" fmla="*/ 817383 w 4543"/>
                <a:gd name="T3" fmla="*/ 172010 h 4138"/>
                <a:gd name="T4" fmla="*/ 412470 w 4543"/>
                <a:gd name="T5" fmla="*/ 338982 h 4138"/>
                <a:gd name="T6" fmla="*/ 412470 w 4543"/>
                <a:gd name="T7" fmla="*/ 338982 h 4138"/>
                <a:gd name="T8" fmla="*/ 412470 w 4543"/>
                <a:gd name="T9" fmla="*/ 1149013 h 4138"/>
                <a:gd name="T10" fmla="*/ 412470 w 4543"/>
                <a:gd name="T11" fmla="*/ 1149013 h 4138"/>
                <a:gd name="T12" fmla="*/ 817383 w 4543"/>
                <a:gd name="T13" fmla="*/ 1316345 h 4138"/>
                <a:gd name="T14" fmla="*/ 817383 w 4543"/>
                <a:gd name="T15" fmla="*/ 1316345 h 4138"/>
                <a:gd name="T16" fmla="*/ 817383 w 4543"/>
                <a:gd name="T17" fmla="*/ 1316345 h 4138"/>
                <a:gd name="T18" fmla="*/ 1222295 w 4543"/>
                <a:gd name="T19" fmla="*/ 1149013 h 4138"/>
                <a:gd name="T20" fmla="*/ 1222295 w 4543"/>
                <a:gd name="T21" fmla="*/ 1149013 h 4138"/>
                <a:gd name="T22" fmla="*/ 1222655 w 4543"/>
                <a:gd name="T23" fmla="*/ 338982 h 4138"/>
                <a:gd name="T24" fmla="*/ 1222655 w 4543"/>
                <a:gd name="T25" fmla="*/ 338982 h 4138"/>
                <a:gd name="T26" fmla="*/ 817383 w 4543"/>
                <a:gd name="T27" fmla="*/ 172010 h 4138"/>
                <a:gd name="T28" fmla="*/ 817383 w 4543"/>
                <a:gd name="T29" fmla="*/ 1381479 h 4138"/>
                <a:gd name="T30" fmla="*/ 817383 w 4543"/>
                <a:gd name="T31" fmla="*/ 1381479 h 4138"/>
                <a:gd name="T32" fmla="*/ 817383 w 4543"/>
                <a:gd name="T33" fmla="*/ 1381479 h 4138"/>
                <a:gd name="T34" fmla="*/ 366400 w 4543"/>
                <a:gd name="T35" fmla="*/ 1195074 h 4138"/>
                <a:gd name="T36" fmla="*/ 366400 w 4543"/>
                <a:gd name="T37" fmla="*/ 1195074 h 4138"/>
                <a:gd name="T38" fmla="*/ 366400 w 4543"/>
                <a:gd name="T39" fmla="*/ 293281 h 4138"/>
                <a:gd name="T40" fmla="*/ 366400 w 4543"/>
                <a:gd name="T41" fmla="*/ 293281 h 4138"/>
                <a:gd name="T42" fmla="*/ 817383 w 4543"/>
                <a:gd name="T43" fmla="*/ 106877 h 4138"/>
                <a:gd name="T44" fmla="*/ 817383 w 4543"/>
                <a:gd name="T45" fmla="*/ 106877 h 4138"/>
                <a:gd name="T46" fmla="*/ 1268365 w 4543"/>
                <a:gd name="T47" fmla="*/ 293281 h 4138"/>
                <a:gd name="T48" fmla="*/ 1268365 w 4543"/>
                <a:gd name="T49" fmla="*/ 293281 h 4138"/>
                <a:gd name="T50" fmla="*/ 1268365 w 4543"/>
                <a:gd name="T51" fmla="*/ 1195074 h 4138"/>
                <a:gd name="T52" fmla="*/ 1268365 w 4543"/>
                <a:gd name="T53" fmla="*/ 1195074 h 4138"/>
                <a:gd name="T54" fmla="*/ 817383 w 4543"/>
                <a:gd name="T55" fmla="*/ 1381479 h 4138"/>
                <a:gd name="T56" fmla="*/ 817383 w 4543"/>
                <a:gd name="T57" fmla="*/ 65134 h 4138"/>
                <a:gd name="T58" fmla="*/ 817383 w 4543"/>
                <a:gd name="T59" fmla="*/ 65134 h 4138"/>
                <a:gd name="T60" fmla="*/ 336527 w 4543"/>
                <a:gd name="T61" fmla="*/ 263413 h 4138"/>
                <a:gd name="T62" fmla="*/ 336527 w 4543"/>
                <a:gd name="T63" fmla="*/ 263413 h 4138"/>
                <a:gd name="T64" fmla="*/ 336527 w 4543"/>
                <a:gd name="T65" fmla="*/ 1224942 h 4138"/>
                <a:gd name="T66" fmla="*/ 336527 w 4543"/>
                <a:gd name="T67" fmla="*/ 1224942 h 4138"/>
                <a:gd name="T68" fmla="*/ 817383 w 4543"/>
                <a:gd name="T69" fmla="*/ 1423582 h 4138"/>
                <a:gd name="T70" fmla="*/ 817383 w 4543"/>
                <a:gd name="T71" fmla="*/ 1423582 h 4138"/>
                <a:gd name="T72" fmla="*/ 1298238 w 4543"/>
                <a:gd name="T73" fmla="*/ 1224942 h 4138"/>
                <a:gd name="T74" fmla="*/ 1298238 w 4543"/>
                <a:gd name="T75" fmla="*/ 1224942 h 4138"/>
                <a:gd name="T76" fmla="*/ 1298238 w 4543"/>
                <a:gd name="T77" fmla="*/ 263413 h 4138"/>
                <a:gd name="T78" fmla="*/ 1298238 w 4543"/>
                <a:gd name="T79" fmla="*/ 263413 h 4138"/>
                <a:gd name="T80" fmla="*/ 817383 w 4543"/>
                <a:gd name="T81" fmla="*/ 65134 h 4138"/>
                <a:gd name="T82" fmla="*/ 817383 w 4543"/>
                <a:gd name="T83" fmla="*/ 1488715 h 4138"/>
                <a:gd name="T84" fmla="*/ 817383 w 4543"/>
                <a:gd name="T85" fmla="*/ 1488715 h 4138"/>
                <a:gd name="T86" fmla="*/ 290457 w 4543"/>
                <a:gd name="T87" fmla="*/ 1270644 h 4138"/>
                <a:gd name="T88" fmla="*/ 290457 w 4543"/>
                <a:gd name="T89" fmla="*/ 1270644 h 4138"/>
                <a:gd name="T90" fmla="*/ 290457 w 4543"/>
                <a:gd name="T91" fmla="*/ 217352 h 4138"/>
                <a:gd name="T92" fmla="*/ 290457 w 4543"/>
                <a:gd name="T93" fmla="*/ 217352 h 4138"/>
                <a:gd name="T94" fmla="*/ 817383 w 4543"/>
                <a:gd name="T95" fmla="*/ 0 h 4138"/>
                <a:gd name="T96" fmla="*/ 817383 w 4543"/>
                <a:gd name="T97" fmla="*/ 0 h 4138"/>
                <a:gd name="T98" fmla="*/ 1344308 w 4543"/>
                <a:gd name="T99" fmla="*/ 217352 h 4138"/>
                <a:gd name="T100" fmla="*/ 1344308 w 4543"/>
                <a:gd name="T101" fmla="*/ 217352 h 4138"/>
                <a:gd name="T102" fmla="*/ 1344308 w 4543"/>
                <a:gd name="T103" fmla="*/ 1270644 h 4138"/>
                <a:gd name="T104" fmla="*/ 1344308 w 4543"/>
                <a:gd name="T105" fmla="*/ 1270644 h 4138"/>
                <a:gd name="T106" fmla="*/ 817383 w 4543"/>
                <a:gd name="T107" fmla="*/ 1488715 h 41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543" h="4138">
                  <a:moveTo>
                    <a:pt x="2271" y="478"/>
                  </a:moveTo>
                  <a:lnTo>
                    <a:pt x="2271" y="478"/>
                  </a:lnTo>
                  <a:cubicBezTo>
                    <a:pt x="1845" y="478"/>
                    <a:pt x="1446" y="642"/>
                    <a:pt x="1146" y="942"/>
                  </a:cubicBezTo>
                  <a:cubicBezTo>
                    <a:pt x="525" y="1563"/>
                    <a:pt x="525" y="2573"/>
                    <a:pt x="1146" y="3193"/>
                  </a:cubicBezTo>
                  <a:cubicBezTo>
                    <a:pt x="1445" y="3493"/>
                    <a:pt x="1845" y="3658"/>
                    <a:pt x="2271" y="3658"/>
                  </a:cubicBezTo>
                  <a:cubicBezTo>
                    <a:pt x="2696" y="3658"/>
                    <a:pt x="3096" y="3493"/>
                    <a:pt x="3396" y="3193"/>
                  </a:cubicBezTo>
                  <a:cubicBezTo>
                    <a:pt x="4017" y="2573"/>
                    <a:pt x="4017" y="1563"/>
                    <a:pt x="3397" y="942"/>
                  </a:cubicBezTo>
                  <a:cubicBezTo>
                    <a:pt x="3096" y="642"/>
                    <a:pt x="2696" y="478"/>
                    <a:pt x="2271" y="478"/>
                  </a:cubicBezTo>
                  <a:close/>
                  <a:moveTo>
                    <a:pt x="2271" y="3839"/>
                  </a:moveTo>
                  <a:lnTo>
                    <a:pt x="2271" y="3839"/>
                  </a:lnTo>
                  <a:cubicBezTo>
                    <a:pt x="1797" y="3839"/>
                    <a:pt x="1352" y="3655"/>
                    <a:pt x="1018" y="3321"/>
                  </a:cubicBezTo>
                  <a:cubicBezTo>
                    <a:pt x="327" y="2630"/>
                    <a:pt x="327" y="1506"/>
                    <a:pt x="1018" y="815"/>
                  </a:cubicBezTo>
                  <a:cubicBezTo>
                    <a:pt x="1352" y="481"/>
                    <a:pt x="1797" y="297"/>
                    <a:pt x="2271" y="297"/>
                  </a:cubicBezTo>
                  <a:cubicBezTo>
                    <a:pt x="2744" y="297"/>
                    <a:pt x="3190" y="481"/>
                    <a:pt x="3524" y="815"/>
                  </a:cubicBezTo>
                  <a:cubicBezTo>
                    <a:pt x="4215" y="1506"/>
                    <a:pt x="4215" y="2630"/>
                    <a:pt x="3524" y="3321"/>
                  </a:cubicBezTo>
                  <a:cubicBezTo>
                    <a:pt x="3190" y="3655"/>
                    <a:pt x="2744" y="3839"/>
                    <a:pt x="2271" y="3839"/>
                  </a:cubicBezTo>
                  <a:close/>
                  <a:moveTo>
                    <a:pt x="2271" y="181"/>
                  </a:moveTo>
                  <a:lnTo>
                    <a:pt x="2271" y="181"/>
                  </a:lnTo>
                  <a:cubicBezTo>
                    <a:pt x="1766" y="181"/>
                    <a:pt x="1292" y="377"/>
                    <a:pt x="935" y="732"/>
                  </a:cubicBezTo>
                  <a:cubicBezTo>
                    <a:pt x="199" y="1469"/>
                    <a:pt x="199" y="2667"/>
                    <a:pt x="935" y="3404"/>
                  </a:cubicBezTo>
                  <a:cubicBezTo>
                    <a:pt x="1292" y="3760"/>
                    <a:pt x="1766" y="3956"/>
                    <a:pt x="2271" y="3956"/>
                  </a:cubicBezTo>
                  <a:cubicBezTo>
                    <a:pt x="2776" y="3956"/>
                    <a:pt x="3251" y="3760"/>
                    <a:pt x="3607" y="3404"/>
                  </a:cubicBezTo>
                  <a:cubicBezTo>
                    <a:pt x="4343" y="2667"/>
                    <a:pt x="4343" y="1469"/>
                    <a:pt x="3607" y="732"/>
                  </a:cubicBezTo>
                  <a:cubicBezTo>
                    <a:pt x="3251" y="377"/>
                    <a:pt x="2776" y="181"/>
                    <a:pt x="2271" y="181"/>
                  </a:cubicBezTo>
                  <a:close/>
                  <a:moveTo>
                    <a:pt x="2271" y="4137"/>
                  </a:moveTo>
                  <a:lnTo>
                    <a:pt x="2271" y="4137"/>
                  </a:lnTo>
                  <a:cubicBezTo>
                    <a:pt x="1717" y="4137"/>
                    <a:pt x="1198" y="3922"/>
                    <a:pt x="807" y="3531"/>
                  </a:cubicBezTo>
                  <a:cubicBezTo>
                    <a:pt x="0" y="2724"/>
                    <a:pt x="0" y="1411"/>
                    <a:pt x="807" y="604"/>
                  </a:cubicBezTo>
                  <a:cubicBezTo>
                    <a:pt x="1198" y="214"/>
                    <a:pt x="1717" y="0"/>
                    <a:pt x="2271" y="0"/>
                  </a:cubicBezTo>
                  <a:cubicBezTo>
                    <a:pt x="2824" y="0"/>
                    <a:pt x="3344" y="214"/>
                    <a:pt x="3735" y="604"/>
                  </a:cubicBezTo>
                  <a:cubicBezTo>
                    <a:pt x="4542" y="1411"/>
                    <a:pt x="4542" y="2724"/>
                    <a:pt x="3735" y="3531"/>
                  </a:cubicBezTo>
                  <a:cubicBezTo>
                    <a:pt x="3344" y="3922"/>
                    <a:pt x="2824" y="4137"/>
                    <a:pt x="2271" y="413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33332B15-63BF-4FB6-923B-B3E79C8F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3898900"/>
              <a:ext cx="92075" cy="92075"/>
            </a:xfrm>
            <a:custGeom>
              <a:avLst/>
              <a:gdLst>
                <a:gd name="T0" fmla="*/ 85241 w 256"/>
                <a:gd name="T1" fmla="*/ 82004 h 256"/>
                <a:gd name="T2" fmla="*/ 85241 w 256"/>
                <a:gd name="T3" fmla="*/ 82004 h 256"/>
                <a:gd name="T4" fmla="*/ 85241 w 256"/>
                <a:gd name="T5" fmla="*/ 58986 h 256"/>
                <a:gd name="T6" fmla="*/ 33809 w 256"/>
                <a:gd name="T7" fmla="*/ 7553 h 256"/>
                <a:gd name="T8" fmla="*/ 33809 w 256"/>
                <a:gd name="T9" fmla="*/ 7553 h 256"/>
                <a:gd name="T10" fmla="*/ 13308 w 256"/>
                <a:gd name="T11" fmla="*/ 4676 h 256"/>
                <a:gd name="T12" fmla="*/ 8992 w 256"/>
                <a:gd name="T13" fmla="*/ 8632 h 256"/>
                <a:gd name="T14" fmla="*/ 4676 w 256"/>
                <a:gd name="T15" fmla="*/ 13308 h 256"/>
                <a:gd name="T16" fmla="*/ 4676 w 256"/>
                <a:gd name="T17" fmla="*/ 13308 h 256"/>
                <a:gd name="T18" fmla="*/ 7553 w 256"/>
                <a:gd name="T19" fmla="*/ 33809 h 256"/>
                <a:gd name="T20" fmla="*/ 58986 w 256"/>
                <a:gd name="T21" fmla="*/ 85241 h 256"/>
                <a:gd name="T22" fmla="*/ 58986 w 256"/>
                <a:gd name="T23" fmla="*/ 85241 h 256"/>
                <a:gd name="T24" fmla="*/ 82004 w 256"/>
                <a:gd name="T25" fmla="*/ 85241 h 256"/>
                <a:gd name="T26" fmla="*/ 85241 w 256"/>
                <a:gd name="T27" fmla="*/ 82004 h 2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6" h="256">
                  <a:moveTo>
                    <a:pt x="237" y="228"/>
                  </a:moveTo>
                  <a:lnTo>
                    <a:pt x="237" y="228"/>
                  </a:lnTo>
                  <a:cubicBezTo>
                    <a:pt x="255" y="211"/>
                    <a:pt x="255" y="182"/>
                    <a:pt x="237" y="164"/>
                  </a:cubicBezTo>
                  <a:lnTo>
                    <a:pt x="94" y="21"/>
                  </a:lnTo>
                  <a:cubicBezTo>
                    <a:pt x="76" y="3"/>
                    <a:pt x="51" y="0"/>
                    <a:pt x="37" y="13"/>
                  </a:cubicBezTo>
                  <a:lnTo>
                    <a:pt x="25" y="24"/>
                  </a:lnTo>
                  <a:lnTo>
                    <a:pt x="13" y="37"/>
                  </a:lnTo>
                  <a:cubicBezTo>
                    <a:pt x="0" y="51"/>
                    <a:pt x="4" y="77"/>
                    <a:pt x="21" y="94"/>
                  </a:cubicBezTo>
                  <a:lnTo>
                    <a:pt x="164" y="237"/>
                  </a:lnTo>
                  <a:cubicBezTo>
                    <a:pt x="182" y="255"/>
                    <a:pt x="210" y="255"/>
                    <a:pt x="228" y="237"/>
                  </a:cubicBezTo>
                  <a:lnTo>
                    <a:pt x="237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8F949458-296F-4C29-8A01-15F03C387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325" y="4316413"/>
              <a:ext cx="106363" cy="38100"/>
            </a:xfrm>
            <a:custGeom>
              <a:avLst/>
              <a:gdLst>
                <a:gd name="T0" fmla="*/ 106001 w 294"/>
                <a:gd name="T1" fmla="*/ 16486 h 104"/>
                <a:gd name="T2" fmla="*/ 106001 w 294"/>
                <a:gd name="T3" fmla="*/ 16486 h 104"/>
                <a:gd name="T4" fmla="*/ 89721 w 294"/>
                <a:gd name="T5" fmla="*/ 0 h 104"/>
                <a:gd name="T6" fmla="*/ 17004 w 294"/>
                <a:gd name="T7" fmla="*/ 0 h 104"/>
                <a:gd name="T8" fmla="*/ 17004 w 294"/>
                <a:gd name="T9" fmla="*/ 0 h 104"/>
                <a:gd name="T10" fmla="*/ 362 w 294"/>
                <a:gd name="T11" fmla="*/ 12822 h 104"/>
                <a:gd name="T12" fmla="*/ 362 w 294"/>
                <a:gd name="T13" fmla="*/ 12822 h 104"/>
                <a:gd name="T14" fmla="*/ 17004 w 294"/>
                <a:gd name="T15" fmla="*/ 37734 h 104"/>
                <a:gd name="T16" fmla="*/ 89721 w 294"/>
                <a:gd name="T17" fmla="*/ 37734 h 104"/>
                <a:gd name="T18" fmla="*/ 89721 w 294"/>
                <a:gd name="T19" fmla="*/ 37734 h 104"/>
                <a:gd name="T20" fmla="*/ 106001 w 294"/>
                <a:gd name="T21" fmla="*/ 21248 h 104"/>
                <a:gd name="T22" fmla="*/ 106001 w 294"/>
                <a:gd name="T23" fmla="*/ 16486 h 10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94" h="104">
                  <a:moveTo>
                    <a:pt x="293" y="45"/>
                  </a:moveTo>
                  <a:lnTo>
                    <a:pt x="293" y="45"/>
                  </a:lnTo>
                  <a:cubicBezTo>
                    <a:pt x="293" y="21"/>
                    <a:pt x="273" y="0"/>
                    <a:pt x="248" y="0"/>
                  </a:cubicBezTo>
                  <a:lnTo>
                    <a:pt x="47" y="0"/>
                  </a:lnTo>
                  <a:cubicBezTo>
                    <a:pt x="21" y="0"/>
                    <a:pt x="1" y="15"/>
                    <a:pt x="1" y="35"/>
                  </a:cubicBezTo>
                  <a:cubicBezTo>
                    <a:pt x="0" y="53"/>
                    <a:pt x="21" y="103"/>
                    <a:pt x="47" y="103"/>
                  </a:cubicBezTo>
                  <a:lnTo>
                    <a:pt x="248" y="103"/>
                  </a:lnTo>
                  <a:cubicBezTo>
                    <a:pt x="273" y="103"/>
                    <a:pt x="293" y="83"/>
                    <a:pt x="293" y="58"/>
                  </a:cubicBezTo>
                  <a:lnTo>
                    <a:pt x="293" y="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7B4CC850-5E60-4C98-80B0-1F980277E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679950"/>
              <a:ext cx="92075" cy="92075"/>
            </a:xfrm>
            <a:custGeom>
              <a:avLst/>
              <a:gdLst>
                <a:gd name="T0" fmla="*/ 82004 w 256"/>
                <a:gd name="T1" fmla="*/ 6114 h 256"/>
                <a:gd name="T2" fmla="*/ 82004 w 256"/>
                <a:gd name="T3" fmla="*/ 6114 h 256"/>
                <a:gd name="T4" fmla="*/ 58986 w 256"/>
                <a:gd name="T5" fmla="*/ 6114 h 256"/>
                <a:gd name="T6" fmla="*/ 7553 w 256"/>
                <a:gd name="T7" fmla="*/ 57907 h 256"/>
                <a:gd name="T8" fmla="*/ 7553 w 256"/>
                <a:gd name="T9" fmla="*/ 57907 h 256"/>
                <a:gd name="T10" fmla="*/ 4676 w 256"/>
                <a:gd name="T11" fmla="*/ 78408 h 256"/>
                <a:gd name="T12" fmla="*/ 8992 w 256"/>
                <a:gd name="T13" fmla="*/ 82724 h 256"/>
                <a:gd name="T14" fmla="*/ 13308 w 256"/>
                <a:gd name="T15" fmla="*/ 87399 h 256"/>
                <a:gd name="T16" fmla="*/ 13308 w 256"/>
                <a:gd name="T17" fmla="*/ 87399 h 256"/>
                <a:gd name="T18" fmla="*/ 33809 w 256"/>
                <a:gd name="T19" fmla="*/ 84162 h 256"/>
                <a:gd name="T20" fmla="*/ 85241 w 256"/>
                <a:gd name="T21" fmla="*/ 32370 h 256"/>
                <a:gd name="T22" fmla="*/ 85241 w 256"/>
                <a:gd name="T23" fmla="*/ 32370 h 256"/>
                <a:gd name="T24" fmla="*/ 85241 w 256"/>
                <a:gd name="T25" fmla="*/ 9711 h 256"/>
                <a:gd name="T26" fmla="*/ 82004 w 256"/>
                <a:gd name="T27" fmla="*/ 6114 h 2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6" h="256">
                  <a:moveTo>
                    <a:pt x="228" y="17"/>
                  </a:moveTo>
                  <a:lnTo>
                    <a:pt x="228" y="17"/>
                  </a:lnTo>
                  <a:cubicBezTo>
                    <a:pt x="210" y="0"/>
                    <a:pt x="182" y="0"/>
                    <a:pt x="164" y="17"/>
                  </a:cubicBezTo>
                  <a:lnTo>
                    <a:pt x="21" y="161"/>
                  </a:lnTo>
                  <a:cubicBezTo>
                    <a:pt x="4" y="178"/>
                    <a:pt x="0" y="204"/>
                    <a:pt x="13" y="218"/>
                  </a:cubicBezTo>
                  <a:lnTo>
                    <a:pt x="25" y="230"/>
                  </a:lnTo>
                  <a:lnTo>
                    <a:pt x="37" y="243"/>
                  </a:lnTo>
                  <a:cubicBezTo>
                    <a:pt x="51" y="255"/>
                    <a:pt x="76" y="251"/>
                    <a:pt x="94" y="234"/>
                  </a:cubicBezTo>
                  <a:lnTo>
                    <a:pt x="237" y="90"/>
                  </a:lnTo>
                  <a:cubicBezTo>
                    <a:pt x="255" y="73"/>
                    <a:pt x="255" y="44"/>
                    <a:pt x="237" y="27"/>
                  </a:cubicBezTo>
                  <a:lnTo>
                    <a:pt x="228" y="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6B48B27-1DB7-464D-8005-8383FBCC8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4835525"/>
              <a:ext cx="38100" cy="104775"/>
            </a:xfrm>
            <a:custGeom>
              <a:avLst/>
              <a:gdLst>
                <a:gd name="T0" fmla="*/ 16329 w 105"/>
                <a:gd name="T1" fmla="*/ 0 h 293"/>
                <a:gd name="T2" fmla="*/ 16329 w 105"/>
                <a:gd name="T3" fmla="*/ 0 h 293"/>
                <a:gd name="T4" fmla="*/ 0 w 105"/>
                <a:gd name="T5" fmla="*/ 16092 h 293"/>
                <a:gd name="T6" fmla="*/ 0 w 105"/>
                <a:gd name="T7" fmla="*/ 87968 h 293"/>
                <a:gd name="T8" fmla="*/ 0 w 105"/>
                <a:gd name="T9" fmla="*/ 87968 h 293"/>
                <a:gd name="T10" fmla="*/ 12700 w 105"/>
                <a:gd name="T11" fmla="*/ 104417 h 293"/>
                <a:gd name="T12" fmla="*/ 12700 w 105"/>
                <a:gd name="T13" fmla="*/ 104417 h 293"/>
                <a:gd name="T14" fmla="*/ 37737 w 105"/>
                <a:gd name="T15" fmla="*/ 87968 h 293"/>
                <a:gd name="T16" fmla="*/ 37737 w 105"/>
                <a:gd name="T17" fmla="*/ 16092 h 293"/>
                <a:gd name="T18" fmla="*/ 37737 w 105"/>
                <a:gd name="T19" fmla="*/ 16092 h 293"/>
                <a:gd name="T20" fmla="*/ 21046 w 105"/>
                <a:gd name="T21" fmla="*/ 0 h 293"/>
                <a:gd name="T22" fmla="*/ 16329 w 105"/>
                <a:gd name="T23" fmla="*/ 0 h 2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5" h="293">
                  <a:moveTo>
                    <a:pt x="45" y="0"/>
                  </a:moveTo>
                  <a:lnTo>
                    <a:pt x="45" y="0"/>
                  </a:lnTo>
                  <a:cubicBezTo>
                    <a:pt x="20" y="0"/>
                    <a:pt x="0" y="20"/>
                    <a:pt x="0" y="45"/>
                  </a:cubicBezTo>
                  <a:lnTo>
                    <a:pt x="0" y="246"/>
                  </a:lnTo>
                  <a:cubicBezTo>
                    <a:pt x="0" y="271"/>
                    <a:pt x="16" y="292"/>
                    <a:pt x="35" y="292"/>
                  </a:cubicBezTo>
                  <a:cubicBezTo>
                    <a:pt x="54" y="292"/>
                    <a:pt x="104" y="271"/>
                    <a:pt x="104" y="246"/>
                  </a:cubicBezTo>
                  <a:lnTo>
                    <a:pt x="104" y="45"/>
                  </a:lnTo>
                  <a:cubicBezTo>
                    <a:pt x="104" y="20"/>
                    <a:pt x="83" y="0"/>
                    <a:pt x="58" y="0"/>
                  </a:cubicBezTo>
                  <a:lnTo>
                    <a:pt x="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0C110934-120D-4BBF-8151-7C64ACBFB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238" y="4679950"/>
              <a:ext cx="92075" cy="92075"/>
            </a:xfrm>
            <a:custGeom>
              <a:avLst/>
              <a:gdLst>
                <a:gd name="T0" fmla="*/ 6449 w 257"/>
                <a:gd name="T1" fmla="*/ 9711 h 256"/>
                <a:gd name="T2" fmla="*/ 6449 w 257"/>
                <a:gd name="T3" fmla="*/ 9711 h 256"/>
                <a:gd name="T4" fmla="*/ 6449 w 257"/>
                <a:gd name="T5" fmla="*/ 32370 h 256"/>
                <a:gd name="T6" fmla="*/ 57681 w 257"/>
                <a:gd name="T7" fmla="*/ 84162 h 256"/>
                <a:gd name="T8" fmla="*/ 57681 w 257"/>
                <a:gd name="T9" fmla="*/ 84162 h 256"/>
                <a:gd name="T10" fmla="*/ 78461 w 257"/>
                <a:gd name="T11" fmla="*/ 87399 h 256"/>
                <a:gd name="T12" fmla="*/ 82760 w 257"/>
                <a:gd name="T13" fmla="*/ 82724 h 256"/>
                <a:gd name="T14" fmla="*/ 87059 w 257"/>
                <a:gd name="T15" fmla="*/ 78408 h 256"/>
                <a:gd name="T16" fmla="*/ 87059 w 257"/>
                <a:gd name="T17" fmla="*/ 78408 h 256"/>
                <a:gd name="T18" fmla="*/ 83835 w 257"/>
                <a:gd name="T19" fmla="*/ 57907 h 256"/>
                <a:gd name="T20" fmla="*/ 32961 w 257"/>
                <a:gd name="T21" fmla="*/ 6114 h 256"/>
                <a:gd name="T22" fmla="*/ 32961 w 257"/>
                <a:gd name="T23" fmla="*/ 6114 h 256"/>
                <a:gd name="T24" fmla="*/ 10032 w 257"/>
                <a:gd name="T25" fmla="*/ 6114 h 256"/>
                <a:gd name="T26" fmla="*/ 6449 w 257"/>
                <a:gd name="T27" fmla="*/ 9711 h 2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7" h="256">
                  <a:moveTo>
                    <a:pt x="18" y="27"/>
                  </a:moveTo>
                  <a:lnTo>
                    <a:pt x="18" y="27"/>
                  </a:lnTo>
                  <a:cubicBezTo>
                    <a:pt x="0" y="44"/>
                    <a:pt x="0" y="73"/>
                    <a:pt x="18" y="90"/>
                  </a:cubicBezTo>
                  <a:lnTo>
                    <a:pt x="161" y="234"/>
                  </a:lnTo>
                  <a:cubicBezTo>
                    <a:pt x="179" y="251"/>
                    <a:pt x="205" y="255"/>
                    <a:pt x="219" y="243"/>
                  </a:cubicBezTo>
                  <a:lnTo>
                    <a:pt x="231" y="230"/>
                  </a:lnTo>
                  <a:lnTo>
                    <a:pt x="243" y="218"/>
                  </a:lnTo>
                  <a:cubicBezTo>
                    <a:pt x="256" y="204"/>
                    <a:pt x="252" y="178"/>
                    <a:pt x="234" y="161"/>
                  </a:cubicBezTo>
                  <a:lnTo>
                    <a:pt x="92" y="17"/>
                  </a:lnTo>
                  <a:cubicBezTo>
                    <a:pt x="74" y="0"/>
                    <a:pt x="45" y="0"/>
                    <a:pt x="28" y="17"/>
                  </a:cubicBezTo>
                  <a:lnTo>
                    <a:pt x="18" y="2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A4683A81-DB66-4220-A499-164E9AC5A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225" y="4316413"/>
              <a:ext cx="106363" cy="38100"/>
            </a:xfrm>
            <a:custGeom>
              <a:avLst/>
              <a:gdLst>
                <a:gd name="T0" fmla="*/ 0 w 294"/>
                <a:gd name="T1" fmla="*/ 21046 h 105"/>
                <a:gd name="T2" fmla="*/ 0 w 294"/>
                <a:gd name="T3" fmla="*/ 21046 h 105"/>
                <a:gd name="T4" fmla="*/ 16642 w 294"/>
                <a:gd name="T5" fmla="*/ 37374 h 105"/>
                <a:gd name="T6" fmla="*/ 89721 w 294"/>
                <a:gd name="T7" fmla="*/ 37737 h 105"/>
                <a:gd name="T8" fmla="*/ 89721 w 294"/>
                <a:gd name="T9" fmla="*/ 37737 h 105"/>
                <a:gd name="T10" fmla="*/ 106001 w 294"/>
                <a:gd name="T11" fmla="*/ 25037 h 105"/>
                <a:gd name="T12" fmla="*/ 106001 w 294"/>
                <a:gd name="T13" fmla="*/ 25037 h 105"/>
                <a:gd name="T14" fmla="*/ 89721 w 294"/>
                <a:gd name="T15" fmla="*/ 0 h 105"/>
                <a:gd name="T16" fmla="*/ 16642 w 294"/>
                <a:gd name="T17" fmla="*/ 0 h 105"/>
                <a:gd name="T18" fmla="*/ 16642 w 294"/>
                <a:gd name="T19" fmla="*/ 0 h 105"/>
                <a:gd name="T20" fmla="*/ 0 w 294"/>
                <a:gd name="T21" fmla="*/ 16329 h 105"/>
                <a:gd name="T22" fmla="*/ 0 w 294"/>
                <a:gd name="T23" fmla="*/ 21046 h 1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94" h="105">
                  <a:moveTo>
                    <a:pt x="0" y="58"/>
                  </a:moveTo>
                  <a:lnTo>
                    <a:pt x="0" y="58"/>
                  </a:lnTo>
                  <a:cubicBezTo>
                    <a:pt x="0" y="83"/>
                    <a:pt x="21" y="103"/>
                    <a:pt x="46" y="103"/>
                  </a:cubicBezTo>
                  <a:lnTo>
                    <a:pt x="248" y="104"/>
                  </a:lnTo>
                  <a:cubicBezTo>
                    <a:pt x="272" y="104"/>
                    <a:pt x="293" y="88"/>
                    <a:pt x="293" y="69"/>
                  </a:cubicBezTo>
                  <a:cubicBezTo>
                    <a:pt x="293" y="50"/>
                    <a:pt x="272" y="0"/>
                    <a:pt x="248" y="0"/>
                  </a:cubicBezTo>
                  <a:lnTo>
                    <a:pt x="46" y="0"/>
                  </a:lnTo>
                  <a:cubicBezTo>
                    <a:pt x="21" y="0"/>
                    <a:pt x="0" y="21"/>
                    <a:pt x="0" y="45"/>
                  </a:cubicBez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931E01CD-F3E5-4CA4-9DAF-1A06C986C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238" y="3898900"/>
              <a:ext cx="92075" cy="92075"/>
            </a:xfrm>
            <a:custGeom>
              <a:avLst/>
              <a:gdLst>
                <a:gd name="T0" fmla="*/ 10032 w 257"/>
                <a:gd name="T1" fmla="*/ 85601 h 256"/>
                <a:gd name="T2" fmla="*/ 10032 w 257"/>
                <a:gd name="T3" fmla="*/ 85601 h 256"/>
                <a:gd name="T4" fmla="*/ 32961 w 257"/>
                <a:gd name="T5" fmla="*/ 85601 h 256"/>
                <a:gd name="T6" fmla="*/ 84193 w 257"/>
                <a:gd name="T7" fmla="*/ 33809 h 256"/>
                <a:gd name="T8" fmla="*/ 84193 w 257"/>
                <a:gd name="T9" fmla="*/ 33809 h 256"/>
                <a:gd name="T10" fmla="*/ 87059 w 257"/>
                <a:gd name="T11" fmla="*/ 13308 h 256"/>
                <a:gd name="T12" fmla="*/ 82760 w 257"/>
                <a:gd name="T13" fmla="*/ 8632 h 256"/>
                <a:gd name="T14" fmla="*/ 78461 w 257"/>
                <a:gd name="T15" fmla="*/ 4676 h 256"/>
                <a:gd name="T16" fmla="*/ 78461 w 257"/>
                <a:gd name="T17" fmla="*/ 4676 h 256"/>
                <a:gd name="T18" fmla="*/ 57681 w 257"/>
                <a:gd name="T19" fmla="*/ 7553 h 256"/>
                <a:gd name="T20" fmla="*/ 6449 w 257"/>
                <a:gd name="T21" fmla="*/ 58986 h 256"/>
                <a:gd name="T22" fmla="*/ 6449 w 257"/>
                <a:gd name="T23" fmla="*/ 58986 h 256"/>
                <a:gd name="T24" fmla="*/ 6449 w 257"/>
                <a:gd name="T25" fmla="*/ 82004 h 256"/>
                <a:gd name="T26" fmla="*/ 10032 w 257"/>
                <a:gd name="T27" fmla="*/ 85601 h 2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7" h="256">
                  <a:moveTo>
                    <a:pt x="28" y="238"/>
                  </a:moveTo>
                  <a:lnTo>
                    <a:pt x="28" y="238"/>
                  </a:lnTo>
                  <a:cubicBezTo>
                    <a:pt x="45" y="255"/>
                    <a:pt x="74" y="255"/>
                    <a:pt x="92" y="238"/>
                  </a:cubicBezTo>
                  <a:lnTo>
                    <a:pt x="235" y="94"/>
                  </a:lnTo>
                  <a:cubicBezTo>
                    <a:pt x="252" y="77"/>
                    <a:pt x="256" y="51"/>
                    <a:pt x="243" y="37"/>
                  </a:cubicBezTo>
                  <a:lnTo>
                    <a:pt x="231" y="24"/>
                  </a:lnTo>
                  <a:lnTo>
                    <a:pt x="219" y="13"/>
                  </a:lnTo>
                  <a:cubicBezTo>
                    <a:pt x="205" y="0"/>
                    <a:pt x="179" y="3"/>
                    <a:pt x="161" y="21"/>
                  </a:cubicBezTo>
                  <a:lnTo>
                    <a:pt x="18" y="164"/>
                  </a:lnTo>
                  <a:cubicBezTo>
                    <a:pt x="0" y="182"/>
                    <a:pt x="0" y="211"/>
                    <a:pt x="18" y="228"/>
                  </a:cubicBezTo>
                  <a:lnTo>
                    <a:pt x="28" y="2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BB41913A-8146-4016-8427-11A1FE56C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3730625"/>
              <a:ext cx="38100" cy="104775"/>
            </a:xfrm>
            <a:custGeom>
              <a:avLst/>
              <a:gdLst>
                <a:gd name="T0" fmla="*/ 21046 w 105"/>
                <a:gd name="T1" fmla="*/ 104417 h 293"/>
                <a:gd name="T2" fmla="*/ 21046 w 105"/>
                <a:gd name="T3" fmla="*/ 104417 h 293"/>
                <a:gd name="T4" fmla="*/ 37737 w 105"/>
                <a:gd name="T5" fmla="*/ 88326 h 293"/>
                <a:gd name="T6" fmla="*/ 37737 w 105"/>
                <a:gd name="T7" fmla="*/ 16449 h 293"/>
                <a:gd name="T8" fmla="*/ 37737 w 105"/>
                <a:gd name="T9" fmla="*/ 16449 h 293"/>
                <a:gd name="T10" fmla="*/ 25037 w 105"/>
                <a:gd name="T11" fmla="*/ 0 h 293"/>
                <a:gd name="T12" fmla="*/ 25037 w 105"/>
                <a:gd name="T13" fmla="*/ 0 h 293"/>
                <a:gd name="T14" fmla="*/ 0 w 105"/>
                <a:gd name="T15" fmla="*/ 16449 h 293"/>
                <a:gd name="T16" fmla="*/ 0 w 105"/>
                <a:gd name="T17" fmla="*/ 88326 h 293"/>
                <a:gd name="T18" fmla="*/ 0 w 105"/>
                <a:gd name="T19" fmla="*/ 88326 h 293"/>
                <a:gd name="T20" fmla="*/ 16329 w 105"/>
                <a:gd name="T21" fmla="*/ 104417 h 293"/>
                <a:gd name="T22" fmla="*/ 21046 w 105"/>
                <a:gd name="T23" fmla="*/ 104417 h 2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5" h="293">
                  <a:moveTo>
                    <a:pt x="58" y="292"/>
                  </a:moveTo>
                  <a:lnTo>
                    <a:pt x="58" y="292"/>
                  </a:lnTo>
                  <a:cubicBezTo>
                    <a:pt x="83" y="292"/>
                    <a:pt x="104" y="272"/>
                    <a:pt x="104" y="247"/>
                  </a:cubicBezTo>
                  <a:lnTo>
                    <a:pt x="104" y="46"/>
                  </a:lnTo>
                  <a:cubicBezTo>
                    <a:pt x="104" y="21"/>
                    <a:pt x="88" y="1"/>
                    <a:pt x="69" y="0"/>
                  </a:cubicBezTo>
                  <a:cubicBezTo>
                    <a:pt x="50" y="0"/>
                    <a:pt x="0" y="21"/>
                    <a:pt x="0" y="46"/>
                  </a:cubicBezTo>
                  <a:lnTo>
                    <a:pt x="0" y="247"/>
                  </a:lnTo>
                  <a:cubicBezTo>
                    <a:pt x="0" y="272"/>
                    <a:pt x="20" y="292"/>
                    <a:pt x="45" y="292"/>
                  </a:cubicBezTo>
                  <a:lnTo>
                    <a:pt x="58" y="29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2EB801DF-D380-4A80-B931-A77A73439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663" y="4143375"/>
              <a:ext cx="250825" cy="250825"/>
            </a:xfrm>
            <a:custGeom>
              <a:avLst/>
              <a:gdLst>
                <a:gd name="T0" fmla="*/ 237529 w 698"/>
                <a:gd name="T1" fmla="*/ 185064 h 698"/>
                <a:gd name="T2" fmla="*/ 237529 w 698"/>
                <a:gd name="T3" fmla="*/ 185064 h 698"/>
                <a:gd name="T4" fmla="*/ 237529 w 698"/>
                <a:gd name="T5" fmla="*/ 231420 h 698"/>
                <a:gd name="T6" fmla="*/ 230702 w 698"/>
                <a:gd name="T7" fmla="*/ 237888 h 698"/>
                <a:gd name="T8" fmla="*/ 230702 w 698"/>
                <a:gd name="T9" fmla="*/ 237888 h 698"/>
                <a:gd name="T10" fmla="*/ 185064 w 698"/>
                <a:gd name="T11" fmla="*/ 237888 h 698"/>
                <a:gd name="T12" fmla="*/ 23717 w 698"/>
                <a:gd name="T13" fmla="*/ 76901 h 698"/>
                <a:gd name="T14" fmla="*/ 23717 w 698"/>
                <a:gd name="T15" fmla="*/ 76901 h 698"/>
                <a:gd name="T16" fmla="*/ 0 w 698"/>
                <a:gd name="T17" fmla="*/ 26951 h 698"/>
                <a:gd name="T18" fmla="*/ 0 w 698"/>
                <a:gd name="T19" fmla="*/ 26951 h 698"/>
                <a:gd name="T20" fmla="*/ 26592 w 698"/>
                <a:gd name="T21" fmla="*/ 719 h 698"/>
                <a:gd name="T22" fmla="*/ 26592 w 698"/>
                <a:gd name="T23" fmla="*/ 719 h 698"/>
                <a:gd name="T24" fmla="*/ 76182 w 698"/>
                <a:gd name="T25" fmla="*/ 24076 h 698"/>
                <a:gd name="T26" fmla="*/ 237529 w 698"/>
                <a:gd name="T27" fmla="*/ 185064 h 69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98" h="698">
                  <a:moveTo>
                    <a:pt x="661" y="515"/>
                  </a:moveTo>
                  <a:lnTo>
                    <a:pt x="661" y="515"/>
                  </a:lnTo>
                  <a:cubicBezTo>
                    <a:pt x="697" y="551"/>
                    <a:pt x="697" y="608"/>
                    <a:pt x="661" y="644"/>
                  </a:cubicBezTo>
                  <a:lnTo>
                    <a:pt x="642" y="662"/>
                  </a:lnTo>
                  <a:cubicBezTo>
                    <a:pt x="608" y="697"/>
                    <a:pt x="550" y="697"/>
                    <a:pt x="515" y="662"/>
                  </a:cubicBezTo>
                  <a:lnTo>
                    <a:pt x="66" y="214"/>
                  </a:lnTo>
                  <a:cubicBezTo>
                    <a:pt x="31" y="178"/>
                    <a:pt x="2" y="116"/>
                    <a:pt x="0" y="75"/>
                  </a:cubicBezTo>
                  <a:cubicBezTo>
                    <a:pt x="0" y="34"/>
                    <a:pt x="33" y="0"/>
                    <a:pt x="74" y="2"/>
                  </a:cubicBezTo>
                  <a:cubicBezTo>
                    <a:pt x="115" y="2"/>
                    <a:pt x="177" y="32"/>
                    <a:pt x="212" y="67"/>
                  </a:cubicBezTo>
                  <a:lnTo>
                    <a:pt x="661" y="51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32" name="Freeform 14">
              <a:extLst>
                <a:ext uri="{FF2B5EF4-FFF2-40B4-BE49-F238E27FC236}">
                  <a16:creationId xmlns:a16="http://schemas.microsoft.com/office/drawing/2014/main" id="{9B1A2E36-86F2-46DA-9C02-7FED39E04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250" y="4049713"/>
              <a:ext cx="349250" cy="349250"/>
            </a:xfrm>
            <a:custGeom>
              <a:avLst/>
              <a:gdLst>
                <a:gd name="T0" fmla="*/ 52154 w 971"/>
                <a:gd name="T1" fmla="*/ 334518 h 972"/>
                <a:gd name="T2" fmla="*/ 52154 w 971"/>
                <a:gd name="T3" fmla="*/ 334518 h 972"/>
                <a:gd name="T4" fmla="*/ 10071 w 971"/>
                <a:gd name="T5" fmla="*/ 338471 h 972"/>
                <a:gd name="T6" fmla="*/ 10071 w 971"/>
                <a:gd name="T7" fmla="*/ 338471 h 972"/>
                <a:gd name="T8" fmla="*/ 14387 w 971"/>
                <a:gd name="T9" fmla="*/ 296431 h 972"/>
                <a:gd name="T10" fmla="*/ 287745 w 971"/>
                <a:gd name="T11" fmla="*/ 23715 h 972"/>
                <a:gd name="T12" fmla="*/ 287745 w 971"/>
                <a:gd name="T13" fmla="*/ 23715 h 972"/>
                <a:gd name="T14" fmla="*/ 329827 w 971"/>
                <a:gd name="T15" fmla="*/ 359 h 972"/>
                <a:gd name="T16" fmla="*/ 329827 w 971"/>
                <a:gd name="T17" fmla="*/ 359 h 972"/>
                <a:gd name="T18" fmla="*/ 348890 w 971"/>
                <a:gd name="T19" fmla="*/ 19403 h 972"/>
                <a:gd name="T20" fmla="*/ 348890 w 971"/>
                <a:gd name="T21" fmla="*/ 19403 h 972"/>
                <a:gd name="T22" fmla="*/ 325511 w 971"/>
                <a:gd name="T23" fmla="*/ 61801 h 972"/>
                <a:gd name="T24" fmla="*/ 52154 w 971"/>
                <a:gd name="T25" fmla="*/ 334518 h 9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71" h="972">
                  <a:moveTo>
                    <a:pt x="145" y="931"/>
                  </a:moveTo>
                  <a:lnTo>
                    <a:pt x="145" y="931"/>
                  </a:lnTo>
                  <a:cubicBezTo>
                    <a:pt x="110" y="966"/>
                    <a:pt x="58" y="971"/>
                    <a:pt x="28" y="942"/>
                  </a:cubicBezTo>
                  <a:cubicBezTo>
                    <a:pt x="0" y="913"/>
                    <a:pt x="4" y="861"/>
                    <a:pt x="40" y="825"/>
                  </a:cubicBezTo>
                  <a:lnTo>
                    <a:pt x="800" y="66"/>
                  </a:lnTo>
                  <a:cubicBezTo>
                    <a:pt x="834" y="31"/>
                    <a:pt x="888" y="1"/>
                    <a:pt x="917" y="1"/>
                  </a:cubicBezTo>
                  <a:cubicBezTo>
                    <a:pt x="947" y="0"/>
                    <a:pt x="970" y="24"/>
                    <a:pt x="970" y="54"/>
                  </a:cubicBezTo>
                  <a:cubicBezTo>
                    <a:pt x="969" y="84"/>
                    <a:pt x="940" y="136"/>
                    <a:pt x="905" y="172"/>
                  </a:cubicBezTo>
                  <a:lnTo>
                    <a:pt x="145" y="9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</p:grpSp>
      <p:sp>
        <p:nvSpPr>
          <p:cNvPr id="33" name="Freeform 29">
            <a:extLst>
              <a:ext uri="{FF2B5EF4-FFF2-40B4-BE49-F238E27FC236}">
                <a16:creationId xmlns:a16="http://schemas.microsoft.com/office/drawing/2014/main" id="{AD03C2E7-20D9-473E-9DAF-BFE0F4806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270" y="3760921"/>
            <a:ext cx="680313" cy="688201"/>
          </a:xfrm>
          <a:custGeom>
            <a:avLst/>
            <a:gdLst>
              <a:gd name="T0" fmla="*/ 403066 w 3041"/>
              <a:gd name="T1" fmla="*/ 553858 h 3079"/>
              <a:gd name="T2" fmla="*/ 551470 w 3041"/>
              <a:gd name="T3" fmla="*/ 702848 h 3079"/>
              <a:gd name="T4" fmla="*/ 551470 w 3041"/>
              <a:gd name="T5" fmla="*/ 405227 h 3079"/>
              <a:gd name="T6" fmla="*/ 337870 w 3041"/>
              <a:gd name="T7" fmla="*/ 553858 h 3079"/>
              <a:gd name="T8" fmla="*/ 551470 w 3041"/>
              <a:gd name="T9" fmla="*/ 340088 h 3079"/>
              <a:gd name="T10" fmla="*/ 551470 w 3041"/>
              <a:gd name="T11" fmla="*/ 767987 h 3079"/>
              <a:gd name="T12" fmla="*/ 320580 w 3041"/>
              <a:gd name="T13" fmla="*/ 843562 h 3079"/>
              <a:gd name="T14" fmla="*/ 416394 w 3041"/>
              <a:gd name="T15" fmla="*/ 898984 h 3079"/>
              <a:gd name="T16" fmla="*/ 436925 w 3041"/>
              <a:gd name="T17" fmla="*/ 1026742 h 3079"/>
              <a:gd name="T18" fmla="*/ 650525 w 3041"/>
              <a:gd name="T19" fmla="*/ 1042577 h 3079"/>
              <a:gd name="T20" fmla="*/ 666374 w 3041"/>
              <a:gd name="T21" fmla="*/ 929214 h 3079"/>
              <a:gd name="T22" fmla="*/ 782719 w 3041"/>
              <a:gd name="T23" fmla="*/ 843562 h 3079"/>
              <a:gd name="T24" fmla="*/ 904108 w 3041"/>
              <a:gd name="T25" fmla="*/ 889987 h 3079"/>
              <a:gd name="T26" fmla="*/ 912032 w 3041"/>
              <a:gd name="T27" fmla="*/ 892146 h 3079"/>
              <a:gd name="T28" fmla="*/ 1024775 w 3041"/>
              <a:gd name="T29" fmla="*/ 712925 h 3079"/>
              <a:gd name="T30" fmla="*/ 1019012 w 3041"/>
              <a:gd name="T31" fmla="*/ 691332 h 3079"/>
              <a:gd name="T32" fmla="*/ 918516 w 3041"/>
              <a:gd name="T33" fmla="*/ 609279 h 3079"/>
              <a:gd name="T34" fmla="*/ 922478 w 3041"/>
              <a:gd name="T35" fmla="*/ 553858 h 3079"/>
              <a:gd name="T36" fmla="*/ 934365 w 3041"/>
              <a:gd name="T37" fmla="*/ 466046 h 3079"/>
              <a:gd name="T38" fmla="*/ 1026216 w 3041"/>
              <a:gd name="T39" fmla="*/ 407386 h 3079"/>
              <a:gd name="T40" fmla="*/ 925720 w 3041"/>
              <a:gd name="T41" fmla="*/ 224206 h 3079"/>
              <a:gd name="T42" fmla="*/ 912032 w 3041"/>
              <a:gd name="T43" fmla="*/ 216289 h 3079"/>
              <a:gd name="T44" fmla="*/ 819460 w 3041"/>
              <a:gd name="T45" fmla="*/ 267032 h 3079"/>
              <a:gd name="T46" fmla="*/ 687266 w 3041"/>
              <a:gd name="T47" fmla="*/ 209091 h 3079"/>
              <a:gd name="T48" fmla="*/ 666374 w 3041"/>
              <a:gd name="T49" fmla="*/ 80973 h 3079"/>
              <a:gd name="T50" fmla="*/ 452774 w 3041"/>
              <a:gd name="T51" fmla="*/ 65139 h 3079"/>
              <a:gd name="T52" fmla="*/ 436925 w 3041"/>
              <a:gd name="T53" fmla="*/ 178861 h 3079"/>
              <a:gd name="T54" fmla="*/ 416394 w 3041"/>
              <a:gd name="T55" fmla="*/ 209091 h 3079"/>
              <a:gd name="T56" fmla="*/ 283839 w 3041"/>
              <a:gd name="T57" fmla="*/ 267032 h 3079"/>
              <a:gd name="T58" fmla="*/ 191267 w 3041"/>
              <a:gd name="T59" fmla="*/ 216289 h 3079"/>
              <a:gd name="T60" fmla="*/ 78524 w 3041"/>
              <a:gd name="T61" fmla="*/ 395150 h 3079"/>
              <a:gd name="T62" fmla="*/ 77083 w 3041"/>
              <a:gd name="T63" fmla="*/ 407386 h 3079"/>
              <a:gd name="T64" fmla="*/ 169295 w 3041"/>
              <a:gd name="T65" fmla="*/ 465687 h 3079"/>
              <a:gd name="T66" fmla="*/ 180822 w 3041"/>
              <a:gd name="T67" fmla="*/ 553858 h 3079"/>
              <a:gd name="T68" fmla="*/ 184784 w 3041"/>
              <a:gd name="T69" fmla="*/ 609279 h 3079"/>
              <a:gd name="T70" fmla="*/ 84287 w 3041"/>
              <a:gd name="T71" fmla="*/ 691332 h 3079"/>
              <a:gd name="T72" fmla="*/ 177580 w 3041"/>
              <a:gd name="T73" fmla="*/ 883869 h 3079"/>
              <a:gd name="T74" fmla="*/ 199192 w 3041"/>
              <a:gd name="T75" fmla="*/ 889987 h 3079"/>
              <a:gd name="T76" fmla="*/ 300409 w 3041"/>
              <a:gd name="T77" fmla="*/ 836724 h 3079"/>
              <a:gd name="T78" fmla="*/ 452774 w 3041"/>
              <a:gd name="T79" fmla="*/ 1107715 h 3079"/>
              <a:gd name="T80" fmla="*/ 371729 w 3041"/>
              <a:gd name="T81" fmla="*/ 950807 h 3079"/>
              <a:gd name="T82" fmla="*/ 231610 w 3041"/>
              <a:gd name="T83" fmla="*/ 946128 h 3079"/>
              <a:gd name="T84" fmla="*/ 121028 w 3041"/>
              <a:gd name="T85" fmla="*/ 916618 h 3079"/>
              <a:gd name="T86" fmla="*/ 51869 w 3041"/>
              <a:gd name="T87" fmla="*/ 634831 h 3079"/>
              <a:gd name="T88" fmla="*/ 115625 w 3041"/>
              <a:gd name="T89" fmla="*/ 553858 h 3079"/>
              <a:gd name="T90" fmla="*/ 51869 w 3041"/>
              <a:gd name="T91" fmla="*/ 473244 h 3079"/>
              <a:gd name="T92" fmla="*/ 14048 w 3041"/>
              <a:gd name="T93" fmla="*/ 424300 h 3079"/>
              <a:gd name="T94" fmla="*/ 121028 w 3041"/>
              <a:gd name="T95" fmla="*/ 191457 h 3079"/>
              <a:gd name="T96" fmla="*/ 231610 w 3041"/>
              <a:gd name="T97" fmla="*/ 161947 h 3079"/>
              <a:gd name="T98" fmla="*/ 371729 w 3041"/>
              <a:gd name="T99" fmla="*/ 157268 h 3079"/>
              <a:gd name="T100" fmla="*/ 452774 w 3041"/>
              <a:gd name="T101" fmla="*/ 0 h 3079"/>
              <a:gd name="T102" fmla="*/ 731571 w 3041"/>
              <a:gd name="T103" fmla="*/ 80973 h 3079"/>
              <a:gd name="T104" fmla="*/ 805412 w 3041"/>
              <a:gd name="T105" fmla="*/ 200094 h 3079"/>
              <a:gd name="T106" fmla="*/ 912032 w 3041"/>
              <a:gd name="T107" fmla="*/ 151150 h 3079"/>
              <a:gd name="T108" fmla="*/ 1080967 w 3041"/>
              <a:gd name="T109" fmla="*/ 362761 h 3079"/>
              <a:gd name="T110" fmla="*/ 1089252 w 3041"/>
              <a:gd name="T111" fmla="*/ 424300 h 3079"/>
              <a:gd name="T112" fmla="*/ 985513 w 3041"/>
              <a:gd name="T113" fmla="*/ 511392 h 3079"/>
              <a:gd name="T114" fmla="*/ 985513 w 3041"/>
              <a:gd name="T115" fmla="*/ 596683 h 3079"/>
              <a:gd name="T116" fmla="*/ 1089252 w 3041"/>
              <a:gd name="T117" fmla="*/ 684135 h 3079"/>
              <a:gd name="T118" fmla="*/ 982271 w 3041"/>
              <a:gd name="T119" fmla="*/ 916618 h 3079"/>
              <a:gd name="T120" fmla="*/ 912032 w 3041"/>
              <a:gd name="T121" fmla="*/ 956925 h 3079"/>
              <a:gd name="T122" fmla="*/ 805412 w 3041"/>
              <a:gd name="T123" fmla="*/ 907981 h 3079"/>
              <a:gd name="T124" fmla="*/ 731571 w 3041"/>
              <a:gd name="T125" fmla="*/ 1026742 h 307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41" h="3079">
                <a:moveTo>
                  <a:pt x="1531" y="1126"/>
                </a:moveTo>
                <a:lnTo>
                  <a:pt x="1531" y="1126"/>
                </a:lnTo>
                <a:cubicBezTo>
                  <a:pt x="1303" y="1126"/>
                  <a:pt x="1119" y="1312"/>
                  <a:pt x="1119" y="1539"/>
                </a:cubicBezTo>
                <a:cubicBezTo>
                  <a:pt x="1119" y="1767"/>
                  <a:pt x="1303" y="1953"/>
                  <a:pt x="1531" y="1953"/>
                </a:cubicBezTo>
                <a:cubicBezTo>
                  <a:pt x="1759" y="1953"/>
                  <a:pt x="1945" y="1767"/>
                  <a:pt x="1945" y="1539"/>
                </a:cubicBezTo>
                <a:cubicBezTo>
                  <a:pt x="1945" y="1312"/>
                  <a:pt x="1759" y="1126"/>
                  <a:pt x="1531" y="1126"/>
                </a:cubicBezTo>
                <a:close/>
                <a:moveTo>
                  <a:pt x="1531" y="2134"/>
                </a:moveTo>
                <a:lnTo>
                  <a:pt x="1531" y="2134"/>
                </a:lnTo>
                <a:cubicBezTo>
                  <a:pt x="1204" y="2134"/>
                  <a:pt x="938" y="1867"/>
                  <a:pt x="938" y="1539"/>
                </a:cubicBezTo>
                <a:cubicBezTo>
                  <a:pt x="938" y="1212"/>
                  <a:pt x="1204" y="945"/>
                  <a:pt x="1531" y="945"/>
                </a:cubicBezTo>
                <a:cubicBezTo>
                  <a:pt x="1859" y="945"/>
                  <a:pt x="2126" y="1212"/>
                  <a:pt x="2126" y="1539"/>
                </a:cubicBezTo>
                <a:cubicBezTo>
                  <a:pt x="2126" y="1867"/>
                  <a:pt x="1859" y="2134"/>
                  <a:pt x="1531" y="2134"/>
                </a:cubicBezTo>
                <a:close/>
                <a:moveTo>
                  <a:pt x="834" y="2325"/>
                </a:moveTo>
                <a:lnTo>
                  <a:pt x="834" y="2325"/>
                </a:lnTo>
                <a:cubicBezTo>
                  <a:pt x="854" y="2325"/>
                  <a:pt x="874" y="2331"/>
                  <a:pt x="890" y="2344"/>
                </a:cubicBezTo>
                <a:cubicBezTo>
                  <a:pt x="970" y="2409"/>
                  <a:pt x="1060" y="2460"/>
                  <a:pt x="1156" y="2498"/>
                </a:cubicBezTo>
                <a:cubicBezTo>
                  <a:pt x="1190" y="2511"/>
                  <a:pt x="1213" y="2545"/>
                  <a:pt x="1213" y="2582"/>
                </a:cubicBezTo>
                <a:lnTo>
                  <a:pt x="1213" y="2853"/>
                </a:lnTo>
                <a:cubicBezTo>
                  <a:pt x="1213" y="2877"/>
                  <a:pt x="1233" y="2897"/>
                  <a:pt x="1257" y="2897"/>
                </a:cubicBezTo>
                <a:lnTo>
                  <a:pt x="1806" y="2897"/>
                </a:lnTo>
                <a:cubicBezTo>
                  <a:pt x="1830" y="2897"/>
                  <a:pt x="1850" y="2877"/>
                  <a:pt x="1850" y="2853"/>
                </a:cubicBezTo>
                <a:lnTo>
                  <a:pt x="1850" y="2582"/>
                </a:lnTo>
                <a:cubicBezTo>
                  <a:pt x="1850" y="2545"/>
                  <a:pt x="1873" y="2511"/>
                  <a:pt x="1908" y="2498"/>
                </a:cubicBezTo>
                <a:cubicBezTo>
                  <a:pt x="2003" y="2460"/>
                  <a:pt x="2093" y="2409"/>
                  <a:pt x="2173" y="2344"/>
                </a:cubicBezTo>
                <a:cubicBezTo>
                  <a:pt x="2202" y="2321"/>
                  <a:pt x="2243" y="2318"/>
                  <a:pt x="2275" y="2337"/>
                </a:cubicBezTo>
                <a:lnTo>
                  <a:pt x="2510" y="2473"/>
                </a:lnTo>
                <a:cubicBezTo>
                  <a:pt x="2517" y="2476"/>
                  <a:pt x="2524" y="2479"/>
                  <a:pt x="2532" y="2479"/>
                </a:cubicBezTo>
                <a:cubicBezTo>
                  <a:pt x="2545" y="2479"/>
                  <a:pt x="2561" y="2473"/>
                  <a:pt x="2570" y="2456"/>
                </a:cubicBezTo>
                <a:lnTo>
                  <a:pt x="2845" y="1981"/>
                </a:lnTo>
                <a:cubicBezTo>
                  <a:pt x="2853" y="1967"/>
                  <a:pt x="2851" y="1954"/>
                  <a:pt x="2849" y="1947"/>
                </a:cubicBezTo>
                <a:cubicBezTo>
                  <a:pt x="2848" y="1941"/>
                  <a:pt x="2842" y="1928"/>
                  <a:pt x="2829" y="1921"/>
                </a:cubicBezTo>
                <a:lnTo>
                  <a:pt x="2594" y="1785"/>
                </a:lnTo>
                <a:cubicBezTo>
                  <a:pt x="2561" y="1766"/>
                  <a:pt x="2544" y="1730"/>
                  <a:pt x="2550" y="1693"/>
                </a:cubicBezTo>
                <a:cubicBezTo>
                  <a:pt x="2557" y="1642"/>
                  <a:pt x="2561" y="1590"/>
                  <a:pt x="2561" y="1539"/>
                </a:cubicBezTo>
                <a:cubicBezTo>
                  <a:pt x="2561" y="1488"/>
                  <a:pt x="2557" y="1437"/>
                  <a:pt x="2550" y="1386"/>
                </a:cubicBezTo>
                <a:cubicBezTo>
                  <a:pt x="2544" y="1349"/>
                  <a:pt x="2561" y="1313"/>
                  <a:pt x="2594" y="1295"/>
                </a:cubicBezTo>
                <a:lnTo>
                  <a:pt x="2829" y="1158"/>
                </a:lnTo>
                <a:cubicBezTo>
                  <a:pt x="2842" y="1151"/>
                  <a:pt x="2848" y="1138"/>
                  <a:pt x="2849" y="1132"/>
                </a:cubicBezTo>
                <a:cubicBezTo>
                  <a:pt x="2851" y="1125"/>
                  <a:pt x="2853" y="1112"/>
                  <a:pt x="2845" y="1098"/>
                </a:cubicBezTo>
                <a:lnTo>
                  <a:pt x="2570" y="623"/>
                </a:lnTo>
                <a:cubicBezTo>
                  <a:pt x="2561" y="607"/>
                  <a:pt x="2545" y="601"/>
                  <a:pt x="2532" y="601"/>
                </a:cubicBezTo>
                <a:cubicBezTo>
                  <a:pt x="2524" y="601"/>
                  <a:pt x="2517" y="603"/>
                  <a:pt x="2510" y="607"/>
                </a:cubicBezTo>
                <a:lnTo>
                  <a:pt x="2275" y="742"/>
                </a:lnTo>
                <a:cubicBezTo>
                  <a:pt x="2243" y="760"/>
                  <a:pt x="2202" y="758"/>
                  <a:pt x="2173" y="735"/>
                </a:cubicBezTo>
                <a:cubicBezTo>
                  <a:pt x="2092" y="670"/>
                  <a:pt x="2003" y="618"/>
                  <a:pt x="1908" y="581"/>
                </a:cubicBezTo>
                <a:cubicBezTo>
                  <a:pt x="1873" y="567"/>
                  <a:pt x="1850" y="535"/>
                  <a:pt x="1850" y="497"/>
                </a:cubicBezTo>
                <a:lnTo>
                  <a:pt x="1850" y="225"/>
                </a:lnTo>
                <a:cubicBezTo>
                  <a:pt x="1850" y="201"/>
                  <a:pt x="1830" y="181"/>
                  <a:pt x="1806" y="181"/>
                </a:cubicBezTo>
                <a:lnTo>
                  <a:pt x="1257" y="181"/>
                </a:lnTo>
                <a:cubicBezTo>
                  <a:pt x="1233" y="181"/>
                  <a:pt x="1213" y="201"/>
                  <a:pt x="1213" y="225"/>
                </a:cubicBezTo>
                <a:lnTo>
                  <a:pt x="1213" y="497"/>
                </a:lnTo>
                <a:cubicBezTo>
                  <a:pt x="1213" y="535"/>
                  <a:pt x="1190" y="567"/>
                  <a:pt x="1156" y="581"/>
                </a:cubicBezTo>
                <a:cubicBezTo>
                  <a:pt x="1060" y="618"/>
                  <a:pt x="970" y="670"/>
                  <a:pt x="890" y="735"/>
                </a:cubicBezTo>
                <a:cubicBezTo>
                  <a:pt x="861" y="758"/>
                  <a:pt x="821" y="760"/>
                  <a:pt x="788" y="742"/>
                </a:cubicBezTo>
                <a:lnTo>
                  <a:pt x="553" y="607"/>
                </a:lnTo>
                <a:cubicBezTo>
                  <a:pt x="546" y="603"/>
                  <a:pt x="539" y="601"/>
                  <a:pt x="531" y="601"/>
                </a:cubicBezTo>
                <a:cubicBezTo>
                  <a:pt x="519" y="601"/>
                  <a:pt x="502" y="607"/>
                  <a:pt x="493" y="623"/>
                </a:cubicBezTo>
                <a:lnTo>
                  <a:pt x="218" y="1098"/>
                </a:lnTo>
                <a:cubicBezTo>
                  <a:pt x="210" y="1112"/>
                  <a:pt x="212" y="1125"/>
                  <a:pt x="214" y="1132"/>
                </a:cubicBezTo>
                <a:cubicBezTo>
                  <a:pt x="216" y="1138"/>
                  <a:pt x="220" y="1151"/>
                  <a:pt x="234" y="1158"/>
                </a:cubicBezTo>
                <a:lnTo>
                  <a:pt x="470" y="1294"/>
                </a:lnTo>
                <a:cubicBezTo>
                  <a:pt x="502" y="1313"/>
                  <a:pt x="519" y="1349"/>
                  <a:pt x="513" y="1386"/>
                </a:cubicBezTo>
                <a:cubicBezTo>
                  <a:pt x="506" y="1437"/>
                  <a:pt x="502" y="1488"/>
                  <a:pt x="502" y="1539"/>
                </a:cubicBezTo>
                <a:cubicBezTo>
                  <a:pt x="502" y="1590"/>
                  <a:pt x="506" y="1642"/>
                  <a:pt x="513" y="1693"/>
                </a:cubicBezTo>
                <a:cubicBezTo>
                  <a:pt x="519" y="1730"/>
                  <a:pt x="501" y="1766"/>
                  <a:pt x="470" y="1785"/>
                </a:cubicBezTo>
                <a:lnTo>
                  <a:pt x="234" y="1921"/>
                </a:lnTo>
                <a:cubicBezTo>
                  <a:pt x="213" y="1932"/>
                  <a:pt x="206" y="1960"/>
                  <a:pt x="218" y="1981"/>
                </a:cubicBezTo>
                <a:lnTo>
                  <a:pt x="493" y="2456"/>
                </a:lnTo>
                <a:cubicBezTo>
                  <a:pt x="502" y="2473"/>
                  <a:pt x="519" y="2479"/>
                  <a:pt x="531" y="2479"/>
                </a:cubicBezTo>
                <a:cubicBezTo>
                  <a:pt x="539" y="2479"/>
                  <a:pt x="546" y="2476"/>
                  <a:pt x="553" y="2473"/>
                </a:cubicBezTo>
                <a:lnTo>
                  <a:pt x="788" y="2337"/>
                </a:lnTo>
                <a:cubicBezTo>
                  <a:pt x="803" y="2328"/>
                  <a:pt x="818" y="2325"/>
                  <a:pt x="834" y="2325"/>
                </a:cubicBezTo>
                <a:close/>
                <a:moveTo>
                  <a:pt x="1806" y="3078"/>
                </a:moveTo>
                <a:lnTo>
                  <a:pt x="1257" y="3078"/>
                </a:lnTo>
                <a:cubicBezTo>
                  <a:pt x="1133" y="3078"/>
                  <a:pt x="1032" y="2978"/>
                  <a:pt x="1032" y="2853"/>
                </a:cubicBezTo>
                <a:lnTo>
                  <a:pt x="1032" y="2642"/>
                </a:lnTo>
                <a:cubicBezTo>
                  <a:pt x="960" y="2609"/>
                  <a:pt x="891" y="2570"/>
                  <a:pt x="827" y="2523"/>
                </a:cubicBezTo>
                <a:lnTo>
                  <a:pt x="643" y="2629"/>
                </a:lnTo>
                <a:cubicBezTo>
                  <a:pt x="609" y="2649"/>
                  <a:pt x="571" y="2659"/>
                  <a:pt x="531" y="2659"/>
                </a:cubicBezTo>
                <a:cubicBezTo>
                  <a:pt x="451" y="2659"/>
                  <a:pt x="376" y="2616"/>
                  <a:pt x="336" y="2547"/>
                </a:cubicBezTo>
                <a:lnTo>
                  <a:pt x="61" y="2071"/>
                </a:lnTo>
                <a:cubicBezTo>
                  <a:pt x="0" y="1963"/>
                  <a:pt x="37" y="1826"/>
                  <a:pt x="144" y="1764"/>
                </a:cubicBezTo>
                <a:lnTo>
                  <a:pt x="327" y="1658"/>
                </a:lnTo>
                <a:cubicBezTo>
                  <a:pt x="323" y="1619"/>
                  <a:pt x="321" y="1579"/>
                  <a:pt x="321" y="1539"/>
                </a:cubicBezTo>
                <a:cubicBezTo>
                  <a:pt x="321" y="1500"/>
                  <a:pt x="323" y="1460"/>
                  <a:pt x="327" y="1421"/>
                </a:cubicBezTo>
                <a:lnTo>
                  <a:pt x="144" y="1315"/>
                </a:lnTo>
                <a:cubicBezTo>
                  <a:pt x="92" y="1285"/>
                  <a:pt x="55" y="1237"/>
                  <a:pt x="39" y="1179"/>
                </a:cubicBezTo>
                <a:cubicBezTo>
                  <a:pt x="24" y="1121"/>
                  <a:pt x="32" y="1060"/>
                  <a:pt x="62" y="1008"/>
                </a:cubicBezTo>
                <a:lnTo>
                  <a:pt x="336" y="532"/>
                </a:lnTo>
                <a:cubicBezTo>
                  <a:pt x="376" y="463"/>
                  <a:pt x="451" y="420"/>
                  <a:pt x="531" y="420"/>
                </a:cubicBezTo>
                <a:cubicBezTo>
                  <a:pt x="571" y="420"/>
                  <a:pt x="609" y="431"/>
                  <a:pt x="643" y="450"/>
                </a:cubicBezTo>
                <a:lnTo>
                  <a:pt x="827" y="556"/>
                </a:lnTo>
                <a:cubicBezTo>
                  <a:pt x="891" y="509"/>
                  <a:pt x="960" y="470"/>
                  <a:pt x="1032" y="437"/>
                </a:cubicBezTo>
                <a:lnTo>
                  <a:pt x="1032" y="225"/>
                </a:lnTo>
                <a:cubicBezTo>
                  <a:pt x="1032" y="102"/>
                  <a:pt x="1133" y="0"/>
                  <a:pt x="1257" y="0"/>
                </a:cubicBezTo>
                <a:lnTo>
                  <a:pt x="1806" y="0"/>
                </a:lnTo>
                <a:cubicBezTo>
                  <a:pt x="1930" y="0"/>
                  <a:pt x="2031" y="102"/>
                  <a:pt x="2031" y="225"/>
                </a:cubicBezTo>
                <a:lnTo>
                  <a:pt x="2031" y="437"/>
                </a:lnTo>
                <a:cubicBezTo>
                  <a:pt x="2103" y="470"/>
                  <a:pt x="2172" y="510"/>
                  <a:pt x="2236" y="556"/>
                </a:cubicBezTo>
                <a:lnTo>
                  <a:pt x="2420" y="450"/>
                </a:lnTo>
                <a:cubicBezTo>
                  <a:pt x="2454" y="431"/>
                  <a:pt x="2493" y="420"/>
                  <a:pt x="2532" y="420"/>
                </a:cubicBezTo>
                <a:cubicBezTo>
                  <a:pt x="2612" y="420"/>
                  <a:pt x="2687" y="463"/>
                  <a:pt x="2727" y="532"/>
                </a:cubicBezTo>
                <a:lnTo>
                  <a:pt x="3001" y="1008"/>
                </a:lnTo>
                <a:cubicBezTo>
                  <a:pt x="3031" y="1060"/>
                  <a:pt x="3040" y="1121"/>
                  <a:pt x="3024" y="1179"/>
                </a:cubicBezTo>
                <a:cubicBezTo>
                  <a:pt x="3009" y="1236"/>
                  <a:pt x="2971" y="1285"/>
                  <a:pt x="2919" y="1315"/>
                </a:cubicBezTo>
                <a:lnTo>
                  <a:pt x="2736" y="1421"/>
                </a:lnTo>
                <a:cubicBezTo>
                  <a:pt x="2740" y="1460"/>
                  <a:pt x="2742" y="1500"/>
                  <a:pt x="2742" y="1539"/>
                </a:cubicBezTo>
                <a:cubicBezTo>
                  <a:pt x="2742" y="1579"/>
                  <a:pt x="2740" y="1619"/>
                  <a:pt x="2736" y="1658"/>
                </a:cubicBezTo>
                <a:lnTo>
                  <a:pt x="2919" y="1764"/>
                </a:lnTo>
                <a:cubicBezTo>
                  <a:pt x="2971" y="1794"/>
                  <a:pt x="3009" y="1842"/>
                  <a:pt x="3024" y="1901"/>
                </a:cubicBezTo>
                <a:cubicBezTo>
                  <a:pt x="3040" y="1959"/>
                  <a:pt x="3031" y="2019"/>
                  <a:pt x="3001" y="2071"/>
                </a:cubicBezTo>
                <a:lnTo>
                  <a:pt x="2727" y="2547"/>
                </a:lnTo>
                <a:cubicBezTo>
                  <a:pt x="2687" y="2616"/>
                  <a:pt x="2612" y="2659"/>
                  <a:pt x="2532" y="2659"/>
                </a:cubicBezTo>
                <a:cubicBezTo>
                  <a:pt x="2493" y="2659"/>
                  <a:pt x="2454" y="2649"/>
                  <a:pt x="2420" y="2629"/>
                </a:cubicBezTo>
                <a:lnTo>
                  <a:pt x="2236" y="2523"/>
                </a:lnTo>
                <a:cubicBezTo>
                  <a:pt x="2172" y="2570"/>
                  <a:pt x="2103" y="2609"/>
                  <a:pt x="2031" y="2642"/>
                </a:cubicBezTo>
                <a:lnTo>
                  <a:pt x="2031" y="2853"/>
                </a:lnTo>
                <a:cubicBezTo>
                  <a:pt x="2031" y="2978"/>
                  <a:pt x="1930" y="3078"/>
                  <a:pt x="1806" y="3078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 sz="1633"/>
          </a:p>
        </p:txBody>
      </p:sp>
      <p:grpSp>
        <p:nvGrpSpPr>
          <p:cNvPr id="34" name="Group 12">
            <a:extLst>
              <a:ext uri="{FF2B5EF4-FFF2-40B4-BE49-F238E27FC236}">
                <a16:creationId xmlns:a16="http://schemas.microsoft.com/office/drawing/2014/main" id="{B6B1C24F-3049-4D4E-9D4B-B8CFF3634F48}"/>
              </a:ext>
            </a:extLst>
          </p:cNvPr>
          <p:cNvGrpSpPr>
            <a:grpSpLocks/>
          </p:cNvGrpSpPr>
          <p:nvPr/>
        </p:nvGrpSpPr>
        <p:grpSpPr bwMode="auto">
          <a:xfrm>
            <a:off x="905349" y="2782743"/>
            <a:ext cx="911143" cy="705756"/>
            <a:chOff x="3065463" y="1036638"/>
            <a:chExt cx="1711325" cy="1325562"/>
          </a:xfrm>
          <a:solidFill>
            <a:schemeClr val="accent4">
              <a:lumMod val="75000"/>
            </a:schemeClr>
          </a:solidFill>
        </p:grpSpPr>
        <p:sp>
          <p:nvSpPr>
            <p:cNvPr id="35" name="Freeform 3">
              <a:extLst>
                <a:ext uri="{FF2B5EF4-FFF2-40B4-BE49-F238E27FC236}">
                  <a16:creationId xmlns:a16="http://schemas.microsoft.com/office/drawing/2014/main" id="{643557B6-13C0-48A4-ADF3-60CB6C8CC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338" y="1706563"/>
              <a:ext cx="166687" cy="422275"/>
            </a:xfrm>
            <a:custGeom>
              <a:avLst/>
              <a:gdLst>
                <a:gd name="T0" fmla="*/ 100518 w 461"/>
                <a:gd name="T1" fmla="*/ 29469 h 1175"/>
                <a:gd name="T2" fmla="*/ 100518 w 461"/>
                <a:gd name="T3" fmla="*/ 29469 h 1175"/>
                <a:gd name="T4" fmla="*/ 165964 w 461"/>
                <a:gd name="T5" fmla="*/ 119675 h 1175"/>
                <a:gd name="T6" fmla="*/ 165964 w 461"/>
                <a:gd name="T7" fmla="*/ 129737 h 1175"/>
                <a:gd name="T8" fmla="*/ 127275 w 461"/>
                <a:gd name="T9" fmla="*/ 129737 h 1175"/>
                <a:gd name="T10" fmla="*/ 127275 w 461"/>
                <a:gd name="T11" fmla="*/ 117159 h 1175"/>
                <a:gd name="T12" fmla="*/ 127275 w 461"/>
                <a:gd name="T13" fmla="*/ 117159 h 1175"/>
                <a:gd name="T14" fmla="*/ 84609 w 461"/>
                <a:gd name="T15" fmla="*/ 64689 h 1175"/>
                <a:gd name="T16" fmla="*/ 84609 w 461"/>
                <a:gd name="T17" fmla="*/ 64689 h 1175"/>
                <a:gd name="T18" fmla="*/ 42305 w 461"/>
                <a:gd name="T19" fmla="*/ 117159 h 1175"/>
                <a:gd name="T20" fmla="*/ 42305 w 461"/>
                <a:gd name="T21" fmla="*/ 117159 h 1175"/>
                <a:gd name="T22" fmla="*/ 166325 w 461"/>
                <a:gd name="T23" fmla="*/ 303319 h 1175"/>
                <a:gd name="T24" fmla="*/ 166325 w 461"/>
                <a:gd name="T25" fmla="*/ 303319 h 1175"/>
                <a:gd name="T26" fmla="*/ 100518 w 461"/>
                <a:gd name="T27" fmla="*/ 394243 h 1175"/>
                <a:gd name="T28" fmla="*/ 100518 w 461"/>
                <a:gd name="T29" fmla="*/ 421916 h 1175"/>
                <a:gd name="T30" fmla="*/ 66530 w 461"/>
                <a:gd name="T31" fmla="*/ 421916 h 1175"/>
                <a:gd name="T32" fmla="*/ 66530 w 461"/>
                <a:gd name="T33" fmla="*/ 394243 h 1175"/>
                <a:gd name="T34" fmla="*/ 66530 w 461"/>
                <a:gd name="T35" fmla="*/ 394243 h 1175"/>
                <a:gd name="T36" fmla="*/ 0 w 461"/>
                <a:gd name="T37" fmla="*/ 303319 h 1175"/>
                <a:gd name="T38" fmla="*/ 0 w 461"/>
                <a:gd name="T39" fmla="*/ 280678 h 1175"/>
                <a:gd name="T40" fmla="*/ 38689 w 461"/>
                <a:gd name="T41" fmla="*/ 280678 h 1175"/>
                <a:gd name="T42" fmla="*/ 38689 w 461"/>
                <a:gd name="T43" fmla="*/ 306194 h 1175"/>
                <a:gd name="T44" fmla="*/ 38689 w 461"/>
                <a:gd name="T45" fmla="*/ 306194 h 1175"/>
                <a:gd name="T46" fmla="*/ 82078 w 461"/>
                <a:gd name="T47" fmla="*/ 357945 h 1175"/>
                <a:gd name="T48" fmla="*/ 82078 w 461"/>
                <a:gd name="T49" fmla="*/ 357945 h 1175"/>
                <a:gd name="T50" fmla="*/ 125106 w 461"/>
                <a:gd name="T51" fmla="*/ 306194 h 1175"/>
                <a:gd name="T52" fmla="*/ 125106 w 461"/>
                <a:gd name="T53" fmla="*/ 306194 h 1175"/>
                <a:gd name="T54" fmla="*/ 1808 w 461"/>
                <a:gd name="T55" fmla="*/ 119675 h 1175"/>
                <a:gd name="T56" fmla="*/ 1808 w 461"/>
                <a:gd name="T57" fmla="*/ 119675 h 1175"/>
                <a:gd name="T58" fmla="*/ 66530 w 461"/>
                <a:gd name="T59" fmla="*/ 29469 h 1175"/>
                <a:gd name="T60" fmla="*/ 66530 w 461"/>
                <a:gd name="T61" fmla="*/ 0 h 1175"/>
                <a:gd name="T62" fmla="*/ 100518 w 461"/>
                <a:gd name="T63" fmla="*/ 0 h 1175"/>
                <a:gd name="T64" fmla="*/ 100518 w 461"/>
                <a:gd name="T65" fmla="*/ 29469 h 117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61" h="1175">
                  <a:moveTo>
                    <a:pt x="278" y="82"/>
                  </a:moveTo>
                  <a:lnTo>
                    <a:pt x="278" y="82"/>
                  </a:lnTo>
                  <a:cubicBezTo>
                    <a:pt x="402" y="100"/>
                    <a:pt x="459" y="196"/>
                    <a:pt x="459" y="333"/>
                  </a:cubicBezTo>
                  <a:lnTo>
                    <a:pt x="459" y="361"/>
                  </a:lnTo>
                  <a:lnTo>
                    <a:pt x="352" y="361"/>
                  </a:lnTo>
                  <a:lnTo>
                    <a:pt x="352" y="326"/>
                  </a:lnTo>
                  <a:cubicBezTo>
                    <a:pt x="352" y="235"/>
                    <a:pt x="316" y="180"/>
                    <a:pt x="234" y="180"/>
                  </a:cubicBezTo>
                  <a:cubicBezTo>
                    <a:pt x="154" y="180"/>
                    <a:pt x="117" y="235"/>
                    <a:pt x="117" y="326"/>
                  </a:cubicBezTo>
                  <a:cubicBezTo>
                    <a:pt x="117" y="555"/>
                    <a:pt x="460" y="557"/>
                    <a:pt x="460" y="844"/>
                  </a:cubicBezTo>
                  <a:cubicBezTo>
                    <a:pt x="460" y="982"/>
                    <a:pt x="402" y="1080"/>
                    <a:pt x="278" y="1097"/>
                  </a:cubicBezTo>
                  <a:lnTo>
                    <a:pt x="278" y="1174"/>
                  </a:lnTo>
                  <a:lnTo>
                    <a:pt x="184" y="1174"/>
                  </a:lnTo>
                  <a:lnTo>
                    <a:pt x="184" y="1097"/>
                  </a:lnTo>
                  <a:cubicBezTo>
                    <a:pt x="58" y="1080"/>
                    <a:pt x="0" y="983"/>
                    <a:pt x="0" y="844"/>
                  </a:cubicBezTo>
                  <a:lnTo>
                    <a:pt x="0" y="781"/>
                  </a:lnTo>
                  <a:lnTo>
                    <a:pt x="107" y="781"/>
                  </a:lnTo>
                  <a:lnTo>
                    <a:pt x="107" y="852"/>
                  </a:lnTo>
                  <a:cubicBezTo>
                    <a:pt x="107" y="944"/>
                    <a:pt x="145" y="996"/>
                    <a:pt x="227" y="996"/>
                  </a:cubicBezTo>
                  <a:cubicBezTo>
                    <a:pt x="310" y="996"/>
                    <a:pt x="346" y="944"/>
                    <a:pt x="346" y="852"/>
                  </a:cubicBezTo>
                  <a:cubicBezTo>
                    <a:pt x="346" y="624"/>
                    <a:pt x="5" y="621"/>
                    <a:pt x="5" y="333"/>
                  </a:cubicBezTo>
                  <a:cubicBezTo>
                    <a:pt x="5" y="193"/>
                    <a:pt x="62" y="101"/>
                    <a:pt x="184" y="82"/>
                  </a:cubicBezTo>
                  <a:lnTo>
                    <a:pt x="184" y="0"/>
                  </a:lnTo>
                  <a:lnTo>
                    <a:pt x="278" y="0"/>
                  </a:lnTo>
                  <a:lnTo>
                    <a:pt x="278" y="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36" name="Freeform 51">
              <a:extLst>
                <a:ext uri="{FF2B5EF4-FFF2-40B4-BE49-F238E27FC236}">
                  <a16:creationId xmlns:a16="http://schemas.microsoft.com/office/drawing/2014/main" id="{47C9AF7A-BF20-4646-AFA1-2068CB4AD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950" y="1414463"/>
              <a:ext cx="1004888" cy="947737"/>
            </a:xfrm>
            <a:custGeom>
              <a:avLst/>
              <a:gdLst>
                <a:gd name="T0" fmla="*/ 278315 w 2791"/>
                <a:gd name="T1" fmla="*/ 947377 h 2634"/>
                <a:gd name="T2" fmla="*/ 278315 w 2791"/>
                <a:gd name="T3" fmla="*/ 947377 h 2634"/>
                <a:gd name="T4" fmla="*/ 262833 w 2791"/>
                <a:gd name="T5" fmla="*/ 943419 h 2634"/>
                <a:gd name="T6" fmla="*/ 262833 w 2791"/>
                <a:gd name="T7" fmla="*/ 943419 h 2634"/>
                <a:gd name="T8" fmla="*/ 85691 w 2791"/>
                <a:gd name="T9" fmla="*/ 782585 h 2634"/>
                <a:gd name="T10" fmla="*/ 85691 w 2791"/>
                <a:gd name="T11" fmla="*/ 782585 h 2634"/>
                <a:gd name="T12" fmla="*/ 0 w 2791"/>
                <a:gd name="T13" fmla="*/ 501934 h 2634"/>
                <a:gd name="T14" fmla="*/ 0 w 2791"/>
                <a:gd name="T15" fmla="*/ 501934 h 2634"/>
                <a:gd name="T16" fmla="*/ 502264 w 2791"/>
                <a:gd name="T17" fmla="*/ 0 h 2634"/>
                <a:gd name="T18" fmla="*/ 502264 w 2791"/>
                <a:gd name="T19" fmla="*/ 0 h 2634"/>
                <a:gd name="T20" fmla="*/ 1004528 w 2791"/>
                <a:gd name="T21" fmla="*/ 501934 h 2634"/>
                <a:gd name="T22" fmla="*/ 1004528 w 2791"/>
                <a:gd name="T23" fmla="*/ 501934 h 2634"/>
                <a:gd name="T24" fmla="*/ 964923 w 2791"/>
                <a:gd name="T25" fmla="*/ 697310 h 2634"/>
                <a:gd name="T26" fmla="*/ 964923 w 2791"/>
                <a:gd name="T27" fmla="*/ 697310 h 2634"/>
                <a:gd name="T28" fmla="*/ 922437 w 2791"/>
                <a:gd name="T29" fmla="*/ 714581 h 2634"/>
                <a:gd name="T30" fmla="*/ 922437 w 2791"/>
                <a:gd name="T31" fmla="*/ 714581 h 2634"/>
                <a:gd name="T32" fmla="*/ 905155 w 2791"/>
                <a:gd name="T33" fmla="*/ 672123 h 2634"/>
                <a:gd name="T34" fmla="*/ 905155 w 2791"/>
                <a:gd name="T35" fmla="*/ 672123 h 2634"/>
                <a:gd name="T36" fmla="*/ 939360 w 2791"/>
                <a:gd name="T37" fmla="*/ 501934 h 2634"/>
                <a:gd name="T38" fmla="*/ 939360 w 2791"/>
                <a:gd name="T39" fmla="*/ 501934 h 2634"/>
                <a:gd name="T40" fmla="*/ 502264 w 2791"/>
                <a:gd name="T41" fmla="*/ 65125 h 2634"/>
                <a:gd name="T42" fmla="*/ 502264 w 2791"/>
                <a:gd name="T43" fmla="*/ 65125 h 2634"/>
                <a:gd name="T44" fmla="*/ 65168 w 2791"/>
                <a:gd name="T45" fmla="*/ 501934 h 2634"/>
                <a:gd name="T46" fmla="*/ 65168 w 2791"/>
                <a:gd name="T47" fmla="*/ 501934 h 2634"/>
                <a:gd name="T48" fmla="*/ 139698 w 2791"/>
                <a:gd name="T49" fmla="*/ 746244 h 2634"/>
                <a:gd name="T50" fmla="*/ 139698 w 2791"/>
                <a:gd name="T51" fmla="*/ 746244 h 2634"/>
                <a:gd name="T52" fmla="*/ 293797 w 2791"/>
                <a:gd name="T53" fmla="*/ 886210 h 2634"/>
                <a:gd name="T54" fmla="*/ 293797 w 2791"/>
                <a:gd name="T55" fmla="*/ 886210 h 2634"/>
                <a:gd name="T56" fmla="*/ 307119 w 2791"/>
                <a:gd name="T57" fmla="*/ 930466 h 2634"/>
                <a:gd name="T58" fmla="*/ 307119 w 2791"/>
                <a:gd name="T59" fmla="*/ 930466 h 2634"/>
                <a:gd name="T60" fmla="*/ 278315 w 2791"/>
                <a:gd name="T61" fmla="*/ 947377 h 263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791" h="2634">
                  <a:moveTo>
                    <a:pt x="773" y="2633"/>
                  </a:moveTo>
                  <a:lnTo>
                    <a:pt x="773" y="2633"/>
                  </a:lnTo>
                  <a:cubicBezTo>
                    <a:pt x="759" y="2633"/>
                    <a:pt x="743" y="2629"/>
                    <a:pt x="730" y="2622"/>
                  </a:cubicBezTo>
                  <a:cubicBezTo>
                    <a:pt x="534" y="2515"/>
                    <a:pt x="363" y="2361"/>
                    <a:pt x="238" y="2175"/>
                  </a:cubicBezTo>
                  <a:cubicBezTo>
                    <a:pt x="82" y="1945"/>
                    <a:pt x="0" y="1675"/>
                    <a:pt x="0" y="1395"/>
                  </a:cubicBezTo>
                  <a:cubicBezTo>
                    <a:pt x="0" y="626"/>
                    <a:pt x="626" y="0"/>
                    <a:pt x="1395" y="0"/>
                  </a:cubicBezTo>
                  <a:cubicBezTo>
                    <a:pt x="2164" y="0"/>
                    <a:pt x="2790" y="626"/>
                    <a:pt x="2790" y="1395"/>
                  </a:cubicBezTo>
                  <a:cubicBezTo>
                    <a:pt x="2790" y="1584"/>
                    <a:pt x="2753" y="1766"/>
                    <a:pt x="2680" y="1938"/>
                  </a:cubicBezTo>
                  <a:cubicBezTo>
                    <a:pt x="2660" y="1984"/>
                    <a:pt x="2608" y="2006"/>
                    <a:pt x="2562" y="1986"/>
                  </a:cubicBezTo>
                  <a:cubicBezTo>
                    <a:pt x="2515" y="1967"/>
                    <a:pt x="2494" y="1914"/>
                    <a:pt x="2514" y="1868"/>
                  </a:cubicBezTo>
                  <a:cubicBezTo>
                    <a:pt x="2577" y="1718"/>
                    <a:pt x="2609" y="1559"/>
                    <a:pt x="2609" y="1395"/>
                  </a:cubicBezTo>
                  <a:cubicBezTo>
                    <a:pt x="2609" y="726"/>
                    <a:pt x="2064" y="181"/>
                    <a:pt x="1395" y="181"/>
                  </a:cubicBezTo>
                  <a:cubicBezTo>
                    <a:pt x="725" y="181"/>
                    <a:pt x="181" y="726"/>
                    <a:pt x="181" y="1395"/>
                  </a:cubicBezTo>
                  <a:cubicBezTo>
                    <a:pt x="181" y="1638"/>
                    <a:pt x="252" y="1873"/>
                    <a:pt x="388" y="2074"/>
                  </a:cubicBezTo>
                  <a:cubicBezTo>
                    <a:pt x="497" y="2236"/>
                    <a:pt x="645" y="2370"/>
                    <a:pt x="816" y="2463"/>
                  </a:cubicBezTo>
                  <a:cubicBezTo>
                    <a:pt x="860" y="2487"/>
                    <a:pt x="876" y="2542"/>
                    <a:pt x="853" y="2586"/>
                  </a:cubicBezTo>
                  <a:cubicBezTo>
                    <a:pt x="836" y="2616"/>
                    <a:pt x="805" y="2633"/>
                    <a:pt x="773" y="26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37" name="Freeform 53">
              <a:extLst>
                <a:ext uri="{FF2B5EF4-FFF2-40B4-BE49-F238E27FC236}">
                  <a16:creationId xmlns:a16="http://schemas.microsoft.com/office/drawing/2014/main" id="{4CB448A6-6B02-4450-86B7-868BF5C58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263" y="1036638"/>
              <a:ext cx="65087" cy="288925"/>
            </a:xfrm>
            <a:custGeom>
              <a:avLst/>
              <a:gdLst>
                <a:gd name="T0" fmla="*/ 32544 w 182"/>
                <a:gd name="T1" fmla="*/ 288566 h 804"/>
                <a:gd name="T2" fmla="*/ 32544 w 182"/>
                <a:gd name="T3" fmla="*/ 288566 h 804"/>
                <a:gd name="T4" fmla="*/ 0 w 182"/>
                <a:gd name="T5" fmla="*/ 256223 h 804"/>
                <a:gd name="T6" fmla="*/ 0 w 182"/>
                <a:gd name="T7" fmla="*/ 32342 h 804"/>
                <a:gd name="T8" fmla="*/ 0 w 182"/>
                <a:gd name="T9" fmla="*/ 32342 h 804"/>
                <a:gd name="T10" fmla="*/ 32544 w 182"/>
                <a:gd name="T11" fmla="*/ 0 h 804"/>
                <a:gd name="T12" fmla="*/ 32544 w 182"/>
                <a:gd name="T13" fmla="*/ 0 h 804"/>
                <a:gd name="T14" fmla="*/ 64729 w 182"/>
                <a:gd name="T15" fmla="*/ 32342 h 804"/>
                <a:gd name="T16" fmla="*/ 64729 w 182"/>
                <a:gd name="T17" fmla="*/ 256223 h 804"/>
                <a:gd name="T18" fmla="*/ 64729 w 182"/>
                <a:gd name="T19" fmla="*/ 256223 h 804"/>
                <a:gd name="T20" fmla="*/ 32544 w 182"/>
                <a:gd name="T21" fmla="*/ 288566 h 8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2" h="804">
                  <a:moveTo>
                    <a:pt x="91" y="803"/>
                  </a:moveTo>
                  <a:lnTo>
                    <a:pt x="91" y="803"/>
                  </a:lnTo>
                  <a:cubicBezTo>
                    <a:pt x="41" y="803"/>
                    <a:pt x="0" y="763"/>
                    <a:pt x="0" y="713"/>
                  </a:cubicBezTo>
                  <a:lnTo>
                    <a:pt x="0" y="90"/>
                  </a:lnTo>
                  <a:cubicBezTo>
                    <a:pt x="0" y="41"/>
                    <a:pt x="41" y="0"/>
                    <a:pt x="91" y="0"/>
                  </a:cubicBezTo>
                  <a:cubicBezTo>
                    <a:pt x="141" y="0"/>
                    <a:pt x="181" y="41"/>
                    <a:pt x="181" y="90"/>
                  </a:cubicBezTo>
                  <a:lnTo>
                    <a:pt x="181" y="713"/>
                  </a:lnTo>
                  <a:cubicBezTo>
                    <a:pt x="181" y="763"/>
                    <a:pt x="141" y="803"/>
                    <a:pt x="91" y="8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38" name="Freeform 54">
              <a:extLst>
                <a:ext uri="{FF2B5EF4-FFF2-40B4-BE49-F238E27FC236}">
                  <a16:creationId xmlns:a16="http://schemas.microsoft.com/office/drawing/2014/main" id="{72911162-4AA5-40FB-B49E-0BD3F8CDF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263" y="1204913"/>
              <a:ext cx="206375" cy="250825"/>
            </a:xfrm>
            <a:custGeom>
              <a:avLst/>
              <a:gdLst>
                <a:gd name="T0" fmla="*/ 168852 w 572"/>
                <a:gd name="T1" fmla="*/ 250465 h 697"/>
                <a:gd name="T2" fmla="*/ 168852 w 572"/>
                <a:gd name="T3" fmla="*/ 250465 h 697"/>
                <a:gd name="T4" fmla="*/ 142514 w 572"/>
                <a:gd name="T5" fmla="*/ 237150 h 697"/>
                <a:gd name="T6" fmla="*/ 10824 w 572"/>
                <a:gd name="T7" fmla="*/ 56139 h 697"/>
                <a:gd name="T8" fmla="*/ 10824 w 572"/>
                <a:gd name="T9" fmla="*/ 56139 h 697"/>
                <a:gd name="T10" fmla="*/ 17679 w 572"/>
                <a:gd name="T11" fmla="*/ 10796 h 697"/>
                <a:gd name="T12" fmla="*/ 17679 w 572"/>
                <a:gd name="T13" fmla="*/ 10796 h 697"/>
                <a:gd name="T14" fmla="*/ 63500 w 572"/>
                <a:gd name="T15" fmla="*/ 17993 h 697"/>
                <a:gd name="T16" fmla="*/ 195551 w 572"/>
                <a:gd name="T17" fmla="*/ 198645 h 697"/>
                <a:gd name="T18" fmla="*/ 195551 w 572"/>
                <a:gd name="T19" fmla="*/ 198645 h 697"/>
                <a:gd name="T20" fmla="*/ 188335 w 572"/>
                <a:gd name="T21" fmla="*/ 244347 h 697"/>
                <a:gd name="T22" fmla="*/ 188335 w 572"/>
                <a:gd name="T23" fmla="*/ 244347 h 697"/>
                <a:gd name="T24" fmla="*/ 168852 w 572"/>
                <a:gd name="T25" fmla="*/ 250465 h 6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2" h="697">
                  <a:moveTo>
                    <a:pt x="468" y="696"/>
                  </a:moveTo>
                  <a:lnTo>
                    <a:pt x="468" y="696"/>
                  </a:lnTo>
                  <a:cubicBezTo>
                    <a:pt x="441" y="696"/>
                    <a:pt x="413" y="683"/>
                    <a:pt x="395" y="659"/>
                  </a:cubicBezTo>
                  <a:lnTo>
                    <a:pt x="30" y="156"/>
                  </a:lnTo>
                  <a:cubicBezTo>
                    <a:pt x="0" y="115"/>
                    <a:pt x="10" y="59"/>
                    <a:pt x="49" y="30"/>
                  </a:cubicBezTo>
                  <a:cubicBezTo>
                    <a:pt x="90" y="0"/>
                    <a:pt x="147" y="9"/>
                    <a:pt x="176" y="50"/>
                  </a:cubicBezTo>
                  <a:lnTo>
                    <a:pt x="542" y="552"/>
                  </a:lnTo>
                  <a:cubicBezTo>
                    <a:pt x="571" y="593"/>
                    <a:pt x="562" y="649"/>
                    <a:pt x="522" y="679"/>
                  </a:cubicBezTo>
                  <a:cubicBezTo>
                    <a:pt x="505" y="690"/>
                    <a:pt x="487" y="696"/>
                    <a:pt x="468" y="69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39" name="Freeform 55">
              <a:extLst>
                <a:ext uri="{FF2B5EF4-FFF2-40B4-BE49-F238E27FC236}">
                  <a16:creationId xmlns:a16="http://schemas.microsoft.com/office/drawing/2014/main" id="{5AD4E462-38E7-4CC6-989F-FC172B5B3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463" y="1641475"/>
              <a:ext cx="285750" cy="138113"/>
            </a:xfrm>
            <a:custGeom>
              <a:avLst/>
              <a:gdLst>
                <a:gd name="T0" fmla="*/ 248728 w 795"/>
                <a:gd name="T1" fmla="*/ 137754 h 385"/>
                <a:gd name="T2" fmla="*/ 248728 w 795"/>
                <a:gd name="T3" fmla="*/ 137754 h 385"/>
                <a:gd name="T4" fmla="*/ 239024 w 795"/>
                <a:gd name="T5" fmla="*/ 136319 h 385"/>
                <a:gd name="T6" fmla="*/ 26239 w 795"/>
                <a:gd name="T7" fmla="*/ 67442 h 385"/>
                <a:gd name="T8" fmla="*/ 26239 w 795"/>
                <a:gd name="T9" fmla="*/ 67442 h 385"/>
                <a:gd name="T10" fmla="*/ 5392 w 795"/>
                <a:gd name="T11" fmla="*/ 26546 h 385"/>
                <a:gd name="T12" fmla="*/ 5392 w 795"/>
                <a:gd name="T13" fmla="*/ 26546 h 385"/>
                <a:gd name="T14" fmla="*/ 46367 w 795"/>
                <a:gd name="T15" fmla="*/ 5740 h 385"/>
                <a:gd name="T16" fmla="*/ 258792 w 795"/>
                <a:gd name="T17" fmla="*/ 74617 h 385"/>
                <a:gd name="T18" fmla="*/ 258792 w 795"/>
                <a:gd name="T19" fmla="*/ 74617 h 385"/>
                <a:gd name="T20" fmla="*/ 279999 w 795"/>
                <a:gd name="T21" fmla="*/ 115513 h 385"/>
                <a:gd name="T22" fmla="*/ 279999 w 795"/>
                <a:gd name="T23" fmla="*/ 115513 h 385"/>
                <a:gd name="T24" fmla="*/ 248728 w 795"/>
                <a:gd name="T25" fmla="*/ 137754 h 3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95" h="385">
                  <a:moveTo>
                    <a:pt x="692" y="384"/>
                  </a:moveTo>
                  <a:lnTo>
                    <a:pt x="692" y="384"/>
                  </a:lnTo>
                  <a:cubicBezTo>
                    <a:pt x="683" y="384"/>
                    <a:pt x="673" y="383"/>
                    <a:pt x="665" y="380"/>
                  </a:cubicBezTo>
                  <a:lnTo>
                    <a:pt x="73" y="188"/>
                  </a:lnTo>
                  <a:cubicBezTo>
                    <a:pt x="25" y="172"/>
                    <a:pt x="0" y="121"/>
                    <a:pt x="15" y="74"/>
                  </a:cubicBezTo>
                  <a:cubicBezTo>
                    <a:pt x="31" y="26"/>
                    <a:pt x="81" y="0"/>
                    <a:pt x="129" y="16"/>
                  </a:cubicBezTo>
                  <a:lnTo>
                    <a:pt x="720" y="208"/>
                  </a:lnTo>
                  <a:cubicBezTo>
                    <a:pt x="768" y="223"/>
                    <a:pt x="794" y="274"/>
                    <a:pt x="779" y="322"/>
                  </a:cubicBezTo>
                  <a:cubicBezTo>
                    <a:pt x="766" y="360"/>
                    <a:pt x="730" y="384"/>
                    <a:pt x="692" y="3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40" name="Freeform 56">
              <a:extLst>
                <a:ext uri="{FF2B5EF4-FFF2-40B4-BE49-F238E27FC236}">
                  <a16:creationId xmlns:a16="http://schemas.microsoft.com/office/drawing/2014/main" id="{265BE6FA-0D57-48EE-A759-E828DA636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988" y="2103438"/>
              <a:ext cx="285750" cy="138112"/>
            </a:xfrm>
            <a:custGeom>
              <a:avLst/>
              <a:gdLst>
                <a:gd name="T0" fmla="*/ 36303 w 795"/>
                <a:gd name="T1" fmla="*/ 137753 h 385"/>
                <a:gd name="T2" fmla="*/ 36303 w 795"/>
                <a:gd name="T3" fmla="*/ 137753 h 385"/>
                <a:gd name="T4" fmla="*/ 5751 w 795"/>
                <a:gd name="T5" fmla="*/ 115153 h 385"/>
                <a:gd name="T6" fmla="*/ 5751 w 795"/>
                <a:gd name="T7" fmla="*/ 115153 h 385"/>
                <a:gd name="T8" fmla="*/ 26598 w 795"/>
                <a:gd name="T9" fmla="*/ 74258 h 385"/>
                <a:gd name="T10" fmla="*/ 239024 w 795"/>
                <a:gd name="T11" fmla="*/ 5381 h 385"/>
                <a:gd name="T12" fmla="*/ 239024 w 795"/>
                <a:gd name="T13" fmla="*/ 5381 h 385"/>
                <a:gd name="T14" fmla="*/ 279640 w 795"/>
                <a:gd name="T15" fmla="*/ 26187 h 385"/>
                <a:gd name="T16" fmla="*/ 279640 w 795"/>
                <a:gd name="T17" fmla="*/ 26187 h 385"/>
                <a:gd name="T18" fmla="*/ 258792 w 795"/>
                <a:gd name="T19" fmla="*/ 67083 h 385"/>
                <a:gd name="T20" fmla="*/ 46726 w 795"/>
                <a:gd name="T21" fmla="*/ 135960 h 385"/>
                <a:gd name="T22" fmla="*/ 46726 w 795"/>
                <a:gd name="T23" fmla="*/ 135960 h 385"/>
                <a:gd name="T24" fmla="*/ 36303 w 795"/>
                <a:gd name="T25" fmla="*/ 137753 h 3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95" h="385">
                  <a:moveTo>
                    <a:pt x="101" y="384"/>
                  </a:moveTo>
                  <a:lnTo>
                    <a:pt x="101" y="384"/>
                  </a:lnTo>
                  <a:cubicBezTo>
                    <a:pt x="63" y="384"/>
                    <a:pt x="28" y="359"/>
                    <a:pt x="16" y="321"/>
                  </a:cubicBezTo>
                  <a:cubicBezTo>
                    <a:pt x="0" y="274"/>
                    <a:pt x="26" y="223"/>
                    <a:pt x="74" y="207"/>
                  </a:cubicBezTo>
                  <a:lnTo>
                    <a:pt x="665" y="15"/>
                  </a:lnTo>
                  <a:cubicBezTo>
                    <a:pt x="712" y="0"/>
                    <a:pt x="763" y="26"/>
                    <a:pt x="778" y="73"/>
                  </a:cubicBezTo>
                  <a:cubicBezTo>
                    <a:pt x="794" y="121"/>
                    <a:pt x="768" y="172"/>
                    <a:pt x="720" y="187"/>
                  </a:cubicBezTo>
                  <a:lnTo>
                    <a:pt x="130" y="379"/>
                  </a:lnTo>
                  <a:cubicBezTo>
                    <a:pt x="120" y="382"/>
                    <a:pt x="111" y="384"/>
                    <a:pt x="101" y="3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41" name="Freeform 57">
              <a:extLst>
                <a:ext uri="{FF2B5EF4-FFF2-40B4-BE49-F238E27FC236}">
                  <a16:creationId xmlns:a16="http://schemas.microsoft.com/office/drawing/2014/main" id="{879CAFD5-AD7C-4CE5-BF42-A20E7F1A8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038" y="1614488"/>
              <a:ext cx="285750" cy="138112"/>
            </a:xfrm>
            <a:custGeom>
              <a:avLst/>
              <a:gdLst>
                <a:gd name="T0" fmla="*/ 36394 w 793"/>
                <a:gd name="T1" fmla="*/ 137753 h 385"/>
                <a:gd name="T2" fmla="*/ 36394 w 793"/>
                <a:gd name="T3" fmla="*/ 137753 h 385"/>
                <a:gd name="T4" fmla="*/ 5405 w 793"/>
                <a:gd name="T5" fmla="*/ 115153 h 385"/>
                <a:gd name="T6" fmla="*/ 5405 w 793"/>
                <a:gd name="T7" fmla="*/ 115153 h 385"/>
                <a:gd name="T8" fmla="*/ 26305 w 793"/>
                <a:gd name="T9" fmla="*/ 74258 h 385"/>
                <a:gd name="T10" fmla="*/ 238906 w 793"/>
                <a:gd name="T11" fmla="*/ 5381 h 385"/>
                <a:gd name="T12" fmla="*/ 238906 w 793"/>
                <a:gd name="T13" fmla="*/ 5381 h 385"/>
                <a:gd name="T14" fmla="*/ 279985 w 793"/>
                <a:gd name="T15" fmla="*/ 26546 h 385"/>
                <a:gd name="T16" fmla="*/ 279985 w 793"/>
                <a:gd name="T17" fmla="*/ 26546 h 385"/>
                <a:gd name="T18" fmla="*/ 259085 w 793"/>
                <a:gd name="T19" fmla="*/ 67083 h 385"/>
                <a:gd name="T20" fmla="*/ 46484 w 793"/>
                <a:gd name="T21" fmla="*/ 135960 h 385"/>
                <a:gd name="T22" fmla="*/ 46484 w 793"/>
                <a:gd name="T23" fmla="*/ 135960 h 385"/>
                <a:gd name="T24" fmla="*/ 36394 w 793"/>
                <a:gd name="T25" fmla="*/ 137753 h 3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93" h="385">
                  <a:moveTo>
                    <a:pt x="101" y="384"/>
                  </a:moveTo>
                  <a:lnTo>
                    <a:pt x="101" y="384"/>
                  </a:lnTo>
                  <a:cubicBezTo>
                    <a:pt x="63" y="384"/>
                    <a:pt x="28" y="359"/>
                    <a:pt x="15" y="321"/>
                  </a:cubicBezTo>
                  <a:cubicBezTo>
                    <a:pt x="0" y="274"/>
                    <a:pt x="26" y="223"/>
                    <a:pt x="73" y="207"/>
                  </a:cubicBezTo>
                  <a:lnTo>
                    <a:pt x="663" y="15"/>
                  </a:lnTo>
                  <a:cubicBezTo>
                    <a:pt x="711" y="0"/>
                    <a:pt x="762" y="26"/>
                    <a:pt x="777" y="74"/>
                  </a:cubicBezTo>
                  <a:cubicBezTo>
                    <a:pt x="792" y="121"/>
                    <a:pt x="767" y="172"/>
                    <a:pt x="719" y="187"/>
                  </a:cubicBezTo>
                  <a:lnTo>
                    <a:pt x="129" y="379"/>
                  </a:lnTo>
                  <a:cubicBezTo>
                    <a:pt x="120" y="382"/>
                    <a:pt x="111" y="384"/>
                    <a:pt x="101" y="3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42" name="Freeform 58">
              <a:extLst>
                <a:ext uri="{FF2B5EF4-FFF2-40B4-BE49-F238E27FC236}">
                  <a16:creationId xmlns:a16="http://schemas.microsoft.com/office/drawing/2014/main" id="{AA4F4489-16D5-4E41-B8C0-FCED6DA6C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325" y="1189038"/>
              <a:ext cx="206375" cy="250825"/>
            </a:xfrm>
            <a:custGeom>
              <a:avLst/>
              <a:gdLst>
                <a:gd name="T0" fmla="*/ 36801 w 572"/>
                <a:gd name="T1" fmla="*/ 250465 h 696"/>
                <a:gd name="T2" fmla="*/ 36801 w 572"/>
                <a:gd name="T3" fmla="*/ 250465 h 696"/>
                <a:gd name="T4" fmla="*/ 18040 w 572"/>
                <a:gd name="T5" fmla="*/ 244338 h 696"/>
                <a:gd name="T6" fmla="*/ 18040 w 572"/>
                <a:gd name="T7" fmla="*/ 244338 h 696"/>
                <a:gd name="T8" fmla="*/ 10824 w 572"/>
                <a:gd name="T9" fmla="*/ 198930 h 696"/>
                <a:gd name="T10" fmla="*/ 142153 w 572"/>
                <a:gd name="T11" fmla="*/ 17659 h 696"/>
                <a:gd name="T12" fmla="*/ 142153 w 572"/>
                <a:gd name="T13" fmla="*/ 17659 h 696"/>
                <a:gd name="T14" fmla="*/ 187974 w 572"/>
                <a:gd name="T15" fmla="*/ 10451 h 696"/>
                <a:gd name="T16" fmla="*/ 187974 w 572"/>
                <a:gd name="T17" fmla="*/ 10451 h 696"/>
                <a:gd name="T18" fmla="*/ 195190 w 572"/>
                <a:gd name="T19" fmla="*/ 55859 h 696"/>
                <a:gd name="T20" fmla="*/ 63500 w 572"/>
                <a:gd name="T21" fmla="*/ 237131 h 696"/>
                <a:gd name="T22" fmla="*/ 63500 w 572"/>
                <a:gd name="T23" fmla="*/ 237131 h 696"/>
                <a:gd name="T24" fmla="*/ 36801 w 572"/>
                <a:gd name="T25" fmla="*/ 250465 h 6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2" h="696">
                  <a:moveTo>
                    <a:pt x="102" y="695"/>
                  </a:moveTo>
                  <a:lnTo>
                    <a:pt x="102" y="695"/>
                  </a:lnTo>
                  <a:cubicBezTo>
                    <a:pt x="84" y="695"/>
                    <a:pt x="66" y="690"/>
                    <a:pt x="50" y="678"/>
                  </a:cubicBezTo>
                  <a:cubicBezTo>
                    <a:pt x="9" y="649"/>
                    <a:pt x="0" y="592"/>
                    <a:pt x="30" y="552"/>
                  </a:cubicBezTo>
                  <a:lnTo>
                    <a:pt x="394" y="49"/>
                  </a:lnTo>
                  <a:cubicBezTo>
                    <a:pt x="424" y="9"/>
                    <a:pt x="481" y="0"/>
                    <a:pt x="521" y="29"/>
                  </a:cubicBezTo>
                  <a:cubicBezTo>
                    <a:pt x="561" y="59"/>
                    <a:pt x="571" y="115"/>
                    <a:pt x="541" y="155"/>
                  </a:cubicBezTo>
                  <a:lnTo>
                    <a:pt x="176" y="658"/>
                  </a:lnTo>
                  <a:cubicBezTo>
                    <a:pt x="158" y="682"/>
                    <a:pt x="131" y="695"/>
                    <a:pt x="102" y="69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17CDE45-FDEA-46CB-A108-E23BB0AB88C3}"/>
              </a:ext>
            </a:extLst>
          </p:cNvPr>
          <p:cNvSpPr txBox="1"/>
          <p:nvPr/>
        </p:nvSpPr>
        <p:spPr>
          <a:xfrm>
            <a:off x="2014477" y="2997428"/>
            <a:ext cx="6094520" cy="45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2933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Pencarian </a:t>
            </a:r>
            <a:r>
              <a:rPr lang="en-US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nilai</a:t>
            </a: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ekstrim</a:t>
            </a: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 (min/max).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AC817B-C172-4236-A617-8980216187D8}"/>
              </a:ext>
            </a:extLst>
          </p:cNvPr>
          <p:cNvSpPr txBox="1"/>
          <p:nvPr/>
        </p:nvSpPr>
        <p:spPr>
          <a:xfrm>
            <a:off x="2014477" y="3863841"/>
            <a:ext cx="6094520" cy="45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2933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Pencarian </a:t>
            </a:r>
            <a:r>
              <a:rPr lang="en-US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nilai</a:t>
            </a: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tengah</a:t>
            </a: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/median.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556EC8-A50A-4723-8012-A96D0EC0416C}"/>
              </a:ext>
            </a:extLst>
          </p:cNvPr>
          <p:cNvSpPr txBox="1"/>
          <p:nvPr/>
        </p:nvSpPr>
        <p:spPr>
          <a:xfrm>
            <a:off x="2014477" y="4758103"/>
            <a:ext cx="6094520" cy="452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2933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Pencarian dengan binary search.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1FCB3D2-3F38-4519-B588-D454A48F4E59}"/>
              </a:ext>
            </a:extLst>
          </p:cNvPr>
          <p:cNvSpPr txBox="1"/>
          <p:nvPr/>
        </p:nvSpPr>
        <p:spPr>
          <a:xfrm>
            <a:off x="2014476" y="5745992"/>
            <a:ext cx="7218655" cy="448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ts val="2933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Pencarian data pada </a:t>
            </a:r>
            <a:r>
              <a:rPr lang="en-US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peringkat</a:t>
            </a: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400" dirty="0" err="1">
                <a:ea typeface="Lato Light" panose="020F0502020204030203" pitchFamily="34" charset="0"/>
                <a:cs typeface="Lato Light" panose="020F0502020204030203" pitchFamily="34" charset="0"/>
              </a:rPr>
              <a:t>tertentu</a:t>
            </a:r>
            <a:r>
              <a:rPr lang="en-US" sz="2400" dirty="0"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</p:txBody>
      </p:sp>
      <p:sp>
        <p:nvSpPr>
          <p:cNvPr id="48" name="Shape 2632">
            <a:extLst>
              <a:ext uri="{FF2B5EF4-FFF2-40B4-BE49-F238E27FC236}">
                <a16:creationId xmlns:a16="http://schemas.microsoft.com/office/drawing/2014/main" id="{76D77CD5-E2CB-4730-BCCA-177C1AE78A80}"/>
              </a:ext>
            </a:extLst>
          </p:cNvPr>
          <p:cNvSpPr/>
          <p:nvPr/>
        </p:nvSpPr>
        <p:spPr>
          <a:xfrm>
            <a:off x="1097470" y="5752175"/>
            <a:ext cx="440137" cy="537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algn="r"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1F88-3FC7-475F-ADA9-B85B5D1FA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/>
          <a:lstStyle/>
          <a:p>
            <a:r>
              <a:rPr lang="en-ID" dirty="0" err="1"/>
              <a:t>Properti</a:t>
            </a:r>
            <a:r>
              <a:rPr lang="en-ID" dirty="0"/>
              <a:t> data </a:t>
            </a:r>
            <a:r>
              <a:rPr lang="en-ID" dirty="0" err="1"/>
              <a:t>terurut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12FF-39AE-4621-97EB-3021A9C5F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667"/>
            <a:ext cx="10515600" cy="4699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400" dirty="0" err="1"/>
              <a:t>Misalkan</a:t>
            </a:r>
            <a:r>
              <a:rPr lang="en-ID" sz="2400" dirty="0"/>
              <a:t> data </a:t>
            </a:r>
            <a:r>
              <a:rPr lang="en-ID" sz="2400" dirty="0" err="1"/>
              <a:t>terurut</a:t>
            </a:r>
            <a:r>
              <a:rPr lang="en-ID" sz="2400" dirty="0"/>
              <a:t> </a:t>
            </a:r>
            <a:r>
              <a:rPr lang="en-ID" sz="2400" dirty="0" err="1"/>
              <a:t>membesar</a:t>
            </a:r>
            <a:r>
              <a:rPr lang="en-ID" sz="2400" dirty="0"/>
              <a:t>/ascending.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6277D-3217-4B1A-98FF-7345487C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195826-FEC6-4B1A-8BA9-B5ACF089CF5C}" type="slidenum">
              <a:rPr lang="en-ID" smtClean="0"/>
              <a:pPr/>
              <a:t>7</a:t>
            </a:fld>
            <a:endParaRPr lang="en-ID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24B9C9-6CE7-47B8-B08E-1F51BFCDA37B}"/>
              </a:ext>
            </a:extLst>
          </p:cNvPr>
          <p:cNvGrpSpPr>
            <a:grpSpLocks/>
          </p:cNvGrpSpPr>
          <p:nvPr/>
        </p:nvGrpSpPr>
        <p:grpSpPr bwMode="auto">
          <a:xfrm>
            <a:off x="821205" y="4733570"/>
            <a:ext cx="1036438" cy="815406"/>
            <a:chOff x="2135188" y="3590925"/>
            <a:chExt cx="1635125" cy="1489075"/>
          </a:xfrm>
          <a:solidFill>
            <a:schemeClr val="accent5">
              <a:lumMod val="75000"/>
            </a:schemeClr>
          </a:solidFill>
        </p:grpSpPr>
        <p:sp>
          <p:nvSpPr>
            <p:cNvPr id="60" name="Freeform 4">
              <a:extLst>
                <a:ext uri="{FF2B5EF4-FFF2-40B4-BE49-F238E27FC236}">
                  <a16:creationId xmlns:a16="http://schemas.microsoft.com/office/drawing/2014/main" id="{0EDA93A1-7AFE-4C06-84D2-ECD84236D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188" y="3590925"/>
              <a:ext cx="1635125" cy="1489075"/>
            </a:xfrm>
            <a:custGeom>
              <a:avLst/>
              <a:gdLst>
                <a:gd name="T0" fmla="*/ 817383 w 4543"/>
                <a:gd name="T1" fmla="*/ 172010 h 4138"/>
                <a:gd name="T2" fmla="*/ 817383 w 4543"/>
                <a:gd name="T3" fmla="*/ 172010 h 4138"/>
                <a:gd name="T4" fmla="*/ 412470 w 4543"/>
                <a:gd name="T5" fmla="*/ 338982 h 4138"/>
                <a:gd name="T6" fmla="*/ 412470 w 4543"/>
                <a:gd name="T7" fmla="*/ 338982 h 4138"/>
                <a:gd name="T8" fmla="*/ 412470 w 4543"/>
                <a:gd name="T9" fmla="*/ 1149013 h 4138"/>
                <a:gd name="T10" fmla="*/ 412470 w 4543"/>
                <a:gd name="T11" fmla="*/ 1149013 h 4138"/>
                <a:gd name="T12" fmla="*/ 817383 w 4543"/>
                <a:gd name="T13" fmla="*/ 1316345 h 4138"/>
                <a:gd name="T14" fmla="*/ 817383 w 4543"/>
                <a:gd name="T15" fmla="*/ 1316345 h 4138"/>
                <a:gd name="T16" fmla="*/ 817383 w 4543"/>
                <a:gd name="T17" fmla="*/ 1316345 h 4138"/>
                <a:gd name="T18" fmla="*/ 1222295 w 4543"/>
                <a:gd name="T19" fmla="*/ 1149013 h 4138"/>
                <a:gd name="T20" fmla="*/ 1222295 w 4543"/>
                <a:gd name="T21" fmla="*/ 1149013 h 4138"/>
                <a:gd name="T22" fmla="*/ 1222655 w 4543"/>
                <a:gd name="T23" fmla="*/ 338982 h 4138"/>
                <a:gd name="T24" fmla="*/ 1222655 w 4543"/>
                <a:gd name="T25" fmla="*/ 338982 h 4138"/>
                <a:gd name="T26" fmla="*/ 817383 w 4543"/>
                <a:gd name="T27" fmla="*/ 172010 h 4138"/>
                <a:gd name="T28" fmla="*/ 817383 w 4543"/>
                <a:gd name="T29" fmla="*/ 1381479 h 4138"/>
                <a:gd name="T30" fmla="*/ 817383 w 4543"/>
                <a:gd name="T31" fmla="*/ 1381479 h 4138"/>
                <a:gd name="T32" fmla="*/ 817383 w 4543"/>
                <a:gd name="T33" fmla="*/ 1381479 h 4138"/>
                <a:gd name="T34" fmla="*/ 366400 w 4543"/>
                <a:gd name="T35" fmla="*/ 1195074 h 4138"/>
                <a:gd name="T36" fmla="*/ 366400 w 4543"/>
                <a:gd name="T37" fmla="*/ 1195074 h 4138"/>
                <a:gd name="T38" fmla="*/ 366400 w 4543"/>
                <a:gd name="T39" fmla="*/ 293281 h 4138"/>
                <a:gd name="T40" fmla="*/ 366400 w 4543"/>
                <a:gd name="T41" fmla="*/ 293281 h 4138"/>
                <a:gd name="T42" fmla="*/ 817383 w 4543"/>
                <a:gd name="T43" fmla="*/ 106877 h 4138"/>
                <a:gd name="T44" fmla="*/ 817383 w 4543"/>
                <a:gd name="T45" fmla="*/ 106877 h 4138"/>
                <a:gd name="T46" fmla="*/ 1268365 w 4543"/>
                <a:gd name="T47" fmla="*/ 293281 h 4138"/>
                <a:gd name="T48" fmla="*/ 1268365 w 4543"/>
                <a:gd name="T49" fmla="*/ 293281 h 4138"/>
                <a:gd name="T50" fmla="*/ 1268365 w 4543"/>
                <a:gd name="T51" fmla="*/ 1195074 h 4138"/>
                <a:gd name="T52" fmla="*/ 1268365 w 4543"/>
                <a:gd name="T53" fmla="*/ 1195074 h 4138"/>
                <a:gd name="T54" fmla="*/ 817383 w 4543"/>
                <a:gd name="T55" fmla="*/ 1381479 h 4138"/>
                <a:gd name="T56" fmla="*/ 817383 w 4543"/>
                <a:gd name="T57" fmla="*/ 65134 h 4138"/>
                <a:gd name="T58" fmla="*/ 817383 w 4543"/>
                <a:gd name="T59" fmla="*/ 65134 h 4138"/>
                <a:gd name="T60" fmla="*/ 336527 w 4543"/>
                <a:gd name="T61" fmla="*/ 263413 h 4138"/>
                <a:gd name="T62" fmla="*/ 336527 w 4543"/>
                <a:gd name="T63" fmla="*/ 263413 h 4138"/>
                <a:gd name="T64" fmla="*/ 336527 w 4543"/>
                <a:gd name="T65" fmla="*/ 1224942 h 4138"/>
                <a:gd name="T66" fmla="*/ 336527 w 4543"/>
                <a:gd name="T67" fmla="*/ 1224942 h 4138"/>
                <a:gd name="T68" fmla="*/ 817383 w 4543"/>
                <a:gd name="T69" fmla="*/ 1423582 h 4138"/>
                <a:gd name="T70" fmla="*/ 817383 w 4543"/>
                <a:gd name="T71" fmla="*/ 1423582 h 4138"/>
                <a:gd name="T72" fmla="*/ 1298238 w 4543"/>
                <a:gd name="T73" fmla="*/ 1224942 h 4138"/>
                <a:gd name="T74" fmla="*/ 1298238 w 4543"/>
                <a:gd name="T75" fmla="*/ 1224942 h 4138"/>
                <a:gd name="T76" fmla="*/ 1298238 w 4543"/>
                <a:gd name="T77" fmla="*/ 263413 h 4138"/>
                <a:gd name="T78" fmla="*/ 1298238 w 4543"/>
                <a:gd name="T79" fmla="*/ 263413 h 4138"/>
                <a:gd name="T80" fmla="*/ 817383 w 4543"/>
                <a:gd name="T81" fmla="*/ 65134 h 4138"/>
                <a:gd name="T82" fmla="*/ 817383 w 4543"/>
                <a:gd name="T83" fmla="*/ 1488715 h 4138"/>
                <a:gd name="T84" fmla="*/ 817383 w 4543"/>
                <a:gd name="T85" fmla="*/ 1488715 h 4138"/>
                <a:gd name="T86" fmla="*/ 290457 w 4543"/>
                <a:gd name="T87" fmla="*/ 1270644 h 4138"/>
                <a:gd name="T88" fmla="*/ 290457 w 4543"/>
                <a:gd name="T89" fmla="*/ 1270644 h 4138"/>
                <a:gd name="T90" fmla="*/ 290457 w 4543"/>
                <a:gd name="T91" fmla="*/ 217352 h 4138"/>
                <a:gd name="T92" fmla="*/ 290457 w 4543"/>
                <a:gd name="T93" fmla="*/ 217352 h 4138"/>
                <a:gd name="T94" fmla="*/ 817383 w 4543"/>
                <a:gd name="T95" fmla="*/ 0 h 4138"/>
                <a:gd name="T96" fmla="*/ 817383 w 4543"/>
                <a:gd name="T97" fmla="*/ 0 h 4138"/>
                <a:gd name="T98" fmla="*/ 1344308 w 4543"/>
                <a:gd name="T99" fmla="*/ 217352 h 4138"/>
                <a:gd name="T100" fmla="*/ 1344308 w 4543"/>
                <a:gd name="T101" fmla="*/ 217352 h 4138"/>
                <a:gd name="T102" fmla="*/ 1344308 w 4543"/>
                <a:gd name="T103" fmla="*/ 1270644 h 4138"/>
                <a:gd name="T104" fmla="*/ 1344308 w 4543"/>
                <a:gd name="T105" fmla="*/ 1270644 h 4138"/>
                <a:gd name="T106" fmla="*/ 817383 w 4543"/>
                <a:gd name="T107" fmla="*/ 1488715 h 413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543" h="4138">
                  <a:moveTo>
                    <a:pt x="2271" y="478"/>
                  </a:moveTo>
                  <a:lnTo>
                    <a:pt x="2271" y="478"/>
                  </a:lnTo>
                  <a:cubicBezTo>
                    <a:pt x="1845" y="478"/>
                    <a:pt x="1446" y="642"/>
                    <a:pt x="1146" y="942"/>
                  </a:cubicBezTo>
                  <a:cubicBezTo>
                    <a:pt x="525" y="1563"/>
                    <a:pt x="525" y="2573"/>
                    <a:pt x="1146" y="3193"/>
                  </a:cubicBezTo>
                  <a:cubicBezTo>
                    <a:pt x="1445" y="3493"/>
                    <a:pt x="1845" y="3658"/>
                    <a:pt x="2271" y="3658"/>
                  </a:cubicBezTo>
                  <a:cubicBezTo>
                    <a:pt x="2696" y="3658"/>
                    <a:pt x="3096" y="3493"/>
                    <a:pt x="3396" y="3193"/>
                  </a:cubicBezTo>
                  <a:cubicBezTo>
                    <a:pt x="4017" y="2573"/>
                    <a:pt x="4017" y="1563"/>
                    <a:pt x="3397" y="942"/>
                  </a:cubicBezTo>
                  <a:cubicBezTo>
                    <a:pt x="3096" y="642"/>
                    <a:pt x="2696" y="478"/>
                    <a:pt x="2271" y="478"/>
                  </a:cubicBezTo>
                  <a:close/>
                  <a:moveTo>
                    <a:pt x="2271" y="3839"/>
                  </a:moveTo>
                  <a:lnTo>
                    <a:pt x="2271" y="3839"/>
                  </a:lnTo>
                  <a:cubicBezTo>
                    <a:pt x="1797" y="3839"/>
                    <a:pt x="1352" y="3655"/>
                    <a:pt x="1018" y="3321"/>
                  </a:cubicBezTo>
                  <a:cubicBezTo>
                    <a:pt x="327" y="2630"/>
                    <a:pt x="327" y="1506"/>
                    <a:pt x="1018" y="815"/>
                  </a:cubicBezTo>
                  <a:cubicBezTo>
                    <a:pt x="1352" y="481"/>
                    <a:pt x="1797" y="297"/>
                    <a:pt x="2271" y="297"/>
                  </a:cubicBezTo>
                  <a:cubicBezTo>
                    <a:pt x="2744" y="297"/>
                    <a:pt x="3190" y="481"/>
                    <a:pt x="3524" y="815"/>
                  </a:cubicBezTo>
                  <a:cubicBezTo>
                    <a:pt x="4215" y="1506"/>
                    <a:pt x="4215" y="2630"/>
                    <a:pt x="3524" y="3321"/>
                  </a:cubicBezTo>
                  <a:cubicBezTo>
                    <a:pt x="3190" y="3655"/>
                    <a:pt x="2744" y="3839"/>
                    <a:pt x="2271" y="3839"/>
                  </a:cubicBezTo>
                  <a:close/>
                  <a:moveTo>
                    <a:pt x="2271" y="181"/>
                  </a:moveTo>
                  <a:lnTo>
                    <a:pt x="2271" y="181"/>
                  </a:lnTo>
                  <a:cubicBezTo>
                    <a:pt x="1766" y="181"/>
                    <a:pt x="1292" y="377"/>
                    <a:pt x="935" y="732"/>
                  </a:cubicBezTo>
                  <a:cubicBezTo>
                    <a:pt x="199" y="1469"/>
                    <a:pt x="199" y="2667"/>
                    <a:pt x="935" y="3404"/>
                  </a:cubicBezTo>
                  <a:cubicBezTo>
                    <a:pt x="1292" y="3760"/>
                    <a:pt x="1766" y="3956"/>
                    <a:pt x="2271" y="3956"/>
                  </a:cubicBezTo>
                  <a:cubicBezTo>
                    <a:pt x="2776" y="3956"/>
                    <a:pt x="3251" y="3760"/>
                    <a:pt x="3607" y="3404"/>
                  </a:cubicBezTo>
                  <a:cubicBezTo>
                    <a:pt x="4343" y="2667"/>
                    <a:pt x="4343" y="1469"/>
                    <a:pt x="3607" y="732"/>
                  </a:cubicBezTo>
                  <a:cubicBezTo>
                    <a:pt x="3251" y="377"/>
                    <a:pt x="2776" y="181"/>
                    <a:pt x="2271" y="181"/>
                  </a:cubicBezTo>
                  <a:close/>
                  <a:moveTo>
                    <a:pt x="2271" y="4137"/>
                  </a:moveTo>
                  <a:lnTo>
                    <a:pt x="2271" y="4137"/>
                  </a:lnTo>
                  <a:cubicBezTo>
                    <a:pt x="1717" y="4137"/>
                    <a:pt x="1198" y="3922"/>
                    <a:pt x="807" y="3531"/>
                  </a:cubicBezTo>
                  <a:cubicBezTo>
                    <a:pt x="0" y="2724"/>
                    <a:pt x="0" y="1411"/>
                    <a:pt x="807" y="604"/>
                  </a:cubicBezTo>
                  <a:cubicBezTo>
                    <a:pt x="1198" y="214"/>
                    <a:pt x="1717" y="0"/>
                    <a:pt x="2271" y="0"/>
                  </a:cubicBezTo>
                  <a:cubicBezTo>
                    <a:pt x="2824" y="0"/>
                    <a:pt x="3344" y="214"/>
                    <a:pt x="3735" y="604"/>
                  </a:cubicBezTo>
                  <a:cubicBezTo>
                    <a:pt x="4542" y="1411"/>
                    <a:pt x="4542" y="2724"/>
                    <a:pt x="3735" y="3531"/>
                  </a:cubicBezTo>
                  <a:cubicBezTo>
                    <a:pt x="3344" y="3922"/>
                    <a:pt x="2824" y="4137"/>
                    <a:pt x="2271" y="413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0118693E-4474-45F8-8719-320297E41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3898900"/>
              <a:ext cx="92075" cy="92075"/>
            </a:xfrm>
            <a:custGeom>
              <a:avLst/>
              <a:gdLst>
                <a:gd name="T0" fmla="*/ 85241 w 256"/>
                <a:gd name="T1" fmla="*/ 82004 h 256"/>
                <a:gd name="T2" fmla="*/ 85241 w 256"/>
                <a:gd name="T3" fmla="*/ 82004 h 256"/>
                <a:gd name="T4" fmla="*/ 85241 w 256"/>
                <a:gd name="T5" fmla="*/ 58986 h 256"/>
                <a:gd name="T6" fmla="*/ 33809 w 256"/>
                <a:gd name="T7" fmla="*/ 7553 h 256"/>
                <a:gd name="T8" fmla="*/ 33809 w 256"/>
                <a:gd name="T9" fmla="*/ 7553 h 256"/>
                <a:gd name="T10" fmla="*/ 13308 w 256"/>
                <a:gd name="T11" fmla="*/ 4676 h 256"/>
                <a:gd name="T12" fmla="*/ 8992 w 256"/>
                <a:gd name="T13" fmla="*/ 8632 h 256"/>
                <a:gd name="T14" fmla="*/ 4676 w 256"/>
                <a:gd name="T15" fmla="*/ 13308 h 256"/>
                <a:gd name="T16" fmla="*/ 4676 w 256"/>
                <a:gd name="T17" fmla="*/ 13308 h 256"/>
                <a:gd name="T18" fmla="*/ 7553 w 256"/>
                <a:gd name="T19" fmla="*/ 33809 h 256"/>
                <a:gd name="T20" fmla="*/ 58986 w 256"/>
                <a:gd name="T21" fmla="*/ 85241 h 256"/>
                <a:gd name="T22" fmla="*/ 58986 w 256"/>
                <a:gd name="T23" fmla="*/ 85241 h 256"/>
                <a:gd name="T24" fmla="*/ 82004 w 256"/>
                <a:gd name="T25" fmla="*/ 85241 h 256"/>
                <a:gd name="T26" fmla="*/ 85241 w 256"/>
                <a:gd name="T27" fmla="*/ 82004 h 2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6" h="256">
                  <a:moveTo>
                    <a:pt x="237" y="228"/>
                  </a:moveTo>
                  <a:lnTo>
                    <a:pt x="237" y="228"/>
                  </a:lnTo>
                  <a:cubicBezTo>
                    <a:pt x="255" y="211"/>
                    <a:pt x="255" y="182"/>
                    <a:pt x="237" y="164"/>
                  </a:cubicBezTo>
                  <a:lnTo>
                    <a:pt x="94" y="21"/>
                  </a:lnTo>
                  <a:cubicBezTo>
                    <a:pt x="76" y="3"/>
                    <a:pt x="51" y="0"/>
                    <a:pt x="37" y="13"/>
                  </a:cubicBezTo>
                  <a:lnTo>
                    <a:pt x="25" y="24"/>
                  </a:lnTo>
                  <a:lnTo>
                    <a:pt x="13" y="37"/>
                  </a:lnTo>
                  <a:cubicBezTo>
                    <a:pt x="0" y="51"/>
                    <a:pt x="4" y="77"/>
                    <a:pt x="21" y="94"/>
                  </a:cubicBezTo>
                  <a:lnTo>
                    <a:pt x="164" y="237"/>
                  </a:lnTo>
                  <a:cubicBezTo>
                    <a:pt x="182" y="255"/>
                    <a:pt x="210" y="255"/>
                    <a:pt x="228" y="237"/>
                  </a:cubicBezTo>
                  <a:lnTo>
                    <a:pt x="237" y="22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DFC5A50A-2F6A-4DCA-BBFD-EA8AD74D6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325" y="4316413"/>
              <a:ext cx="106363" cy="38100"/>
            </a:xfrm>
            <a:custGeom>
              <a:avLst/>
              <a:gdLst>
                <a:gd name="T0" fmla="*/ 106001 w 294"/>
                <a:gd name="T1" fmla="*/ 16486 h 104"/>
                <a:gd name="T2" fmla="*/ 106001 w 294"/>
                <a:gd name="T3" fmla="*/ 16486 h 104"/>
                <a:gd name="T4" fmla="*/ 89721 w 294"/>
                <a:gd name="T5" fmla="*/ 0 h 104"/>
                <a:gd name="T6" fmla="*/ 17004 w 294"/>
                <a:gd name="T7" fmla="*/ 0 h 104"/>
                <a:gd name="T8" fmla="*/ 17004 w 294"/>
                <a:gd name="T9" fmla="*/ 0 h 104"/>
                <a:gd name="T10" fmla="*/ 362 w 294"/>
                <a:gd name="T11" fmla="*/ 12822 h 104"/>
                <a:gd name="T12" fmla="*/ 362 w 294"/>
                <a:gd name="T13" fmla="*/ 12822 h 104"/>
                <a:gd name="T14" fmla="*/ 17004 w 294"/>
                <a:gd name="T15" fmla="*/ 37734 h 104"/>
                <a:gd name="T16" fmla="*/ 89721 w 294"/>
                <a:gd name="T17" fmla="*/ 37734 h 104"/>
                <a:gd name="T18" fmla="*/ 89721 w 294"/>
                <a:gd name="T19" fmla="*/ 37734 h 104"/>
                <a:gd name="T20" fmla="*/ 106001 w 294"/>
                <a:gd name="T21" fmla="*/ 21248 h 104"/>
                <a:gd name="T22" fmla="*/ 106001 w 294"/>
                <a:gd name="T23" fmla="*/ 16486 h 10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94" h="104">
                  <a:moveTo>
                    <a:pt x="293" y="45"/>
                  </a:moveTo>
                  <a:lnTo>
                    <a:pt x="293" y="45"/>
                  </a:lnTo>
                  <a:cubicBezTo>
                    <a:pt x="293" y="21"/>
                    <a:pt x="273" y="0"/>
                    <a:pt x="248" y="0"/>
                  </a:cubicBezTo>
                  <a:lnTo>
                    <a:pt x="47" y="0"/>
                  </a:lnTo>
                  <a:cubicBezTo>
                    <a:pt x="21" y="0"/>
                    <a:pt x="1" y="15"/>
                    <a:pt x="1" y="35"/>
                  </a:cubicBezTo>
                  <a:cubicBezTo>
                    <a:pt x="0" y="53"/>
                    <a:pt x="21" y="103"/>
                    <a:pt x="47" y="103"/>
                  </a:cubicBezTo>
                  <a:lnTo>
                    <a:pt x="248" y="103"/>
                  </a:lnTo>
                  <a:cubicBezTo>
                    <a:pt x="273" y="103"/>
                    <a:pt x="293" y="83"/>
                    <a:pt x="293" y="58"/>
                  </a:cubicBezTo>
                  <a:lnTo>
                    <a:pt x="293" y="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ED81C147-954C-4060-BEC6-75A2A9D87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679950"/>
              <a:ext cx="92075" cy="92075"/>
            </a:xfrm>
            <a:custGeom>
              <a:avLst/>
              <a:gdLst>
                <a:gd name="T0" fmla="*/ 82004 w 256"/>
                <a:gd name="T1" fmla="*/ 6114 h 256"/>
                <a:gd name="T2" fmla="*/ 82004 w 256"/>
                <a:gd name="T3" fmla="*/ 6114 h 256"/>
                <a:gd name="T4" fmla="*/ 58986 w 256"/>
                <a:gd name="T5" fmla="*/ 6114 h 256"/>
                <a:gd name="T6" fmla="*/ 7553 w 256"/>
                <a:gd name="T7" fmla="*/ 57907 h 256"/>
                <a:gd name="T8" fmla="*/ 7553 w 256"/>
                <a:gd name="T9" fmla="*/ 57907 h 256"/>
                <a:gd name="T10" fmla="*/ 4676 w 256"/>
                <a:gd name="T11" fmla="*/ 78408 h 256"/>
                <a:gd name="T12" fmla="*/ 8992 w 256"/>
                <a:gd name="T13" fmla="*/ 82724 h 256"/>
                <a:gd name="T14" fmla="*/ 13308 w 256"/>
                <a:gd name="T15" fmla="*/ 87399 h 256"/>
                <a:gd name="T16" fmla="*/ 13308 w 256"/>
                <a:gd name="T17" fmla="*/ 87399 h 256"/>
                <a:gd name="T18" fmla="*/ 33809 w 256"/>
                <a:gd name="T19" fmla="*/ 84162 h 256"/>
                <a:gd name="T20" fmla="*/ 85241 w 256"/>
                <a:gd name="T21" fmla="*/ 32370 h 256"/>
                <a:gd name="T22" fmla="*/ 85241 w 256"/>
                <a:gd name="T23" fmla="*/ 32370 h 256"/>
                <a:gd name="T24" fmla="*/ 85241 w 256"/>
                <a:gd name="T25" fmla="*/ 9711 h 256"/>
                <a:gd name="T26" fmla="*/ 82004 w 256"/>
                <a:gd name="T27" fmla="*/ 6114 h 2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6" h="256">
                  <a:moveTo>
                    <a:pt x="228" y="17"/>
                  </a:moveTo>
                  <a:lnTo>
                    <a:pt x="228" y="17"/>
                  </a:lnTo>
                  <a:cubicBezTo>
                    <a:pt x="210" y="0"/>
                    <a:pt x="182" y="0"/>
                    <a:pt x="164" y="17"/>
                  </a:cubicBezTo>
                  <a:lnTo>
                    <a:pt x="21" y="161"/>
                  </a:lnTo>
                  <a:cubicBezTo>
                    <a:pt x="4" y="178"/>
                    <a:pt x="0" y="204"/>
                    <a:pt x="13" y="218"/>
                  </a:cubicBezTo>
                  <a:lnTo>
                    <a:pt x="25" y="230"/>
                  </a:lnTo>
                  <a:lnTo>
                    <a:pt x="37" y="243"/>
                  </a:lnTo>
                  <a:cubicBezTo>
                    <a:pt x="51" y="255"/>
                    <a:pt x="76" y="251"/>
                    <a:pt x="94" y="234"/>
                  </a:cubicBezTo>
                  <a:lnTo>
                    <a:pt x="237" y="90"/>
                  </a:lnTo>
                  <a:cubicBezTo>
                    <a:pt x="255" y="73"/>
                    <a:pt x="255" y="44"/>
                    <a:pt x="237" y="27"/>
                  </a:cubicBezTo>
                  <a:lnTo>
                    <a:pt x="228" y="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3FBDDD2A-6E2B-49E3-A358-5D5B6DE7E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4835525"/>
              <a:ext cx="38100" cy="104775"/>
            </a:xfrm>
            <a:custGeom>
              <a:avLst/>
              <a:gdLst>
                <a:gd name="T0" fmla="*/ 16329 w 105"/>
                <a:gd name="T1" fmla="*/ 0 h 293"/>
                <a:gd name="T2" fmla="*/ 16329 w 105"/>
                <a:gd name="T3" fmla="*/ 0 h 293"/>
                <a:gd name="T4" fmla="*/ 0 w 105"/>
                <a:gd name="T5" fmla="*/ 16092 h 293"/>
                <a:gd name="T6" fmla="*/ 0 w 105"/>
                <a:gd name="T7" fmla="*/ 87968 h 293"/>
                <a:gd name="T8" fmla="*/ 0 w 105"/>
                <a:gd name="T9" fmla="*/ 87968 h 293"/>
                <a:gd name="T10" fmla="*/ 12700 w 105"/>
                <a:gd name="T11" fmla="*/ 104417 h 293"/>
                <a:gd name="T12" fmla="*/ 12700 w 105"/>
                <a:gd name="T13" fmla="*/ 104417 h 293"/>
                <a:gd name="T14" fmla="*/ 37737 w 105"/>
                <a:gd name="T15" fmla="*/ 87968 h 293"/>
                <a:gd name="T16" fmla="*/ 37737 w 105"/>
                <a:gd name="T17" fmla="*/ 16092 h 293"/>
                <a:gd name="T18" fmla="*/ 37737 w 105"/>
                <a:gd name="T19" fmla="*/ 16092 h 293"/>
                <a:gd name="T20" fmla="*/ 21046 w 105"/>
                <a:gd name="T21" fmla="*/ 0 h 293"/>
                <a:gd name="T22" fmla="*/ 16329 w 105"/>
                <a:gd name="T23" fmla="*/ 0 h 2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5" h="293">
                  <a:moveTo>
                    <a:pt x="45" y="0"/>
                  </a:moveTo>
                  <a:lnTo>
                    <a:pt x="45" y="0"/>
                  </a:lnTo>
                  <a:cubicBezTo>
                    <a:pt x="20" y="0"/>
                    <a:pt x="0" y="20"/>
                    <a:pt x="0" y="45"/>
                  </a:cubicBezTo>
                  <a:lnTo>
                    <a:pt x="0" y="246"/>
                  </a:lnTo>
                  <a:cubicBezTo>
                    <a:pt x="0" y="271"/>
                    <a:pt x="16" y="292"/>
                    <a:pt x="35" y="292"/>
                  </a:cubicBezTo>
                  <a:cubicBezTo>
                    <a:pt x="54" y="292"/>
                    <a:pt x="104" y="271"/>
                    <a:pt x="104" y="246"/>
                  </a:cubicBezTo>
                  <a:lnTo>
                    <a:pt x="104" y="45"/>
                  </a:lnTo>
                  <a:cubicBezTo>
                    <a:pt x="104" y="20"/>
                    <a:pt x="83" y="0"/>
                    <a:pt x="58" y="0"/>
                  </a:cubicBezTo>
                  <a:lnTo>
                    <a:pt x="45" y="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1902E2D6-F23F-42A2-B5D8-3744EC744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238" y="4679950"/>
              <a:ext cx="92075" cy="92075"/>
            </a:xfrm>
            <a:custGeom>
              <a:avLst/>
              <a:gdLst>
                <a:gd name="T0" fmla="*/ 6449 w 257"/>
                <a:gd name="T1" fmla="*/ 9711 h 256"/>
                <a:gd name="T2" fmla="*/ 6449 w 257"/>
                <a:gd name="T3" fmla="*/ 9711 h 256"/>
                <a:gd name="T4" fmla="*/ 6449 w 257"/>
                <a:gd name="T5" fmla="*/ 32370 h 256"/>
                <a:gd name="T6" fmla="*/ 57681 w 257"/>
                <a:gd name="T7" fmla="*/ 84162 h 256"/>
                <a:gd name="T8" fmla="*/ 57681 w 257"/>
                <a:gd name="T9" fmla="*/ 84162 h 256"/>
                <a:gd name="T10" fmla="*/ 78461 w 257"/>
                <a:gd name="T11" fmla="*/ 87399 h 256"/>
                <a:gd name="T12" fmla="*/ 82760 w 257"/>
                <a:gd name="T13" fmla="*/ 82724 h 256"/>
                <a:gd name="T14" fmla="*/ 87059 w 257"/>
                <a:gd name="T15" fmla="*/ 78408 h 256"/>
                <a:gd name="T16" fmla="*/ 87059 w 257"/>
                <a:gd name="T17" fmla="*/ 78408 h 256"/>
                <a:gd name="T18" fmla="*/ 83835 w 257"/>
                <a:gd name="T19" fmla="*/ 57907 h 256"/>
                <a:gd name="T20" fmla="*/ 32961 w 257"/>
                <a:gd name="T21" fmla="*/ 6114 h 256"/>
                <a:gd name="T22" fmla="*/ 32961 w 257"/>
                <a:gd name="T23" fmla="*/ 6114 h 256"/>
                <a:gd name="T24" fmla="*/ 10032 w 257"/>
                <a:gd name="T25" fmla="*/ 6114 h 256"/>
                <a:gd name="T26" fmla="*/ 6449 w 257"/>
                <a:gd name="T27" fmla="*/ 9711 h 2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7" h="256">
                  <a:moveTo>
                    <a:pt x="18" y="27"/>
                  </a:moveTo>
                  <a:lnTo>
                    <a:pt x="18" y="27"/>
                  </a:lnTo>
                  <a:cubicBezTo>
                    <a:pt x="0" y="44"/>
                    <a:pt x="0" y="73"/>
                    <a:pt x="18" y="90"/>
                  </a:cubicBezTo>
                  <a:lnTo>
                    <a:pt x="161" y="234"/>
                  </a:lnTo>
                  <a:cubicBezTo>
                    <a:pt x="179" y="251"/>
                    <a:pt x="205" y="255"/>
                    <a:pt x="219" y="243"/>
                  </a:cubicBezTo>
                  <a:lnTo>
                    <a:pt x="231" y="230"/>
                  </a:lnTo>
                  <a:lnTo>
                    <a:pt x="243" y="218"/>
                  </a:lnTo>
                  <a:cubicBezTo>
                    <a:pt x="256" y="204"/>
                    <a:pt x="252" y="178"/>
                    <a:pt x="234" y="161"/>
                  </a:cubicBezTo>
                  <a:lnTo>
                    <a:pt x="92" y="17"/>
                  </a:lnTo>
                  <a:cubicBezTo>
                    <a:pt x="74" y="0"/>
                    <a:pt x="45" y="0"/>
                    <a:pt x="28" y="17"/>
                  </a:cubicBezTo>
                  <a:lnTo>
                    <a:pt x="18" y="2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0E85A825-835F-4C8E-8630-B94EAA02E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225" y="4316413"/>
              <a:ext cx="106363" cy="38100"/>
            </a:xfrm>
            <a:custGeom>
              <a:avLst/>
              <a:gdLst>
                <a:gd name="T0" fmla="*/ 0 w 294"/>
                <a:gd name="T1" fmla="*/ 21046 h 105"/>
                <a:gd name="T2" fmla="*/ 0 w 294"/>
                <a:gd name="T3" fmla="*/ 21046 h 105"/>
                <a:gd name="T4" fmla="*/ 16642 w 294"/>
                <a:gd name="T5" fmla="*/ 37374 h 105"/>
                <a:gd name="T6" fmla="*/ 89721 w 294"/>
                <a:gd name="T7" fmla="*/ 37737 h 105"/>
                <a:gd name="T8" fmla="*/ 89721 w 294"/>
                <a:gd name="T9" fmla="*/ 37737 h 105"/>
                <a:gd name="T10" fmla="*/ 106001 w 294"/>
                <a:gd name="T11" fmla="*/ 25037 h 105"/>
                <a:gd name="T12" fmla="*/ 106001 w 294"/>
                <a:gd name="T13" fmla="*/ 25037 h 105"/>
                <a:gd name="T14" fmla="*/ 89721 w 294"/>
                <a:gd name="T15" fmla="*/ 0 h 105"/>
                <a:gd name="T16" fmla="*/ 16642 w 294"/>
                <a:gd name="T17" fmla="*/ 0 h 105"/>
                <a:gd name="T18" fmla="*/ 16642 w 294"/>
                <a:gd name="T19" fmla="*/ 0 h 105"/>
                <a:gd name="T20" fmla="*/ 0 w 294"/>
                <a:gd name="T21" fmla="*/ 16329 h 105"/>
                <a:gd name="T22" fmla="*/ 0 w 294"/>
                <a:gd name="T23" fmla="*/ 21046 h 1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94" h="105">
                  <a:moveTo>
                    <a:pt x="0" y="58"/>
                  </a:moveTo>
                  <a:lnTo>
                    <a:pt x="0" y="58"/>
                  </a:lnTo>
                  <a:cubicBezTo>
                    <a:pt x="0" y="83"/>
                    <a:pt x="21" y="103"/>
                    <a:pt x="46" y="103"/>
                  </a:cubicBezTo>
                  <a:lnTo>
                    <a:pt x="248" y="104"/>
                  </a:lnTo>
                  <a:cubicBezTo>
                    <a:pt x="272" y="104"/>
                    <a:pt x="293" y="88"/>
                    <a:pt x="293" y="69"/>
                  </a:cubicBezTo>
                  <a:cubicBezTo>
                    <a:pt x="293" y="50"/>
                    <a:pt x="272" y="0"/>
                    <a:pt x="248" y="0"/>
                  </a:cubicBezTo>
                  <a:lnTo>
                    <a:pt x="46" y="0"/>
                  </a:lnTo>
                  <a:cubicBezTo>
                    <a:pt x="21" y="0"/>
                    <a:pt x="0" y="21"/>
                    <a:pt x="0" y="45"/>
                  </a:cubicBezTo>
                  <a:lnTo>
                    <a:pt x="0" y="5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DB192DAC-8370-43D6-9DA5-C63CD58B2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238" y="3898900"/>
              <a:ext cx="92075" cy="92075"/>
            </a:xfrm>
            <a:custGeom>
              <a:avLst/>
              <a:gdLst>
                <a:gd name="T0" fmla="*/ 10032 w 257"/>
                <a:gd name="T1" fmla="*/ 85601 h 256"/>
                <a:gd name="T2" fmla="*/ 10032 w 257"/>
                <a:gd name="T3" fmla="*/ 85601 h 256"/>
                <a:gd name="T4" fmla="*/ 32961 w 257"/>
                <a:gd name="T5" fmla="*/ 85601 h 256"/>
                <a:gd name="T6" fmla="*/ 84193 w 257"/>
                <a:gd name="T7" fmla="*/ 33809 h 256"/>
                <a:gd name="T8" fmla="*/ 84193 w 257"/>
                <a:gd name="T9" fmla="*/ 33809 h 256"/>
                <a:gd name="T10" fmla="*/ 87059 w 257"/>
                <a:gd name="T11" fmla="*/ 13308 h 256"/>
                <a:gd name="T12" fmla="*/ 82760 w 257"/>
                <a:gd name="T13" fmla="*/ 8632 h 256"/>
                <a:gd name="T14" fmla="*/ 78461 w 257"/>
                <a:gd name="T15" fmla="*/ 4676 h 256"/>
                <a:gd name="T16" fmla="*/ 78461 w 257"/>
                <a:gd name="T17" fmla="*/ 4676 h 256"/>
                <a:gd name="T18" fmla="*/ 57681 w 257"/>
                <a:gd name="T19" fmla="*/ 7553 h 256"/>
                <a:gd name="T20" fmla="*/ 6449 w 257"/>
                <a:gd name="T21" fmla="*/ 58986 h 256"/>
                <a:gd name="T22" fmla="*/ 6449 w 257"/>
                <a:gd name="T23" fmla="*/ 58986 h 256"/>
                <a:gd name="T24" fmla="*/ 6449 w 257"/>
                <a:gd name="T25" fmla="*/ 82004 h 256"/>
                <a:gd name="T26" fmla="*/ 10032 w 257"/>
                <a:gd name="T27" fmla="*/ 85601 h 2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57" h="256">
                  <a:moveTo>
                    <a:pt x="28" y="238"/>
                  </a:moveTo>
                  <a:lnTo>
                    <a:pt x="28" y="238"/>
                  </a:lnTo>
                  <a:cubicBezTo>
                    <a:pt x="45" y="255"/>
                    <a:pt x="74" y="255"/>
                    <a:pt x="92" y="238"/>
                  </a:cubicBezTo>
                  <a:lnTo>
                    <a:pt x="235" y="94"/>
                  </a:lnTo>
                  <a:cubicBezTo>
                    <a:pt x="252" y="77"/>
                    <a:pt x="256" y="51"/>
                    <a:pt x="243" y="37"/>
                  </a:cubicBezTo>
                  <a:lnTo>
                    <a:pt x="231" y="24"/>
                  </a:lnTo>
                  <a:lnTo>
                    <a:pt x="219" y="13"/>
                  </a:lnTo>
                  <a:cubicBezTo>
                    <a:pt x="205" y="0"/>
                    <a:pt x="179" y="3"/>
                    <a:pt x="161" y="21"/>
                  </a:cubicBezTo>
                  <a:lnTo>
                    <a:pt x="18" y="164"/>
                  </a:lnTo>
                  <a:cubicBezTo>
                    <a:pt x="0" y="182"/>
                    <a:pt x="0" y="211"/>
                    <a:pt x="18" y="228"/>
                  </a:cubicBezTo>
                  <a:lnTo>
                    <a:pt x="28" y="2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E30AED33-268D-4129-A185-E6924095A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700" y="3730625"/>
              <a:ext cx="38100" cy="104775"/>
            </a:xfrm>
            <a:custGeom>
              <a:avLst/>
              <a:gdLst>
                <a:gd name="T0" fmla="*/ 21046 w 105"/>
                <a:gd name="T1" fmla="*/ 104417 h 293"/>
                <a:gd name="T2" fmla="*/ 21046 w 105"/>
                <a:gd name="T3" fmla="*/ 104417 h 293"/>
                <a:gd name="T4" fmla="*/ 37737 w 105"/>
                <a:gd name="T5" fmla="*/ 88326 h 293"/>
                <a:gd name="T6" fmla="*/ 37737 w 105"/>
                <a:gd name="T7" fmla="*/ 16449 h 293"/>
                <a:gd name="T8" fmla="*/ 37737 w 105"/>
                <a:gd name="T9" fmla="*/ 16449 h 293"/>
                <a:gd name="T10" fmla="*/ 25037 w 105"/>
                <a:gd name="T11" fmla="*/ 0 h 293"/>
                <a:gd name="T12" fmla="*/ 25037 w 105"/>
                <a:gd name="T13" fmla="*/ 0 h 293"/>
                <a:gd name="T14" fmla="*/ 0 w 105"/>
                <a:gd name="T15" fmla="*/ 16449 h 293"/>
                <a:gd name="T16" fmla="*/ 0 w 105"/>
                <a:gd name="T17" fmla="*/ 88326 h 293"/>
                <a:gd name="T18" fmla="*/ 0 w 105"/>
                <a:gd name="T19" fmla="*/ 88326 h 293"/>
                <a:gd name="T20" fmla="*/ 16329 w 105"/>
                <a:gd name="T21" fmla="*/ 104417 h 293"/>
                <a:gd name="T22" fmla="*/ 21046 w 105"/>
                <a:gd name="T23" fmla="*/ 104417 h 29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5" h="293">
                  <a:moveTo>
                    <a:pt x="58" y="292"/>
                  </a:moveTo>
                  <a:lnTo>
                    <a:pt x="58" y="292"/>
                  </a:lnTo>
                  <a:cubicBezTo>
                    <a:pt x="83" y="292"/>
                    <a:pt x="104" y="272"/>
                    <a:pt x="104" y="247"/>
                  </a:cubicBezTo>
                  <a:lnTo>
                    <a:pt x="104" y="46"/>
                  </a:lnTo>
                  <a:cubicBezTo>
                    <a:pt x="104" y="21"/>
                    <a:pt x="88" y="1"/>
                    <a:pt x="69" y="0"/>
                  </a:cubicBezTo>
                  <a:cubicBezTo>
                    <a:pt x="50" y="0"/>
                    <a:pt x="0" y="21"/>
                    <a:pt x="0" y="46"/>
                  </a:cubicBezTo>
                  <a:lnTo>
                    <a:pt x="0" y="247"/>
                  </a:lnTo>
                  <a:cubicBezTo>
                    <a:pt x="0" y="272"/>
                    <a:pt x="20" y="292"/>
                    <a:pt x="45" y="292"/>
                  </a:cubicBezTo>
                  <a:lnTo>
                    <a:pt x="58" y="29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2917CCD9-2C2E-4A47-B8F3-EA15859C9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663" y="4143375"/>
              <a:ext cx="250825" cy="250825"/>
            </a:xfrm>
            <a:custGeom>
              <a:avLst/>
              <a:gdLst>
                <a:gd name="T0" fmla="*/ 237529 w 698"/>
                <a:gd name="T1" fmla="*/ 185064 h 698"/>
                <a:gd name="T2" fmla="*/ 237529 w 698"/>
                <a:gd name="T3" fmla="*/ 185064 h 698"/>
                <a:gd name="T4" fmla="*/ 237529 w 698"/>
                <a:gd name="T5" fmla="*/ 231420 h 698"/>
                <a:gd name="T6" fmla="*/ 230702 w 698"/>
                <a:gd name="T7" fmla="*/ 237888 h 698"/>
                <a:gd name="T8" fmla="*/ 230702 w 698"/>
                <a:gd name="T9" fmla="*/ 237888 h 698"/>
                <a:gd name="T10" fmla="*/ 185064 w 698"/>
                <a:gd name="T11" fmla="*/ 237888 h 698"/>
                <a:gd name="T12" fmla="*/ 23717 w 698"/>
                <a:gd name="T13" fmla="*/ 76901 h 698"/>
                <a:gd name="T14" fmla="*/ 23717 w 698"/>
                <a:gd name="T15" fmla="*/ 76901 h 698"/>
                <a:gd name="T16" fmla="*/ 0 w 698"/>
                <a:gd name="T17" fmla="*/ 26951 h 698"/>
                <a:gd name="T18" fmla="*/ 0 w 698"/>
                <a:gd name="T19" fmla="*/ 26951 h 698"/>
                <a:gd name="T20" fmla="*/ 26592 w 698"/>
                <a:gd name="T21" fmla="*/ 719 h 698"/>
                <a:gd name="T22" fmla="*/ 26592 w 698"/>
                <a:gd name="T23" fmla="*/ 719 h 698"/>
                <a:gd name="T24" fmla="*/ 76182 w 698"/>
                <a:gd name="T25" fmla="*/ 24076 h 698"/>
                <a:gd name="T26" fmla="*/ 237529 w 698"/>
                <a:gd name="T27" fmla="*/ 185064 h 69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98" h="698">
                  <a:moveTo>
                    <a:pt x="661" y="515"/>
                  </a:moveTo>
                  <a:lnTo>
                    <a:pt x="661" y="515"/>
                  </a:lnTo>
                  <a:cubicBezTo>
                    <a:pt x="697" y="551"/>
                    <a:pt x="697" y="608"/>
                    <a:pt x="661" y="644"/>
                  </a:cubicBezTo>
                  <a:lnTo>
                    <a:pt x="642" y="662"/>
                  </a:lnTo>
                  <a:cubicBezTo>
                    <a:pt x="608" y="697"/>
                    <a:pt x="550" y="697"/>
                    <a:pt x="515" y="662"/>
                  </a:cubicBezTo>
                  <a:lnTo>
                    <a:pt x="66" y="214"/>
                  </a:lnTo>
                  <a:cubicBezTo>
                    <a:pt x="31" y="178"/>
                    <a:pt x="2" y="116"/>
                    <a:pt x="0" y="75"/>
                  </a:cubicBezTo>
                  <a:cubicBezTo>
                    <a:pt x="0" y="34"/>
                    <a:pt x="33" y="0"/>
                    <a:pt x="74" y="2"/>
                  </a:cubicBezTo>
                  <a:cubicBezTo>
                    <a:pt x="115" y="2"/>
                    <a:pt x="177" y="32"/>
                    <a:pt x="212" y="67"/>
                  </a:cubicBezTo>
                  <a:lnTo>
                    <a:pt x="661" y="51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F87C5B0A-D69B-4836-8837-9CD1F87B6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250" y="4049713"/>
              <a:ext cx="349250" cy="349250"/>
            </a:xfrm>
            <a:custGeom>
              <a:avLst/>
              <a:gdLst>
                <a:gd name="T0" fmla="*/ 52154 w 971"/>
                <a:gd name="T1" fmla="*/ 334518 h 972"/>
                <a:gd name="T2" fmla="*/ 52154 w 971"/>
                <a:gd name="T3" fmla="*/ 334518 h 972"/>
                <a:gd name="T4" fmla="*/ 10071 w 971"/>
                <a:gd name="T5" fmla="*/ 338471 h 972"/>
                <a:gd name="T6" fmla="*/ 10071 w 971"/>
                <a:gd name="T7" fmla="*/ 338471 h 972"/>
                <a:gd name="T8" fmla="*/ 14387 w 971"/>
                <a:gd name="T9" fmla="*/ 296431 h 972"/>
                <a:gd name="T10" fmla="*/ 287745 w 971"/>
                <a:gd name="T11" fmla="*/ 23715 h 972"/>
                <a:gd name="T12" fmla="*/ 287745 w 971"/>
                <a:gd name="T13" fmla="*/ 23715 h 972"/>
                <a:gd name="T14" fmla="*/ 329827 w 971"/>
                <a:gd name="T15" fmla="*/ 359 h 972"/>
                <a:gd name="T16" fmla="*/ 329827 w 971"/>
                <a:gd name="T17" fmla="*/ 359 h 972"/>
                <a:gd name="T18" fmla="*/ 348890 w 971"/>
                <a:gd name="T19" fmla="*/ 19403 h 972"/>
                <a:gd name="T20" fmla="*/ 348890 w 971"/>
                <a:gd name="T21" fmla="*/ 19403 h 972"/>
                <a:gd name="T22" fmla="*/ 325511 w 971"/>
                <a:gd name="T23" fmla="*/ 61801 h 972"/>
                <a:gd name="T24" fmla="*/ 52154 w 971"/>
                <a:gd name="T25" fmla="*/ 334518 h 9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71" h="972">
                  <a:moveTo>
                    <a:pt x="145" y="931"/>
                  </a:moveTo>
                  <a:lnTo>
                    <a:pt x="145" y="931"/>
                  </a:lnTo>
                  <a:cubicBezTo>
                    <a:pt x="110" y="966"/>
                    <a:pt x="58" y="971"/>
                    <a:pt x="28" y="942"/>
                  </a:cubicBezTo>
                  <a:cubicBezTo>
                    <a:pt x="0" y="913"/>
                    <a:pt x="4" y="861"/>
                    <a:pt x="40" y="825"/>
                  </a:cubicBezTo>
                  <a:lnTo>
                    <a:pt x="800" y="66"/>
                  </a:lnTo>
                  <a:cubicBezTo>
                    <a:pt x="834" y="31"/>
                    <a:pt x="888" y="1"/>
                    <a:pt x="917" y="1"/>
                  </a:cubicBezTo>
                  <a:cubicBezTo>
                    <a:pt x="947" y="0"/>
                    <a:pt x="970" y="24"/>
                    <a:pt x="970" y="54"/>
                  </a:cubicBezTo>
                  <a:cubicBezTo>
                    <a:pt x="969" y="84"/>
                    <a:pt x="940" y="136"/>
                    <a:pt x="905" y="172"/>
                  </a:cubicBezTo>
                  <a:lnTo>
                    <a:pt x="145" y="93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</p:grpSp>
      <p:sp>
        <p:nvSpPr>
          <p:cNvPr id="8" name="Freeform 29">
            <a:extLst>
              <a:ext uri="{FF2B5EF4-FFF2-40B4-BE49-F238E27FC236}">
                <a16:creationId xmlns:a16="http://schemas.microsoft.com/office/drawing/2014/main" id="{B71FF57B-E81D-4165-ACDA-215FFFD1F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487" y="3451783"/>
            <a:ext cx="806060" cy="815406"/>
          </a:xfrm>
          <a:custGeom>
            <a:avLst/>
            <a:gdLst>
              <a:gd name="T0" fmla="*/ 403066 w 3041"/>
              <a:gd name="T1" fmla="*/ 553858 h 3079"/>
              <a:gd name="T2" fmla="*/ 551470 w 3041"/>
              <a:gd name="T3" fmla="*/ 702848 h 3079"/>
              <a:gd name="T4" fmla="*/ 551470 w 3041"/>
              <a:gd name="T5" fmla="*/ 405227 h 3079"/>
              <a:gd name="T6" fmla="*/ 337870 w 3041"/>
              <a:gd name="T7" fmla="*/ 553858 h 3079"/>
              <a:gd name="T8" fmla="*/ 551470 w 3041"/>
              <a:gd name="T9" fmla="*/ 340088 h 3079"/>
              <a:gd name="T10" fmla="*/ 551470 w 3041"/>
              <a:gd name="T11" fmla="*/ 767987 h 3079"/>
              <a:gd name="T12" fmla="*/ 320580 w 3041"/>
              <a:gd name="T13" fmla="*/ 843562 h 3079"/>
              <a:gd name="T14" fmla="*/ 416394 w 3041"/>
              <a:gd name="T15" fmla="*/ 898984 h 3079"/>
              <a:gd name="T16" fmla="*/ 436925 w 3041"/>
              <a:gd name="T17" fmla="*/ 1026742 h 3079"/>
              <a:gd name="T18" fmla="*/ 650525 w 3041"/>
              <a:gd name="T19" fmla="*/ 1042577 h 3079"/>
              <a:gd name="T20" fmla="*/ 666374 w 3041"/>
              <a:gd name="T21" fmla="*/ 929214 h 3079"/>
              <a:gd name="T22" fmla="*/ 782719 w 3041"/>
              <a:gd name="T23" fmla="*/ 843562 h 3079"/>
              <a:gd name="T24" fmla="*/ 904108 w 3041"/>
              <a:gd name="T25" fmla="*/ 889987 h 3079"/>
              <a:gd name="T26" fmla="*/ 912032 w 3041"/>
              <a:gd name="T27" fmla="*/ 892146 h 3079"/>
              <a:gd name="T28" fmla="*/ 1024775 w 3041"/>
              <a:gd name="T29" fmla="*/ 712925 h 3079"/>
              <a:gd name="T30" fmla="*/ 1019012 w 3041"/>
              <a:gd name="T31" fmla="*/ 691332 h 3079"/>
              <a:gd name="T32" fmla="*/ 918516 w 3041"/>
              <a:gd name="T33" fmla="*/ 609279 h 3079"/>
              <a:gd name="T34" fmla="*/ 922478 w 3041"/>
              <a:gd name="T35" fmla="*/ 553858 h 3079"/>
              <a:gd name="T36" fmla="*/ 934365 w 3041"/>
              <a:gd name="T37" fmla="*/ 466046 h 3079"/>
              <a:gd name="T38" fmla="*/ 1026216 w 3041"/>
              <a:gd name="T39" fmla="*/ 407386 h 3079"/>
              <a:gd name="T40" fmla="*/ 925720 w 3041"/>
              <a:gd name="T41" fmla="*/ 224206 h 3079"/>
              <a:gd name="T42" fmla="*/ 912032 w 3041"/>
              <a:gd name="T43" fmla="*/ 216289 h 3079"/>
              <a:gd name="T44" fmla="*/ 819460 w 3041"/>
              <a:gd name="T45" fmla="*/ 267032 h 3079"/>
              <a:gd name="T46" fmla="*/ 687266 w 3041"/>
              <a:gd name="T47" fmla="*/ 209091 h 3079"/>
              <a:gd name="T48" fmla="*/ 666374 w 3041"/>
              <a:gd name="T49" fmla="*/ 80973 h 3079"/>
              <a:gd name="T50" fmla="*/ 452774 w 3041"/>
              <a:gd name="T51" fmla="*/ 65139 h 3079"/>
              <a:gd name="T52" fmla="*/ 436925 w 3041"/>
              <a:gd name="T53" fmla="*/ 178861 h 3079"/>
              <a:gd name="T54" fmla="*/ 416394 w 3041"/>
              <a:gd name="T55" fmla="*/ 209091 h 3079"/>
              <a:gd name="T56" fmla="*/ 283839 w 3041"/>
              <a:gd name="T57" fmla="*/ 267032 h 3079"/>
              <a:gd name="T58" fmla="*/ 191267 w 3041"/>
              <a:gd name="T59" fmla="*/ 216289 h 3079"/>
              <a:gd name="T60" fmla="*/ 78524 w 3041"/>
              <a:gd name="T61" fmla="*/ 395150 h 3079"/>
              <a:gd name="T62" fmla="*/ 77083 w 3041"/>
              <a:gd name="T63" fmla="*/ 407386 h 3079"/>
              <a:gd name="T64" fmla="*/ 169295 w 3041"/>
              <a:gd name="T65" fmla="*/ 465687 h 3079"/>
              <a:gd name="T66" fmla="*/ 180822 w 3041"/>
              <a:gd name="T67" fmla="*/ 553858 h 3079"/>
              <a:gd name="T68" fmla="*/ 184784 w 3041"/>
              <a:gd name="T69" fmla="*/ 609279 h 3079"/>
              <a:gd name="T70" fmla="*/ 84287 w 3041"/>
              <a:gd name="T71" fmla="*/ 691332 h 3079"/>
              <a:gd name="T72" fmla="*/ 177580 w 3041"/>
              <a:gd name="T73" fmla="*/ 883869 h 3079"/>
              <a:gd name="T74" fmla="*/ 199192 w 3041"/>
              <a:gd name="T75" fmla="*/ 889987 h 3079"/>
              <a:gd name="T76" fmla="*/ 300409 w 3041"/>
              <a:gd name="T77" fmla="*/ 836724 h 3079"/>
              <a:gd name="T78" fmla="*/ 452774 w 3041"/>
              <a:gd name="T79" fmla="*/ 1107715 h 3079"/>
              <a:gd name="T80" fmla="*/ 371729 w 3041"/>
              <a:gd name="T81" fmla="*/ 950807 h 3079"/>
              <a:gd name="T82" fmla="*/ 231610 w 3041"/>
              <a:gd name="T83" fmla="*/ 946128 h 3079"/>
              <a:gd name="T84" fmla="*/ 121028 w 3041"/>
              <a:gd name="T85" fmla="*/ 916618 h 3079"/>
              <a:gd name="T86" fmla="*/ 51869 w 3041"/>
              <a:gd name="T87" fmla="*/ 634831 h 3079"/>
              <a:gd name="T88" fmla="*/ 115625 w 3041"/>
              <a:gd name="T89" fmla="*/ 553858 h 3079"/>
              <a:gd name="T90" fmla="*/ 51869 w 3041"/>
              <a:gd name="T91" fmla="*/ 473244 h 3079"/>
              <a:gd name="T92" fmla="*/ 14048 w 3041"/>
              <a:gd name="T93" fmla="*/ 424300 h 3079"/>
              <a:gd name="T94" fmla="*/ 121028 w 3041"/>
              <a:gd name="T95" fmla="*/ 191457 h 3079"/>
              <a:gd name="T96" fmla="*/ 231610 w 3041"/>
              <a:gd name="T97" fmla="*/ 161947 h 3079"/>
              <a:gd name="T98" fmla="*/ 371729 w 3041"/>
              <a:gd name="T99" fmla="*/ 157268 h 3079"/>
              <a:gd name="T100" fmla="*/ 452774 w 3041"/>
              <a:gd name="T101" fmla="*/ 0 h 3079"/>
              <a:gd name="T102" fmla="*/ 731571 w 3041"/>
              <a:gd name="T103" fmla="*/ 80973 h 3079"/>
              <a:gd name="T104" fmla="*/ 805412 w 3041"/>
              <a:gd name="T105" fmla="*/ 200094 h 3079"/>
              <a:gd name="T106" fmla="*/ 912032 w 3041"/>
              <a:gd name="T107" fmla="*/ 151150 h 3079"/>
              <a:gd name="T108" fmla="*/ 1080967 w 3041"/>
              <a:gd name="T109" fmla="*/ 362761 h 3079"/>
              <a:gd name="T110" fmla="*/ 1089252 w 3041"/>
              <a:gd name="T111" fmla="*/ 424300 h 3079"/>
              <a:gd name="T112" fmla="*/ 985513 w 3041"/>
              <a:gd name="T113" fmla="*/ 511392 h 3079"/>
              <a:gd name="T114" fmla="*/ 985513 w 3041"/>
              <a:gd name="T115" fmla="*/ 596683 h 3079"/>
              <a:gd name="T116" fmla="*/ 1089252 w 3041"/>
              <a:gd name="T117" fmla="*/ 684135 h 3079"/>
              <a:gd name="T118" fmla="*/ 982271 w 3041"/>
              <a:gd name="T119" fmla="*/ 916618 h 3079"/>
              <a:gd name="T120" fmla="*/ 912032 w 3041"/>
              <a:gd name="T121" fmla="*/ 956925 h 3079"/>
              <a:gd name="T122" fmla="*/ 805412 w 3041"/>
              <a:gd name="T123" fmla="*/ 907981 h 3079"/>
              <a:gd name="T124" fmla="*/ 731571 w 3041"/>
              <a:gd name="T125" fmla="*/ 1026742 h 307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3041" h="3079">
                <a:moveTo>
                  <a:pt x="1531" y="1126"/>
                </a:moveTo>
                <a:lnTo>
                  <a:pt x="1531" y="1126"/>
                </a:lnTo>
                <a:cubicBezTo>
                  <a:pt x="1303" y="1126"/>
                  <a:pt x="1119" y="1312"/>
                  <a:pt x="1119" y="1539"/>
                </a:cubicBezTo>
                <a:cubicBezTo>
                  <a:pt x="1119" y="1767"/>
                  <a:pt x="1303" y="1953"/>
                  <a:pt x="1531" y="1953"/>
                </a:cubicBezTo>
                <a:cubicBezTo>
                  <a:pt x="1759" y="1953"/>
                  <a:pt x="1945" y="1767"/>
                  <a:pt x="1945" y="1539"/>
                </a:cubicBezTo>
                <a:cubicBezTo>
                  <a:pt x="1945" y="1312"/>
                  <a:pt x="1759" y="1126"/>
                  <a:pt x="1531" y="1126"/>
                </a:cubicBezTo>
                <a:close/>
                <a:moveTo>
                  <a:pt x="1531" y="2134"/>
                </a:moveTo>
                <a:lnTo>
                  <a:pt x="1531" y="2134"/>
                </a:lnTo>
                <a:cubicBezTo>
                  <a:pt x="1204" y="2134"/>
                  <a:pt x="938" y="1867"/>
                  <a:pt x="938" y="1539"/>
                </a:cubicBezTo>
                <a:cubicBezTo>
                  <a:pt x="938" y="1212"/>
                  <a:pt x="1204" y="945"/>
                  <a:pt x="1531" y="945"/>
                </a:cubicBezTo>
                <a:cubicBezTo>
                  <a:pt x="1859" y="945"/>
                  <a:pt x="2126" y="1212"/>
                  <a:pt x="2126" y="1539"/>
                </a:cubicBezTo>
                <a:cubicBezTo>
                  <a:pt x="2126" y="1867"/>
                  <a:pt x="1859" y="2134"/>
                  <a:pt x="1531" y="2134"/>
                </a:cubicBezTo>
                <a:close/>
                <a:moveTo>
                  <a:pt x="834" y="2325"/>
                </a:moveTo>
                <a:lnTo>
                  <a:pt x="834" y="2325"/>
                </a:lnTo>
                <a:cubicBezTo>
                  <a:pt x="854" y="2325"/>
                  <a:pt x="874" y="2331"/>
                  <a:pt x="890" y="2344"/>
                </a:cubicBezTo>
                <a:cubicBezTo>
                  <a:pt x="970" y="2409"/>
                  <a:pt x="1060" y="2460"/>
                  <a:pt x="1156" y="2498"/>
                </a:cubicBezTo>
                <a:cubicBezTo>
                  <a:pt x="1190" y="2511"/>
                  <a:pt x="1213" y="2545"/>
                  <a:pt x="1213" y="2582"/>
                </a:cubicBezTo>
                <a:lnTo>
                  <a:pt x="1213" y="2853"/>
                </a:lnTo>
                <a:cubicBezTo>
                  <a:pt x="1213" y="2877"/>
                  <a:pt x="1233" y="2897"/>
                  <a:pt x="1257" y="2897"/>
                </a:cubicBezTo>
                <a:lnTo>
                  <a:pt x="1806" y="2897"/>
                </a:lnTo>
                <a:cubicBezTo>
                  <a:pt x="1830" y="2897"/>
                  <a:pt x="1850" y="2877"/>
                  <a:pt x="1850" y="2853"/>
                </a:cubicBezTo>
                <a:lnTo>
                  <a:pt x="1850" y="2582"/>
                </a:lnTo>
                <a:cubicBezTo>
                  <a:pt x="1850" y="2545"/>
                  <a:pt x="1873" y="2511"/>
                  <a:pt x="1908" y="2498"/>
                </a:cubicBezTo>
                <a:cubicBezTo>
                  <a:pt x="2003" y="2460"/>
                  <a:pt x="2093" y="2409"/>
                  <a:pt x="2173" y="2344"/>
                </a:cubicBezTo>
                <a:cubicBezTo>
                  <a:pt x="2202" y="2321"/>
                  <a:pt x="2243" y="2318"/>
                  <a:pt x="2275" y="2337"/>
                </a:cubicBezTo>
                <a:lnTo>
                  <a:pt x="2510" y="2473"/>
                </a:lnTo>
                <a:cubicBezTo>
                  <a:pt x="2517" y="2476"/>
                  <a:pt x="2524" y="2479"/>
                  <a:pt x="2532" y="2479"/>
                </a:cubicBezTo>
                <a:cubicBezTo>
                  <a:pt x="2545" y="2479"/>
                  <a:pt x="2561" y="2473"/>
                  <a:pt x="2570" y="2456"/>
                </a:cubicBezTo>
                <a:lnTo>
                  <a:pt x="2845" y="1981"/>
                </a:lnTo>
                <a:cubicBezTo>
                  <a:pt x="2853" y="1967"/>
                  <a:pt x="2851" y="1954"/>
                  <a:pt x="2849" y="1947"/>
                </a:cubicBezTo>
                <a:cubicBezTo>
                  <a:pt x="2848" y="1941"/>
                  <a:pt x="2842" y="1928"/>
                  <a:pt x="2829" y="1921"/>
                </a:cubicBezTo>
                <a:lnTo>
                  <a:pt x="2594" y="1785"/>
                </a:lnTo>
                <a:cubicBezTo>
                  <a:pt x="2561" y="1766"/>
                  <a:pt x="2544" y="1730"/>
                  <a:pt x="2550" y="1693"/>
                </a:cubicBezTo>
                <a:cubicBezTo>
                  <a:pt x="2557" y="1642"/>
                  <a:pt x="2561" y="1590"/>
                  <a:pt x="2561" y="1539"/>
                </a:cubicBezTo>
                <a:cubicBezTo>
                  <a:pt x="2561" y="1488"/>
                  <a:pt x="2557" y="1437"/>
                  <a:pt x="2550" y="1386"/>
                </a:cubicBezTo>
                <a:cubicBezTo>
                  <a:pt x="2544" y="1349"/>
                  <a:pt x="2561" y="1313"/>
                  <a:pt x="2594" y="1295"/>
                </a:cubicBezTo>
                <a:lnTo>
                  <a:pt x="2829" y="1158"/>
                </a:lnTo>
                <a:cubicBezTo>
                  <a:pt x="2842" y="1151"/>
                  <a:pt x="2848" y="1138"/>
                  <a:pt x="2849" y="1132"/>
                </a:cubicBezTo>
                <a:cubicBezTo>
                  <a:pt x="2851" y="1125"/>
                  <a:pt x="2853" y="1112"/>
                  <a:pt x="2845" y="1098"/>
                </a:cubicBezTo>
                <a:lnTo>
                  <a:pt x="2570" y="623"/>
                </a:lnTo>
                <a:cubicBezTo>
                  <a:pt x="2561" y="607"/>
                  <a:pt x="2545" y="601"/>
                  <a:pt x="2532" y="601"/>
                </a:cubicBezTo>
                <a:cubicBezTo>
                  <a:pt x="2524" y="601"/>
                  <a:pt x="2517" y="603"/>
                  <a:pt x="2510" y="607"/>
                </a:cubicBezTo>
                <a:lnTo>
                  <a:pt x="2275" y="742"/>
                </a:lnTo>
                <a:cubicBezTo>
                  <a:pt x="2243" y="760"/>
                  <a:pt x="2202" y="758"/>
                  <a:pt x="2173" y="735"/>
                </a:cubicBezTo>
                <a:cubicBezTo>
                  <a:pt x="2092" y="670"/>
                  <a:pt x="2003" y="618"/>
                  <a:pt x="1908" y="581"/>
                </a:cubicBezTo>
                <a:cubicBezTo>
                  <a:pt x="1873" y="567"/>
                  <a:pt x="1850" y="535"/>
                  <a:pt x="1850" y="497"/>
                </a:cubicBezTo>
                <a:lnTo>
                  <a:pt x="1850" y="225"/>
                </a:lnTo>
                <a:cubicBezTo>
                  <a:pt x="1850" y="201"/>
                  <a:pt x="1830" y="181"/>
                  <a:pt x="1806" y="181"/>
                </a:cubicBezTo>
                <a:lnTo>
                  <a:pt x="1257" y="181"/>
                </a:lnTo>
                <a:cubicBezTo>
                  <a:pt x="1233" y="181"/>
                  <a:pt x="1213" y="201"/>
                  <a:pt x="1213" y="225"/>
                </a:cubicBezTo>
                <a:lnTo>
                  <a:pt x="1213" y="497"/>
                </a:lnTo>
                <a:cubicBezTo>
                  <a:pt x="1213" y="535"/>
                  <a:pt x="1190" y="567"/>
                  <a:pt x="1156" y="581"/>
                </a:cubicBezTo>
                <a:cubicBezTo>
                  <a:pt x="1060" y="618"/>
                  <a:pt x="970" y="670"/>
                  <a:pt x="890" y="735"/>
                </a:cubicBezTo>
                <a:cubicBezTo>
                  <a:pt x="861" y="758"/>
                  <a:pt x="821" y="760"/>
                  <a:pt x="788" y="742"/>
                </a:cubicBezTo>
                <a:lnTo>
                  <a:pt x="553" y="607"/>
                </a:lnTo>
                <a:cubicBezTo>
                  <a:pt x="546" y="603"/>
                  <a:pt x="539" y="601"/>
                  <a:pt x="531" y="601"/>
                </a:cubicBezTo>
                <a:cubicBezTo>
                  <a:pt x="519" y="601"/>
                  <a:pt x="502" y="607"/>
                  <a:pt x="493" y="623"/>
                </a:cubicBezTo>
                <a:lnTo>
                  <a:pt x="218" y="1098"/>
                </a:lnTo>
                <a:cubicBezTo>
                  <a:pt x="210" y="1112"/>
                  <a:pt x="212" y="1125"/>
                  <a:pt x="214" y="1132"/>
                </a:cubicBezTo>
                <a:cubicBezTo>
                  <a:pt x="216" y="1138"/>
                  <a:pt x="220" y="1151"/>
                  <a:pt x="234" y="1158"/>
                </a:cubicBezTo>
                <a:lnTo>
                  <a:pt x="470" y="1294"/>
                </a:lnTo>
                <a:cubicBezTo>
                  <a:pt x="502" y="1313"/>
                  <a:pt x="519" y="1349"/>
                  <a:pt x="513" y="1386"/>
                </a:cubicBezTo>
                <a:cubicBezTo>
                  <a:pt x="506" y="1437"/>
                  <a:pt x="502" y="1488"/>
                  <a:pt x="502" y="1539"/>
                </a:cubicBezTo>
                <a:cubicBezTo>
                  <a:pt x="502" y="1590"/>
                  <a:pt x="506" y="1642"/>
                  <a:pt x="513" y="1693"/>
                </a:cubicBezTo>
                <a:cubicBezTo>
                  <a:pt x="519" y="1730"/>
                  <a:pt x="501" y="1766"/>
                  <a:pt x="470" y="1785"/>
                </a:cubicBezTo>
                <a:lnTo>
                  <a:pt x="234" y="1921"/>
                </a:lnTo>
                <a:cubicBezTo>
                  <a:pt x="213" y="1932"/>
                  <a:pt x="206" y="1960"/>
                  <a:pt x="218" y="1981"/>
                </a:cubicBezTo>
                <a:lnTo>
                  <a:pt x="493" y="2456"/>
                </a:lnTo>
                <a:cubicBezTo>
                  <a:pt x="502" y="2473"/>
                  <a:pt x="519" y="2479"/>
                  <a:pt x="531" y="2479"/>
                </a:cubicBezTo>
                <a:cubicBezTo>
                  <a:pt x="539" y="2479"/>
                  <a:pt x="546" y="2476"/>
                  <a:pt x="553" y="2473"/>
                </a:cubicBezTo>
                <a:lnTo>
                  <a:pt x="788" y="2337"/>
                </a:lnTo>
                <a:cubicBezTo>
                  <a:pt x="803" y="2328"/>
                  <a:pt x="818" y="2325"/>
                  <a:pt x="834" y="2325"/>
                </a:cubicBezTo>
                <a:close/>
                <a:moveTo>
                  <a:pt x="1806" y="3078"/>
                </a:moveTo>
                <a:lnTo>
                  <a:pt x="1257" y="3078"/>
                </a:lnTo>
                <a:cubicBezTo>
                  <a:pt x="1133" y="3078"/>
                  <a:pt x="1032" y="2978"/>
                  <a:pt x="1032" y="2853"/>
                </a:cubicBezTo>
                <a:lnTo>
                  <a:pt x="1032" y="2642"/>
                </a:lnTo>
                <a:cubicBezTo>
                  <a:pt x="960" y="2609"/>
                  <a:pt x="891" y="2570"/>
                  <a:pt x="827" y="2523"/>
                </a:cubicBezTo>
                <a:lnTo>
                  <a:pt x="643" y="2629"/>
                </a:lnTo>
                <a:cubicBezTo>
                  <a:pt x="609" y="2649"/>
                  <a:pt x="571" y="2659"/>
                  <a:pt x="531" y="2659"/>
                </a:cubicBezTo>
                <a:cubicBezTo>
                  <a:pt x="451" y="2659"/>
                  <a:pt x="376" y="2616"/>
                  <a:pt x="336" y="2547"/>
                </a:cubicBezTo>
                <a:lnTo>
                  <a:pt x="61" y="2071"/>
                </a:lnTo>
                <a:cubicBezTo>
                  <a:pt x="0" y="1963"/>
                  <a:pt x="37" y="1826"/>
                  <a:pt x="144" y="1764"/>
                </a:cubicBezTo>
                <a:lnTo>
                  <a:pt x="327" y="1658"/>
                </a:lnTo>
                <a:cubicBezTo>
                  <a:pt x="323" y="1619"/>
                  <a:pt x="321" y="1579"/>
                  <a:pt x="321" y="1539"/>
                </a:cubicBezTo>
                <a:cubicBezTo>
                  <a:pt x="321" y="1500"/>
                  <a:pt x="323" y="1460"/>
                  <a:pt x="327" y="1421"/>
                </a:cubicBezTo>
                <a:lnTo>
                  <a:pt x="144" y="1315"/>
                </a:lnTo>
                <a:cubicBezTo>
                  <a:pt x="92" y="1285"/>
                  <a:pt x="55" y="1237"/>
                  <a:pt x="39" y="1179"/>
                </a:cubicBezTo>
                <a:cubicBezTo>
                  <a:pt x="24" y="1121"/>
                  <a:pt x="32" y="1060"/>
                  <a:pt x="62" y="1008"/>
                </a:cubicBezTo>
                <a:lnTo>
                  <a:pt x="336" y="532"/>
                </a:lnTo>
                <a:cubicBezTo>
                  <a:pt x="376" y="463"/>
                  <a:pt x="451" y="420"/>
                  <a:pt x="531" y="420"/>
                </a:cubicBezTo>
                <a:cubicBezTo>
                  <a:pt x="571" y="420"/>
                  <a:pt x="609" y="431"/>
                  <a:pt x="643" y="450"/>
                </a:cubicBezTo>
                <a:lnTo>
                  <a:pt x="827" y="556"/>
                </a:lnTo>
                <a:cubicBezTo>
                  <a:pt x="891" y="509"/>
                  <a:pt x="960" y="470"/>
                  <a:pt x="1032" y="437"/>
                </a:cubicBezTo>
                <a:lnTo>
                  <a:pt x="1032" y="225"/>
                </a:lnTo>
                <a:cubicBezTo>
                  <a:pt x="1032" y="102"/>
                  <a:pt x="1133" y="0"/>
                  <a:pt x="1257" y="0"/>
                </a:cubicBezTo>
                <a:lnTo>
                  <a:pt x="1806" y="0"/>
                </a:lnTo>
                <a:cubicBezTo>
                  <a:pt x="1930" y="0"/>
                  <a:pt x="2031" y="102"/>
                  <a:pt x="2031" y="225"/>
                </a:cubicBezTo>
                <a:lnTo>
                  <a:pt x="2031" y="437"/>
                </a:lnTo>
                <a:cubicBezTo>
                  <a:pt x="2103" y="470"/>
                  <a:pt x="2172" y="510"/>
                  <a:pt x="2236" y="556"/>
                </a:cubicBezTo>
                <a:lnTo>
                  <a:pt x="2420" y="450"/>
                </a:lnTo>
                <a:cubicBezTo>
                  <a:pt x="2454" y="431"/>
                  <a:pt x="2493" y="420"/>
                  <a:pt x="2532" y="420"/>
                </a:cubicBezTo>
                <a:cubicBezTo>
                  <a:pt x="2612" y="420"/>
                  <a:pt x="2687" y="463"/>
                  <a:pt x="2727" y="532"/>
                </a:cubicBezTo>
                <a:lnTo>
                  <a:pt x="3001" y="1008"/>
                </a:lnTo>
                <a:cubicBezTo>
                  <a:pt x="3031" y="1060"/>
                  <a:pt x="3040" y="1121"/>
                  <a:pt x="3024" y="1179"/>
                </a:cubicBezTo>
                <a:cubicBezTo>
                  <a:pt x="3009" y="1236"/>
                  <a:pt x="2971" y="1285"/>
                  <a:pt x="2919" y="1315"/>
                </a:cubicBezTo>
                <a:lnTo>
                  <a:pt x="2736" y="1421"/>
                </a:lnTo>
                <a:cubicBezTo>
                  <a:pt x="2740" y="1460"/>
                  <a:pt x="2742" y="1500"/>
                  <a:pt x="2742" y="1539"/>
                </a:cubicBezTo>
                <a:cubicBezTo>
                  <a:pt x="2742" y="1579"/>
                  <a:pt x="2740" y="1619"/>
                  <a:pt x="2736" y="1658"/>
                </a:cubicBezTo>
                <a:lnTo>
                  <a:pt x="2919" y="1764"/>
                </a:lnTo>
                <a:cubicBezTo>
                  <a:pt x="2971" y="1794"/>
                  <a:pt x="3009" y="1842"/>
                  <a:pt x="3024" y="1901"/>
                </a:cubicBezTo>
                <a:cubicBezTo>
                  <a:pt x="3040" y="1959"/>
                  <a:pt x="3031" y="2019"/>
                  <a:pt x="3001" y="2071"/>
                </a:cubicBezTo>
                <a:lnTo>
                  <a:pt x="2727" y="2547"/>
                </a:lnTo>
                <a:cubicBezTo>
                  <a:pt x="2687" y="2616"/>
                  <a:pt x="2612" y="2659"/>
                  <a:pt x="2532" y="2659"/>
                </a:cubicBezTo>
                <a:cubicBezTo>
                  <a:pt x="2493" y="2659"/>
                  <a:pt x="2454" y="2649"/>
                  <a:pt x="2420" y="2629"/>
                </a:cubicBezTo>
                <a:lnTo>
                  <a:pt x="2236" y="2523"/>
                </a:lnTo>
                <a:cubicBezTo>
                  <a:pt x="2172" y="2570"/>
                  <a:pt x="2103" y="2609"/>
                  <a:pt x="2031" y="2642"/>
                </a:cubicBezTo>
                <a:lnTo>
                  <a:pt x="2031" y="2853"/>
                </a:lnTo>
                <a:cubicBezTo>
                  <a:pt x="2031" y="2978"/>
                  <a:pt x="1930" y="3078"/>
                  <a:pt x="1806" y="3078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 sz="1633"/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E3CF9A47-DFC9-493B-897E-F2C2562DA950}"/>
              </a:ext>
            </a:extLst>
          </p:cNvPr>
          <p:cNvGrpSpPr>
            <a:grpSpLocks/>
          </p:cNvGrpSpPr>
          <p:nvPr/>
        </p:nvGrpSpPr>
        <p:grpSpPr bwMode="auto">
          <a:xfrm>
            <a:off x="716805" y="2192113"/>
            <a:ext cx="1115409" cy="863977"/>
            <a:chOff x="3065463" y="1036638"/>
            <a:chExt cx="1711325" cy="1325562"/>
          </a:xfrm>
          <a:solidFill>
            <a:schemeClr val="accent4">
              <a:lumMod val="75000"/>
            </a:schemeClr>
          </a:solidFill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A9C54128-B2EE-4591-8C47-8CBB91BAE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338" y="1706563"/>
              <a:ext cx="166687" cy="422275"/>
            </a:xfrm>
            <a:custGeom>
              <a:avLst/>
              <a:gdLst>
                <a:gd name="T0" fmla="*/ 100518 w 461"/>
                <a:gd name="T1" fmla="*/ 29469 h 1175"/>
                <a:gd name="T2" fmla="*/ 100518 w 461"/>
                <a:gd name="T3" fmla="*/ 29469 h 1175"/>
                <a:gd name="T4" fmla="*/ 165964 w 461"/>
                <a:gd name="T5" fmla="*/ 119675 h 1175"/>
                <a:gd name="T6" fmla="*/ 165964 w 461"/>
                <a:gd name="T7" fmla="*/ 129737 h 1175"/>
                <a:gd name="T8" fmla="*/ 127275 w 461"/>
                <a:gd name="T9" fmla="*/ 129737 h 1175"/>
                <a:gd name="T10" fmla="*/ 127275 w 461"/>
                <a:gd name="T11" fmla="*/ 117159 h 1175"/>
                <a:gd name="T12" fmla="*/ 127275 w 461"/>
                <a:gd name="T13" fmla="*/ 117159 h 1175"/>
                <a:gd name="T14" fmla="*/ 84609 w 461"/>
                <a:gd name="T15" fmla="*/ 64689 h 1175"/>
                <a:gd name="T16" fmla="*/ 84609 w 461"/>
                <a:gd name="T17" fmla="*/ 64689 h 1175"/>
                <a:gd name="T18" fmla="*/ 42305 w 461"/>
                <a:gd name="T19" fmla="*/ 117159 h 1175"/>
                <a:gd name="T20" fmla="*/ 42305 w 461"/>
                <a:gd name="T21" fmla="*/ 117159 h 1175"/>
                <a:gd name="T22" fmla="*/ 166325 w 461"/>
                <a:gd name="T23" fmla="*/ 303319 h 1175"/>
                <a:gd name="T24" fmla="*/ 166325 w 461"/>
                <a:gd name="T25" fmla="*/ 303319 h 1175"/>
                <a:gd name="T26" fmla="*/ 100518 w 461"/>
                <a:gd name="T27" fmla="*/ 394243 h 1175"/>
                <a:gd name="T28" fmla="*/ 100518 w 461"/>
                <a:gd name="T29" fmla="*/ 421916 h 1175"/>
                <a:gd name="T30" fmla="*/ 66530 w 461"/>
                <a:gd name="T31" fmla="*/ 421916 h 1175"/>
                <a:gd name="T32" fmla="*/ 66530 w 461"/>
                <a:gd name="T33" fmla="*/ 394243 h 1175"/>
                <a:gd name="T34" fmla="*/ 66530 w 461"/>
                <a:gd name="T35" fmla="*/ 394243 h 1175"/>
                <a:gd name="T36" fmla="*/ 0 w 461"/>
                <a:gd name="T37" fmla="*/ 303319 h 1175"/>
                <a:gd name="T38" fmla="*/ 0 w 461"/>
                <a:gd name="T39" fmla="*/ 280678 h 1175"/>
                <a:gd name="T40" fmla="*/ 38689 w 461"/>
                <a:gd name="T41" fmla="*/ 280678 h 1175"/>
                <a:gd name="T42" fmla="*/ 38689 w 461"/>
                <a:gd name="T43" fmla="*/ 306194 h 1175"/>
                <a:gd name="T44" fmla="*/ 38689 w 461"/>
                <a:gd name="T45" fmla="*/ 306194 h 1175"/>
                <a:gd name="T46" fmla="*/ 82078 w 461"/>
                <a:gd name="T47" fmla="*/ 357945 h 1175"/>
                <a:gd name="T48" fmla="*/ 82078 w 461"/>
                <a:gd name="T49" fmla="*/ 357945 h 1175"/>
                <a:gd name="T50" fmla="*/ 125106 w 461"/>
                <a:gd name="T51" fmla="*/ 306194 h 1175"/>
                <a:gd name="T52" fmla="*/ 125106 w 461"/>
                <a:gd name="T53" fmla="*/ 306194 h 1175"/>
                <a:gd name="T54" fmla="*/ 1808 w 461"/>
                <a:gd name="T55" fmla="*/ 119675 h 1175"/>
                <a:gd name="T56" fmla="*/ 1808 w 461"/>
                <a:gd name="T57" fmla="*/ 119675 h 1175"/>
                <a:gd name="T58" fmla="*/ 66530 w 461"/>
                <a:gd name="T59" fmla="*/ 29469 h 1175"/>
                <a:gd name="T60" fmla="*/ 66530 w 461"/>
                <a:gd name="T61" fmla="*/ 0 h 1175"/>
                <a:gd name="T62" fmla="*/ 100518 w 461"/>
                <a:gd name="T63" fmla="*/ 0 h 1175"/>
                <a:gd name="T64" fmla="*/ 100518 w 461"/>
                <a:gd name="T65" fmla="*/ 29469 h 117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461" h="1175">
                  <a:moveTo>
                    <a:pt x="278" y="82"/>
                  </a:moveTo>
                  <a:lnTo>
                    <a:pt x="278" y="82"/>
                  </a:lnTo>
                  <a:cubicBezTo>
                    <a:pt x="402" y="100"/>
                    <a:pt x="459" y="196"/>
                    <a:pt x="459" y="333"/>
                  </a:cubicBezTo>
                  <a:lnTo>
                    <a:pt x="459" y="361"/>
                  </a:lnTo>
                  <a:lnTo>
                    <a:pt x="352" y="361"/>
                  </a:lnTo>
                  <a:lnTo>
                    <a:pt x="352" y="326"/>
                  </a:lnTo>
                  <a:cubicBezTo>
                    <a:pt x="352" y="235"/>
                    <a:pt x="316" y="180"/>
                    <a:pt x="234" y="180"/>
                  </a:cubicBezTo>
                  <a:cubicBezTo>
                    <a:pt x="154" y="180"/>
                    <a:pt x="117" y="235"/>
                    <a:pt x="117" y="326"/>
                  </a:cubicBezTo>
                  <a:cubicBezTo>
                    <a:pt x="117" y="555"/>
                    <a:pt x="460" y="557"/>
                    <a:pt x="460" y="844"/>
                  </a:cubicBezTo>
                  <a:cubicBezTo>
                    <a:pt x="460" y="982"/>
                    <a:pt x="402" y="1080"/>
                    <a:pt x="278" y="1097"/>
                  </a:cubicBezTo>
                  <a:lnTo>
                    <a:pt x="278" y="1174"/>
                  </a:lnTo>
                  <a:lnTo>
                    <a:pt x="184" y="1174"/>
                  </a:lnTo>
                  <a:lnTo>
                    <a:pt x="184" y="1097"/>
                  </a:lnTo>
                  <a:cubicBezTo>
                    <a:pt x="58" y="1080"/>
                    <a:pt x="0" y="983"/>
                    <a:pt x="0" y="844"/>
                  </a:cubicBezTo>
                  <a:lnTo>
                    <a:pt x="0" y="781"/>
                  </a:lnTo>
                  <a:lnTo>
                    <a:pt x="107" y="781"/>
                  </a:lnTo>
                  <a:lnTo>
                    <a:pt x="107" y="852"/>
                  </a:lnTo>
                  <a:cubicBezTo>
                    <a:pt x="107" y="944"/>
                    <a:pt x="145" y="996"/>
                    <a:pt x="227" y="996"/>
                  </a:cubicBezTo>
                  <a:cubicBezTo>
                    <a:pt x="310" y="996"/>
                    <a:pt x="346" y="944"/>
                    <a:pt x="346" y="852"/>
                  </a:cubicBezTo>
                  <a:cubicBezTo>
                    <a:pt x="346" y="624"/>
                    <a:pt x="5" y="621"/>
                    <a:pt x="5" y="333"/>
                  </a:cubicBezTo>
                  <a:cubicBezTo>
                    <a:pt x="5" y="193"/>
                    <a:pt x="62" y="101"/>
                    <a:pt x="184" y="82"/>
                  </a:cubicBezTo>
                  <a:lnTo>
                    <a:pt x="184" y="0"/>
                  </a:lnTo>
                  <a:lnTo>
                    <a:pt x="278" y="0"/>
                  </a:lnTo>
                  <a:lnTo>
                    <a:pt x="278" y="82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18" name="Freeform 51">
              <a:extLst>
                <a:ext uri="{FF2B5EF4-FFF2-40B4-BE49-F238E27FC236}">
                  <a16:creationId xmlns:a16="http://schemas.microsoft.com/office/drawing/2014/main" id="{5750BD92-8F7D-432C-AA5B-E5E0F6EB2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950" y="1414463"/>
              <a:ext cx="1004888" cy="947737"/>
            </a:xfrm>
            <a:custGeom>
              <a:avLst/>
              <a:gdLst>
                <a:gd name="T0" fmla="*/ 278315 w 2791"/>
                <a:gd name="T1" fmla="*/ 947377 h 2634"/>
                <a:gd name="T2" fmla="*/ 278315 w 2791"/>
                <a:gd name="T3" fmla="*/ 947377 h 2634"/>
                <a:gd name="T4" fmla="*/ 262833 w 2791"/>
                <a:gd name="T5" fmla="*/ 943419 h 2634"/>
                <a:gd name="T6" fmla="*/ 262833 w 2791"/>
                <a:gd name="T7" fmla="*/ 943419 h 2634"/>
                <a:gd name="T8" fmla="*/ 85691 w 2791"/>
                <a:gd name="T9" fmla="*/ 782585 h 2634"/>
                <a:gd name="T10" fmla="*/ 85691 w 2791"/>
                <a:gd name="T11" fmla="*/ 782585 h 2634"/>
                <a:gd name="T12" fmla="*/ 0 w 2791"/>
                <a:gd name="T13" fmla="*/ 501934 h 2634"/>
                <a:gd name="T14" fmla="*/ 0 w 2791"/>
                <a:gd name="T15" fmla="*/ 501934 h 2634"/>
                <a:gd name="T16" fmla="*/ 502264 w 2791"/>
                <a:gd name="T17" fmla="*/ 0 h 2634"/>
                <a:gd name="T18" fmla="*/ 502264 w 2791"/>
                <a:gd name="T19" fmla="*/ 0 h 2634"/>
                <a:gd name="T20" fmla="*/ 1004528 w 2791"/>
                <a:gd name="T21" fmla="*/ 501934 h 2634"/>
                <a:gd name="T22" fmla="*/ 1004528 w 2791"/>
                <a:gd name="T23" fmla="*/ 501934 h 2634"/>
                <a:gd name="T24" fmla="*/ 964923 w 2791"/>
                <a:gd name="T25" fmla="*/ 697310 h 2634"/>
                <a:gd name="T26" fmla="*/ 964923 w 2791"/>
                <a:gd name="T27" fmla="*/ 697310 h 2634"/>
                <a:gd name="T28" fmla="*/ 922437 w 2791"/>
                <a:gd name="T29" fmla="*/ 714581 h 2634"/>
                <a:gd name="T30" fmla="*/ 922437 w 2791"/>
                <a:gd name="T31" fmla="*/ 714581 h 2634"/>
                <a:gd name="T32" fmla="*/ 905155 w 2791"/>
                <a:gd name="T33" fmla="*/ 672123 h 2634"/>
                <a:gd name="T34" fmla="*/ 905155 w 2791"/>
                <a:gd name="T35" fmla="*/ 672123 h 2634"/>
                <a:gd name="T36" fmla="*/ 939360 w 2791"/>
                <a:gd name="T37" fmla="*/ 501934 h 2634"/>
                <a:gd name="T38" fmla="*/ 939360 w 2791"/>
                <a:gd name="T39" fmla="*/ 501934 h 2634"/>
                <a:gd name="T40" fmla="*/ 502264 w 2791"/>
                <a:gd name="T41" fmla="*/ 65125 h 2634"/>
                <a:gd name="T42" fmla="*/ 502264 w 2791"/>
                <a:gd name="T43" fmla="*/ 65125 h 2634"/>
                <a:gd name="T44" fmla="*/ 65168 w 2791"/>
                <a:gd name="T45" fmla="*/ 501934 h 2634"/>
                <a:gd name="T46" fmla="*/ 65168 w 2791"/>
                <a:gd name="T47" fmla="*/ 501934 h 2634"/>
                <a:gd name="T48" fmla="*/ 139698 w 2791"/>
                <a:gd name="T49" fmla="*/ 746244 h 2634"/>
                <a:gd name="T50" fmla="*/ 139698 w 2791"/>
                <a:gd name="T51" fmla="*/ 746244 h 2634"/>
                <a:gd name="T52" fmla="*/ 293797 w 2791"/>
                <a:gd name="T53" fmla="*/ 886210 h 2634"/>
                <a:gd name="T54" fmla="*/ 293797 w 2791"/>
                <a:gd name="T55" fmla="*/ 886210 h 2634"/>
                <a:gd name="T56" fmla="*/ 307119 w 2791"/>
                <a:gd name="T57" fmla="*/ 930466 h 2634"/>
                <a:gd name="T58" fmla="*/ 307119 w 2791"/>
                <a:gd name="T59" fmla="*/ 930466 h 2634"/>
                <a:gd name="T60" fmla="*/ 278315 w 2791"/>
                <a:gd name="T61" fmla="*/ 947377 h 263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791" h="2634">
                  <a:moveTo>
                    <a:pt x="773" y="2633"/>
                  </a:moveTo>
                  <a:lnTo>
                    <a:pt x="773" y="2633"/>
                  </a:lnTo>
                  <a:cubicBezTo>
                    <a:pt x="759" y="2633"/>
                    <a:pt x="743" y="2629"/>
                    <a:pt x="730" y="2622"/>
                  </a:cubicBezTo>
                  <a:cubicBezTo>
                    <a:pt x="534" y="2515"/>
                    <a:pt x="363" y="2361"/>
                    <a:pt x="238" y="2175"/>
                  </a:cubicBezTo>
                  <a:cubicBezTo>
                    <a:pt x="82" y="1945"/>
                    <a:pt x="0" y="1675"/>
                    <a:pt x="0" y="1395"/>
                  </a:cubicBezTo>
                  <a:cubicBezTo>
                    <a:pt x="0" y="626"/>
                    <a:pt x="626" y="0"/>
                    <a:pt x="1395" y="0"/>
                  </a:cubicBezTo>
                  <a:cubicBezTo>
                    <a:pt x="2164" y="0"/>
                    <a:pt x="2790" y="626"/>
                    <a:pt x="2790" y="1395"/>
                  </a:cubicBezTo>
                  <a:cubicBezTo>
                    <a:pt x="2790" y="1584"/>
                    <a:pt x="2753" y="1766"/>
                    <a:pt x="2680" y="1938"/>
                  </a:cubicBezTo>
                  <a:cubicBezTo>
                    <a:pt x="2660" y="1984"/>
                    <a:pt x="2608" y="2006"/>
                    <a:pt x="2562" y="1986"/>
                  </a:cubicBezTo>
                  <a:cubicBezTo>
                    <a:pt x="2515" y="1967"/>
                    <a:pt x="2494" y="1914"/>
                    <a:pt x="2514" y="1868"/>
                  </a:cubicBezTo>
                  <a:cubicBezTo>
                    <a:pt x="2577" y="1718"/>
                    <a:pt x="2609" y="1559"/>
                    <a:pt x="2609" y="1395"/>
                  </a:cubicBezTo>
                  <a:cubicBezTo>
                    <a:pt x="2609" y="726"/>
                    <a:pt x="2064" y="181"/>
                    <a:pt x="1395" y="181"/>
                  </a:cubicBezTo>
                  <a:cubicBezTo>
                    <a:pt x="725" y="181"/>
                    <a:pt x="181" y="726"/>
                    <a:pt x="181" y="1395"/>
                  </a:cubicBezTo>
                  <a:cubicBezTo>
                    <a:pt x="181" y="1638"/>
                    <a:pt x="252" y="1873"/>
                    <a:pt x="388" y="2074"/>
                  </a:cubicBezTo>
                  <a:cubicBezTo>
                    <a:pt x="497" y="2236"/>
                    <a:pt x="645" y="2370"/>
                    <a:pt x="816" y="2463"/>
                  </a:cubicBezTo>
                  <a:cubicBezTo>
                    <a:pt x="860" y="2487"/>
                    <a:pt x="876" y="2542"/>
                    <a:pt x="853" y="2586"/>
                  </a:cubicBezTo>
                  <a:cubicBezTo>
                    <a:pt x="836" y="2616"/>
                    <a:pt x="805" y="2633"/>
                    <a:pt x="773" y="263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19" name="Freeform 53">
              <a:extLst>
                <a:ext uri="{FF2B5EF4-FFF2-40B4-BE49-F238E27FC236}">
                  <a16:creationId xmlns:a16="http://schemas.microsoft.com/office/drawing/2014/main" id="{5A58F84C-0704-4F0B-8D8C-A40BBE964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263" y="1036638"/>
              <a:ext cx="65087" cy="288925"/>
            </a:xfrm>
            <a:custGeom>
              <a:avLst/>
              <a:gdLst>
                <a:gd name="T0" fmla="*/ 32544 w 182"/>
                <a:gd name="T1" fmla="*/ 288566 h 804"/>
                <a:gd name="T2" fmla="*/ 32544 w 182"/>
                <a:gd name="T3" fmla="*/ 288566 h 804"/>
                <a:gd name="T4" fmla="*/ 0 w 182"/>
                <a:gd name="T5" fmla="*/ 256223 h 804"/>
                <a:gd name="T6" fmla="*/ 0 w 182"/>
                <a:gd name="T7" fmla="*/ 32342 h 804"/>
                <a:gd name="T8" fmla="*/ 0 w 182"/>
                <a:gd name="T9" fmla="*/ 32342 h 804"/>
                <a:gd name="T10" fmla="*/ 32544 w 182"/>
                <a:gd name="T11" fmla="*/ 0 h 804"/>
                <a:gd name="T12" fmla="*/ 32544 w 182"/>
                <a:gd name="T13" fmla="*/ 0 h 804"/>
                <a:gd name="T14" fmla="*/ 64729 w 182"/>
                <a:gd name="T15" fmla="*/ 32342 h 804"/>
                <a:gd name="T16" fmla="*/ 64729 w 182"/>
                <a:gd name="T17" fmla="*/ 256223 h 804"/>
                <a:gd name="T18" fmla="*/ 64729 w 182"/>
                <a:gd name="T19" fmla="*/ 256223 h 804"/>
                <a:gd name="T20" fmla="*/ 32544 w 182"/>
                <a:gd name="T21" fmla="*/ 288566 h 8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82" h="804">
                  <a:moveTo>
                    <a:pt x="91" y="803"/>
                  </a:moveTo>
                  <a:lnTo>
                    <a:pt x="91" y="803"/>
                  </a:lnTo>
                  <a:cubicBezTo>
                    <a:pt x="41" y="803"/>
                    <a:pt x="0" y="763"/>
                    <a:pt x="0" y="713"/>
                  </a:cubicBezTo>
                  <a:lnTo>
                    <a:pt x="0" y="90"/>
                  </a:lnTo>
                  <a:cubicBezTo>
                    <a:pt x="0" y="41"/>
                    <a:pt x="41" y="0"/>
                    <a:pt x="91" y="0"/>
                  </a:cubicBezTo>
                  <a:cubicBezTo>
                    <a:pt x="141" y="0"/>
                    <a:pt x="181" y="41"/>
                    <a:pt x="181" y="90"/>
                  </a:cubicBezTo>
                  <a:lnTo>
                    <a:pt x="181" y="713"/>
                  </a:lnTo>
                  <a:cubicBezTo>
                    <a:pt x="181" y="763"/>
                    <a:pt x="141" y="803"/>
                    <a:pt x="91" y="80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0" name="Freeform 54">
              <a:extLst>
                <a:ext uri="{FF2B5EF4-FFF2-40B4-BE49-F238E27FC236}">
                  <a16:creationId xmlns:a16="http://schemas.microsoft.com/office/drawing/2014/main" id="{AD7CAEAF-F4BC-4D94-A37B-08876804E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263" y="1204913"/>
              <a:ext cx="206375" cy="250825"/>
            </a:xfrm>
            <a:custGeom>
              <a:avLst/>
              <a:gdLst>
                <a:gd name="T0" fmla="*/ 168852 w 572"/>
                <a:gd name="T1" fmla="*/ 250465 h 697"/>
                <a:gd name="T2" fmla="*/ 168852 w 572"/>
                <a:gd name="T3" fmla="*/ 250465 h 697"/>
                <a:gd name="T4" fmla="*/ 142514 w 572"/>
                <a:gd name="T5" fmla="*/ 237150 h 697"/>
                <a:gd name="T6" fmla="*/ 10824 w 572"/>
                <a:gd name="T7" fmla="*/ 56139 h 697"/>
                <a:gd name="T8" fmla="*/ 10824 w 572"/>
                <a:gd name="T9" fmla="*/ 56139 h 697"/>
                <a:gd name="T10" fmla="*/ 17679 w 572"/>
                <a:gd name="T11" fmla="*/ 10796 h 697"/>
                <a:gd name="T12" fmla="*/ 17679 w 572"/>
                <a:gd name="T13" fmla="*/ 10796 h 697"/>
                <a:gd name="T14" fmla="*/ 63500 w 572"/>
                <a:gd name="T15" fmla="*/ 17993 h 697"/>
                <a:gd name="T16" fmla="*/ 195551 w 572"/>
                <a:gd name="T17" fmla="*/ 198645 h 697"/>
                <a:gd name="T18" fmla="*/ 195551 w 572"/>
                <a:gd name="T19" fmla="*/ 198645 h 697"/>
                <a:gd name="T20" fmla="*/ 188335 w 572"/>
                <a:gd name="T21" fmla="*/ 244347 h 697"/>
                <a:gd name="T22" fmla="*/ 188335 w 572"/>
                <a:gd name="T23" fmla="*/ 244347 h 697"/>
                <a:gd name="T24" fmla="*/ 168852 w 572"/>
                <a:gd name="T25" fmla="*/ 250465 h 69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2" h="697">
                  <a:moveTo>
                    <a:pt x="468" y="696"/>
                  </a:moveTo>
                  <a:lnTo>
                    <a:pt x="468" y="696"/>
                  </a:lnTo>
                  <a:cubicBezTo>
                    <a:pt x="441" y="696"/>
                    <a:pt x="413" y="683"/>
                    <a:pt x="395" y="659"/>
                  </a:cubicBezTo>
                  <a:lnTo>
                    <a:pt x="30" y="156"/>
                  </a:lnTo>
                  <a:cubicBezTo>
                    <a:pt x="0" y="115"/>
                    <a:pt x="10" y="59"/>
                    <a:pt x="49" y="30"/>
                  </a:cubicBezTo>
                  <a:cubicBezTo>
                    <a:pt x="90" y="0"/>
                    <a:pt x="147" y="9"/>
                    <a:pt x="176" y="50"/>
                  </a:cubicBezTo>
                  <a:lnTo>
                    <a:pt x="542" y="552"/>
                  </a:lnTo>
                  <a:cubicBezTo>
                    <a:pt x="571" y="593"/>
                    <a:pt x="562" y="649"/>
                    <a:pt x="522" y="679"/>
                  </a:cubicBezTo>
                  <a:cubicBezTo>
                    <a:pt x="505" y="690"/>
                    <a:pt x="487" y="696"/>
                    <a:pt x="468" y="69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1" name="Freeform 55">
              <a:extLst>
                <a:ext uri="{FF2B5EF4-FFF2-40B4-BE49-F238E27FC236}">
                  <a16:creationId xmlns:a16="http://schemas.microsoft.com/office/drawing/2014/main" id="{2CBBFBB4-E5A7-4AF0-8509-2FAC637F8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463" y="1641475"/>
              <a:ext cx="285750" cy="138113"/>
            </a:xfrm>
            <a:custGeom>
              <a:avLst/>
              <a:gdLst>
                <a:gd name="T0" fmla="*/ 248728 w 795"/>
                <a:gd name="T1" fmla="*/ 137754 h 385"/>
                <a:gd name="T2" fmla="*/ 248728 w 795"/>
                <a:gd name="T3" fmla="*/ 137754 h 385"/>
                <a:gd name="T4" fmla="*/ 239024 w 795"/>
                <a:gd name="T5" fmla="*/ 136319 h 385"/>
                <a:gd name="T6" fmla="*/ 26239 w 795"/>
                <a:gd name="T7" fmla="*/ 67442 h 385"/>
                <a:gd name="T8" fmla="*/ 26239 w 795"/>
                <a:gd name="T9" fmla="*/ 67442 h 385"/>
                <a:gd name="T10" fmla="*/ 5392 w 795"/>
                <a:gd name="T11" fmla="*/ 26546 h 385"/>
                <a:gd name="T12" fmla="*/ 5392 w 795"/>
                <a:gd name="T13" fmla="*/ 26546 h 385"/>
                <a:gd name="T14" fmla="*/ 46367 w 795"/>
                <a:gd name="T15" fmla="*/ 5740 h 385"/>
                <a:gd name="T16" fmla="*/ 258792 w 795"/>
                <a:gd name="T17" fmla="*/ 74617 h 385"/>
                <a:gd name="T18" fmla="*/ 258792 w 795"/>
                <a:gd name="T19" fmla="*/ 74617 h 385"/>
                <a:gd name="T20" fmla="*/ 279999 w 795"/>
                <a:gd name="T21" fmla="*/ 115513 h 385"/>
                <a:gd name="T22" fmla="*/ 279999 w 795"/>
                <a:gd name="T23" fmla="*/ 115513 h 385"/>
                <a:gd name="T24" fmla="*/ 248728 w 795"/>
                <a:gd name="T25" fmla="*/ 137754 h 3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95" h="385">
                  <a:moveTo>
                    <a:pt x="692" y="384"/>
                  </a:moveTo>
                  <a:lnTo>
                    <a:pt x="692" y="384"/>
                  </a:lnTo>
                  <a:cubicBezTo>
                    <a:pt x="683" y="384"/>
                    <a:pt x="673" y="383"/>
                    <a:pt x="665" y="380"/>
                  </a:cubicBezTo>
                  <a:lnTo>
                    <a:pt x="73" y="188"/>
                  </a:lnTo>
                  <a:cubicBezTo>
                    <a:pt x="25" y="172"/>
                    <a:pt x="0" y="121"/>
                    <a:pt x="15" y="74"/>
                  </a:cubicBezTo>
                  <a:cubicBezTo>
                    <a:pt x="31" y="26"/>
                    <a:pt x="81" y="0"/>
                    <a:pt x="129" y="16"/>
                  </a:cubicBezTo>
                  <a:lnTo>
                    <a:pt x="720" y="208"/>
                  </a:lnTo>
                  <a:cubicBezTo>
                    <a:pt x="768" y="223"/>
                    <a:pt x="794" y="274"/>
                    <a:pt x="779" y="322"/>
                  </a:cubicBezTo>
                  <a:cubicBezTo>
                    <a:pt x="766" y="360"/>
                    <a:pt x="730" y="384"/>
                    <a:pt x="692" y="3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2" name="Freeform 56">
              <a:extLst>
                <a:ext uri="{FF2B5EF4-FFF2-40B4-BE49-F238E27FC236}">
                  <a16:creationId xmlns:a16="http://schemas.microsoft.com/office/drawing/2014/main" id="{BABE96D7-9C01-450B-B6A2-24ADCBC89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988" y="2103438"/>
              <a:ext cx="285750" cy="138112"/>
            </a:xfrm>
            <a:custGeom>
              <a:avLst/>
              <a:gdLst>
                <a:gd name="T0" fmla="*/ 36303 w 795"/>
                <a:gd name="T1" fmla="*/ 137753 h 385"/>
                <a:gd name="T2" fmla="*/ 36303 w 795"/>
                <a:gd name="T3" fmla="*/ 137753 h 385"/>
                <a:gd name="T4" fmla="*/ 5751 w 795"/>
                <a:gd name="T5" fmla="*/ 115153 h 385"/>
                <a:gd name="T6" fmla="*/ 5751 w 795"/>
                <a:gd name="T7" fmla="*/ 115153 h 385"/>
                <a:gd name="T8" fmla="*/ 26598 w 795"/>
                <a:gd name="T9" fmla="*/ 74258 h 385"/>
                <a:gd name="T10" fmla="*/ 239024 w 795"/>
                <a:gd name="T11" fmla="*/ 5381 h 385"/>
                <a:gd name="T12" fmla="*/ 239024 w 795"/>
                <a:gd name="T13" fmla="*/ 5381 h 385"/>
                <a:gd name="T14" fmla="*/ 279640 w 795"/>
                <a:gd name="T15" fmla="*/ 26187 h 385"/>
                <a:gd name="T16" fmla="*/ 279640 w 795"/>
                <a:gd name="T17" fmla="*/ 26187 h 385"/>
                <a:gd name="T18" fmla="*/ 258792 w 795"/>
                <a:gd name="T19" fmla="*/ 67083 h 385"/>
                <a:gd name="T20" fmla="*/ 46726 w 795"/>
                <a:gd name="T21" fmla="*/ 135960 h 385"/>
                <a:gd name="T22" fmla="*/ 46726 w 795"/>
                <a:gd name="T23" fmla="*/ 135960 h 385"/>
                <a:gd name="T24" fmla="*/ 36303 w 795"/>
                <a:gd name="T25" fmla="*/ 137753 h 3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95" h="385">
                  <a:moveTo>
                    <a:pt x="101" y="384"/>
                  </a:moveTo>
                  <a:lnTo>
                    <a:pt x="101" y="384"/>
                  </a:lnTo>
                  <a:cubicBezTo>
                    <a:pt x="63" y="384"/>
                    <a:pt x="28" y="359"/>
                    <a:pt x="16" y="321"/>
                  </a:cubicBezTo>
                  <a:cubicBezTo>
                    <a:pt x="0" y="274"/>
                    <a:pt x="26" y="223"/>
                    <a:pt x="74" y="207"/>
                  </a:cubicBezTo>
                  <a:lnTo>
                    <a:pt x="665" y="15"/>
                  </a:lnTo>
                  <a:cubicBezTo>
                    <a:pt x="712" y="0"/>
                    <a:pt x="763" y="26"/>
                    <a:pt x="778" y="73"/>
                  </a:cubicBezTo>
                  <a:cubicBezTo>
                    <a:pt x="794" y="121"/>
                    <a:pt x="768" y="172"/>
                    <a:pt x="720" y="187"/>
                  </a:cubicBezTo>
                  <a:lnTo>
                    <a:pt x="130" y="379"/>
                  </a:lnTo>
                  <a:cubicBezTo>
                    <a:pt x="120" y="382"/>
                    <a:pt x="111" y="384"/>
                    <a:pt x="101" y="3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3" name="Freeform 57">
              <a:extLst>
                <a:ext uri="{FF2B5EF4-FFF2-40B4-BE49-F238E27FC236}">
                  <a16:creationId xmlns:a16="http://schemas.microsoft.com/office/drawing/2014/main" id="{3084DC82-D665-44CA-A03F-A7F6E4A43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038" y="1614488"/>
              <a:ext cx="285750" cy="138112"/>
            </a:xfrm>
            <a:custGeom>
              <a:avLst/>
              <a:gdLst>
                <a:gd name="T0" fmla="*/ 36394 w 793"/>
                <a:gd name="T1" fmla="*/ 137753 h 385"/>
                <a:gd name="T2" fmla="*/ 36394 w 793"/>
                <a:gd name="T3" fmla="*/ 137753 h 385"/>
                <a:gd name="T4" fmla="*/ 5405 w 793"/>
                <a:gd name="T5" fmla="*/ 115153 h 385"/>
                <a:gd name="T6" fmla="*/ 5405 w 793"/>
                <a:gd name="T7" fmla="*/ 115153 h 385"/>
                <a:gd name="T8" fmla="*/ 26305 w 793"/>
                <a:gd name="T9" fmla="*/ 74258 h 385"/>
                <a:gd name="T10" fmla="*/ 238906 w 793"/>
                <a:gd name="T11" fmla="*/ 5381 h 385"/>
                <a:gd name="T12" fmla="*/ 238906 w 793"/>
                <a:gd name="T13" fmla="*/ 5381 h 385"/>
                <a:gd name="T14" fmla="*/ 279985 w 793"/>
                <a:gd name="T15" fmla="*/ 26546 h 385"/>
                <a:gd name="T16" fmla="*/ 279985 w 793"/>
                <a:gd name="T17" fmla="*/ 26546 h 385"/>
                <a:gd name="T18" fmla="*/ 259085 w 793"/>
                <a:gd name="T19" fmla="*/ 67083 h 385"/>
                <a:gd name="T20" fmla="*/ 46484 w 793"/>
                <a:gd name="T21" fmla="*/ 135960 h 385"/>
                <a:gd name="T22" fmla="*/ 46484 w 793"/>
                <a:gd name="T23" fmla="*/ 135960 h 385"/>
                <a:gd name="T24" fmla="*/ 36394 w 793"/>
                <a:gd name="T25" fmla="*/ 137753 h 38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793" h="385">
                  <a:moveTo>
                    <a:pt x="101" y="384"/>
                  </a:moveTo>
                  <a:lnTo>
                    <a:pt x="101" y="384"/>
                  </a:lnTo>
                  <a:cubicBezTo>
                    <a:pt x="63" y="384"/>
                    <a:pt x="28" y="359"/>
                    <a:pt x="15" y="321"/>
                  </a:cubicBezTo>
                  <a:cubicBezTo>
                    <a:pt x="0" y="274"/>
                    <a:pt x="26" y="223"/>
                    <a:pt x="73" y="207"/>
                  </a:cubicBezTo>
                  <a:lnTo>
                    <a:pt x="663" y="15"/>
                  </a:lnTo>
                  <a:cubicBezTo>
                    <a:pt x="711" y="0"/>
                    <a:pt x="762" y="26"/>
                    <a:pt x="777" y="74"/>
                  </a:cubicBezTo>
                  <a:cubicBezTo>
                    <a:pt x="792" y="121"/>
                    <a:pt x="767" y="172"/>
                    <a:pt x="719" y="187"/>
                  </a:cubicBezTo>
                  <a:lnTo>
                    <a:pt x="129" y="379"/>
                  </a:lnTo>
                  <a:cubicBezTo>
                    <a:pt x="120" y="382"/>
                    <a:pt x="111" y="384"/>
                    <a:pt x="101" y="3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24" name="Freeform 58">
              <a:extLst>
                <a:ext uri="{FF2B5EF4-FFF2-40B4-BE49-F238E27FC236}">
                  <a16:creationId xmlns:a16="http://schemas.microsoft.com/office/drawing/2014/main" id="{2BE9D661-ABE2-49AA-9C00-A824D0C4F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325" y="1189038"/>
              <a:ext cx="206375" cy="250825"/>
            </a:xfrm>
            <a:custGeom>
              <a:avLst/>
              <a:gdLst>
                <a:gd name="T0" fmla="*/ 36801 w 572"/>
                <a:gd name="T1" fmla="*/ 250465 h 696"/>
                <a:gd name="T2" fmla="*/ 36801 w 572"/>
                <a:gd name="T3" fmla="*/ 250465 h 696"/>
                <a:gd name="T4" fmla="*/ 18040 w 572"/>
                <a:gd name="T5" fmla="*/ 244338 h 696"/>
                <a:gd name="T6" fmla="*/ 18040 w 572"/>
                <a:gd name="T7" fmla="*/ 244338 h 696"/>
                <a:gd name="T8" fmla="*/ 10824 w 572"/>
                <a:gd name="T9" fmla="*/ 198930 h 696"/>
                <a:gd name="T10" fmla="*/ 142153 w 572"/>
                <a:gd name="T11" fmla="*/ 17659 h 696"/>
                <a:gd name="T12" fmla="*/ 142153 w 572"/>
                <a:gd name="T13" fmla="*/ 17659 h 696"/>
                <a:gd name="T14" fmla="*/ 187974 w 572"/>
                <a:gd name="T15" fmla="*/ 10451 h 696"/>
                <a:gd name="T16" fmla="*/ 187974 w 572"/>
                <a:gd name="T17" fmla="*/ 10451 h 696"/>
                <a:gd name="T18" fmla="*/ 195190 w 572"/>
                <a:gd name="T19" fmla="*/ 55859 h 696"/>
                <a:gd name="T20" fmla="*/ 63500 w 572"/>
                <a:gd name="T21" fmla="*/ 237131 h 696"/>
                <a:gd name="T22" fmla="*/ 63500 w 572"/>
                <a:gd name="T23" fmla="*/ 237131 h 696"/>
                <a:gd name="T24" fmla="*/ 36801 w 572"/>
                <a:gd name="T25" fmla="*/ 250465 h 6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2" h="696">
                  <a:moveTo>
                    <a:pt x="102" y="695"/>
                  </a:moveTo>
                  <a:lnTo>
                    <a:pt x="102" y="695"/>
                  </a:lnTo>
                  <a:cubicBezTo>
                    <a:pt x="84" y="695"/>
                    <a:pt x="66" y="690"/>
                    <a:pt x="50" y="678"/>
                  </a:cubicBezTo>
                  <a:cubicBezTo>
                    <a:pt x="9" y="649"/>
                    <a:pt x="0" y="592"/>
                    <a:pt x="30" y="552"/>
                  </a:cubicBezTo>
                  <a:lnTo>
                    <a:pt x="394" y="49"/>
                  </a:lnTo>
                  <a:cubicBezTo>
                    <a:pt x="424" y="9"/>
                    <a:pt x="481" y="0"/>
                    <a:pt x="521" y="29"/>
                  </a:cubicBezTo>
                  <a:cubicBezTo>
                    <a:pt x="561" y="59"/>
                    <a:pt x="571" y="115"/>
                    <a:pt x="541" y="155"/>
                  </a:cubicBezTo>
                  <a:lnTo>
                    <a:pt x="176" y="658"/>
                  </a:lnTo>
                  <a:cubicBezTo>
                    <a:pt x="158" y="682"/>
                    <a:pt x="131" y="695"/>
                    <a:pt x="102" y="69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230A6C6-0743-442A-B388-6DEB6ABF6EBD}"/>
              </a:ext>
            </a:extLst>
          </p:cNvPr>
          <p:cNvSpPr txBox="1"/>
          <p:nvPr/>
        </p:nvSpPr>
        <p:spPr>
          <a:xfrm>
            <a:off x="2092075" y="2301792"/>
            <a:ext cx="89428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/>
              <a:t>Data </a:t>
            </a:r>
            <a:r>
              <a:rPr lang="en-ID" dirty="0" err="1"/>
              <a:t>terbesar</a:t>
            </a:r>
            <a:r>
              <a:rPr lang="en-ID" dirty="0"/>
              <a:t> </a:t>
            </a:r>
            <a:r>
              <a:rPr lang="en-ID" dirty="0" err="1"/>
              <a:t>selalu</a:t>
            </a:r>
            <a:r>
              <a:rPr lang="en-ID" dirty="0"/>
              <a:t> </a:t>
            </a:r>
            <a:r>
              <a:rPr lang="en-ID" dirty="0" err="1"/>
              <a:t>berada</a:t>
            </a:r>
            <a:r>
              <a:rPr lang="en-ID" dirty="0"/>
              <a:t> pada </a:t>
            </a:r>
            <a:r>
              <a:rPr lang="en-ID" dirty="0" err="1"/>
              <a:t>indeks</a:t>
            </a:r>
            <a:r>
              <a:rPr lang="en-ID" dirty="0"/>
              <a:t> </a:t>
            </a:r>
            <a:r>
              <a:rPr lang="en-ID" dirty="0" err="1"/>
              <a:t>terbesar</a:t>
            </a:r>
            <a:r>
              <a:rPr lang="en-ID" dirty="0"/>
              <a:t>, </a:t>
            </a:r>
            <a:r>
              <a:rPr lang="en-ID" dirty="0" err="1"/>
              <a:t>begitu</a:t>
            </a:r>
            <a:r>
              <a:rPr lang="en-ID" dirty="0"/>
              <a:t> pula </a:t>
            </a:r>
            <a:r>
              <a:rPr lang="en-ID" dirty="0" err="1"/>
              <a:t>sebaliknya</a:t>
            </a:r>
            <a:r>
              <a:rPr lang="en-ID" dirty="0"/>
              <a:t>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783956D-FAE8-4C82-8402-37A0BDE41163}"/>
              </a:ext>
            </a:extLst>
          </p:cNvPr>
          <p:cNvSpPr txBox="1"/>
          <p:nvPr/>
        </p:nvSpPr>
        <p:spPr>
          <a:xfrm>
            <a:off x="2092074" y="3538583"/>
            <a:ext cx="88254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data </a:t>
            </a:r>
            <a:r>
              <a:rPr lang="en-ID" dirty="0" err="1"/>
              <a:t>ke-i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indeks</a:t>
            </a:r>
            <a:r>
              <a:rPr lang="en-ID" dirty="0"/>
              <a:t> &lt; </a:t>
            </a:r>
            <a:r>
              <a:rPr lang="en-ID" dirty="0" err="1"/>
              <a:t>i</a:t>
            </a:r>
            <a:r>
              <a:rPr lang="en-ID" dirty="0"/>
              <a:t>, juga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≤ data </a:t>
            </a:r>
            <a:r>
              <a:rPr lang="en-ID" dirty="0" err="1"/>
              <a:t>ke-i</a:t>
            </a:r>
            <a:r>
              <a:rPr lang="en-ID" dirty="0"/>
              <a:t>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D620446-3429-43C4-8682-10D35FDEAC56}"/>
              </a:ext>
            </a:extLst>
          </p:cNvPr>
          <p:cNvSpPr txBox="1"/>
          <p:nvPr/>
        </p:nvSpPr>
        <p:spPr>
          <a:xfrm>
            <a:off x="2092074" y="4820131"/>
            <a:ext cx="8942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/>
              <a:t>Selama</a:t>
            </a:r>
            <a:r>
              <a:rPr lang="en-ID" dirty="0"/>
              <a:t> data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bertukar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keterurutan</a:t>
            </a:r>
            <a:r>
              <a:rPr lang="en-ID" dirty="0"/>
              <a:t> data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terjaga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2141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D969-D786-4B5F-8F07-E7C74865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7926"/>
          </a:xfrm>
        </p:spPr>
        <p:txBody>
          <a:bodyPr>
            <a:normAutofit/>
          </a:bodyPr>
          <a:lstStyle/>
          <a:p>
            <a:r>
              <a:rPr lang="en-US" sz="4400" dirty="0" err="1"/>
              <a:t>Jenis-Jenis</a:t>
            </a:r>
            <a:r>
              <a:rPr lang="en-US" sz="4400" dirty="0"/>
              <a:t> Pengurutan</a:t>
            </a:r>
            <a:endParaRPr lang="en-ID" sz="4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25F8D9-703A-4639-AFC7-865097D2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5826-FEC6-4B1A-8BA9-B5ACF089CF5C}" type="slidenum">
              <a:rPr lang="en-ID" smtClean="0"/>
              <a:t>8</a:t>
            </a:fld>
            <a:endParaRPr lang="en-ID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08ED53-1775-4B10-810C-0B05AE52680E}"/>
              </a:ext>
            </a:extLst>
          </p:cNvPr>
          <p:cNvGrpSpPr/>
          <p:nvPr/>
        </p:nvGrpSpPr>
        <p:grpSpPr>
          <a:xfrm>
            <a:off x="1056698" y="3898427"/>
            <a:ext cx="4516788" cy="2019682"/>
            <a:chOff x="3564766" y="1935504"/>
            <a:chExt cx="8141303" cy="3640384"/>
          </a:xfrm>
        </p:grpSpPr>
        <p:sp>
          <p:nvSpPr>
            <p:cNvPr id="9" name="Freeform: Shape 7696">
              <a:extLst>
                <a:ext uri="{FF2B5EF4-FFF2-40B4-BE49-F238E27FC236}">
                  <a16:creationId xmlns:a16="http://schemas.microsoft.com/office/drawing/2014/main" id="{4A0A85C7-8871-4FA5-911D-04E02331D6B1}"/>
                </a:ext>
              </a:extLst>
            </p:cNvPr>
            <p:cNvSpPr/>
            <p:nvPr/>
          </p:nvSpPr>
          <p:spPr>
            <a:xfrm rot="4800">
              <a:off x="3564766" y="3480379"/>
              <a:ext cx="2092685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2" h="743">
                  <a:moveTo>
                    <a:pt x="742" y="372"/>
                  </a:moveTo>
                  <a:cubicBezTo>
                    <a:pt x="742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2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2" y="166"/>
                    <a:pt x="742" y="372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0" name="Freeform: Shape 7697">
              <a:extLst>
                <a:ext uri="{FF2B5EF4-FFF2-40B4-BE49-F238E27FC236}">
                  <a16:creationId xmlns:a16="http://schemas.microsoft.com/office/drawing/2014/main" id="{C3438890-D4E1-4173-83A2-8A14244F18ED}"/>
                </a:ext>
              </a:extLst>
            </p:cNvPr>
            <p:cNvSpPr/>
            <p:nvPr/>
          </p:nvSpPr>
          <p:spPr>
            <a:xfrm rot="4800">
              <a:off x="5077097" y="1939740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2"/>
                  </a:moveTo>
                  <a:cubicBezTo>
                    <a:pt x="743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2"/>
                  </a:cubicBezTo>
                  <a:cubicBezTo>
                    <a:pt x="0" y="167"/>
                    <a:pt x="166" y="0"/>
                    <a:pt x="371" y="0"/>
                  </a:cubicBezTo>
                  <a:cubicBezTo>
                    <a:pt x="576" y="0"/>
                    <a:pt x="743" y="167"/>
                    <a:pt x="743" y="372"/>
                  </a:cubicBezTo>
                  <a:close/>
                </a:path>
              </a:pathLst>
            </a:custGeom>
            <a:solidFill>
              <a:schemeClr val="accent2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: Shape 7698">
              <a:extLst>
                <a:ext uri="{FF2B5EF4-FFF2-40B4-BE49-F238E27FC236}">
                  <a16:creationId xmlns:a16="http://schemas.microsoft.com/office/drawing/2014/main" id="{E89FCAE9-4C13-4128-8B72-CD69FEB64D32}"/>
                </a:ext>
              </a:extLst>
            </p:cNvPr>
            <p:cNvSpPr/>
            <p:nvPr/>
          </p:nvSpPr>
          <p:spPr>
            <a:xfrm rot="4800">
              <a:off x="6588078" y="3476182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6"/>
                    <a:pt x="576" y="743"/>
                    <a:pt x="371" y="743"/>
                  </a:cubicBezTo>
                  <a:cubicBezTo>
                    <a:pt x="166" y="743"/>
                    <a:pt x="0" y="576"/>
                    <a:pt x="0" y="371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: Shape 7699">
              <a:extLst>
                <a:ext uri="{FF2B5EF4-FFF2-40B4-BE49-F238E27FC236}">
                  <a16:creationId xmlns:a16="http://schemas.microsoft.com/office/drawing/2014/main" id="{4D673809-6276-4BCF-AFB0-5EE10E527AF9}"/>
                </a:ext>
              </a:extLst>
            </p:cNvPr>
            <p:cNvSpPr/>
            <p:nvPr/>
          </p:nvSpPr>
          <p:spPr>
            <a:xfrm rot="4800">
              <a:off x="8099579" y="1935504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6"/>
                    <a:pt x="577" y="743"/>
                    <a:pt x="372" y="743"/>
                  </a:cubicBezTo>
                  <a:cubicBezTo>
                    <a:pt x="166" y="743"/>
                    <a:pt x="0" y="576"/>
                    <a:pt x="0" y="371"/>
                  </a:cubicBezTo>
                  <a:cubicBezTo>
                    <a:pt x="0" y="166"/>
                    <a:pt x="166" y="0"/>
                    <a:pt x="372" y="0"/>
                  </a:cubicBezTo>
                  <a:cubicBezTo>
                    <a:pt x="577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3" name="Freeform: Shape 7700">
              <a:extLst>
                <a:ext uri="{FF2B5EF4-FFF2-40B4-BE49-F238E27FC236}">
                  <a16:creationId xmlns:a16="http://schemas.microsoft.com/office/drawing/2014/main" id="{DF54D080-A9DD-4D9C-AD36-0AAC1A7398D3}"/>
                </a:ext>
              </a:extLst>
            </p:cNvPr>
            <p:cNvSpPr/>
            <p:nvPr/>
          </p:nvSpPr>
          <p:spPr>
            <a:xfrm rot="4800">
              <a:off x="9610560" y="3469114"/>
              <a:ext cx="2095509" cy="2095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3" h="743">
                  <a:moveTo>
                    <a:pt x="743" y="371"/>
                  </a:moveTo>
                  <a:cubicBezTo>
                    <a:pt x="743" y="577"/>
                    <a:pt x="576" y="743"/>
                    <a:pt x="371" y="743"/>
                  </a:cubicBezTo>
                  <a:cubicBezTo>
                    <a:pt x="166" y="743"/>
                    <a:pt x="0" y="577"/>
                    <a:pt x="0" y="371"/>
                  </a:cubicBezTo>
                  <a:cubicBezTo>
                    <a:pt x="0" y="166"/>
                    <a:pt x="166" y="0"/>
                    <a:pt x="371" y="0"/>
                  </a:cubicBezTo>
                  <a:cubicBezTo>
                    <a:pt x="576" y="0"/>
                    <a:pt x="743" y="166"/>
                    <a:pt x="743" y="371"/>
                  </a:cubicBezTo>
                  <a:close/>
                </a:path>
              </a:pathLst>
            </a:custGeom>
            <a:solidFill>
              <a:schemeClr val="accent5"/>
            </a:solidFill>
            <a:ln w="38100" cap="flat">
              <a:noFill/>
              <a:prstDash val="solid"/>
            </a:ln>
          </p:spPr>
          <p:txBody>
            <a:bodyPr vert="horz" wrap="none" lIns="45000" tIns="22500" rIns="45000" bIns="22500" anchor="ctr" anchorCtr="1" compatLnSpc="0"/>
            <a:lstStyle/>
            <a:p>
              <a:pPr hangingPunct="0"/>
              <a:endParaRPr lang="en-US" sz="900" b="1" dirty="0">
                <a:latin typeface="Asap" panose="020F0504030102060203" pitchFamily="34" charset="77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4" name="Group 9">
            <a:extLst>
              <a:ext uri="{FF2B5EF4-FFF2-40B4-BE49-F238E27FC236}">
                <a16:creationId xmlns:a16="http://schemas.microsoft.com/office/drawing/2014/main" id="{1379A56D-B952-43CE-97D0-914A906C0F3F}"/>
              </a:ext>
            </a:extLst>
          </p:cNvPr>
          <p:cNvGrpSpPr>
            <a:grpSpLocks/>
          </p:cNvGrpSpPr>
          <p:nvPr/>
        </p:nvGrpSpPr>
        <p:grpSpPr bwMode="auto">
          <a:xfrm>
            <a:off x="9683571" y="2952371"/>
            <a:ext cx="1067175" cy="645535"/>
            <a:chOff x="5507038" y="1647825"/>
            <a:chExt cx="1863725" cy="1065213"/>
          </a:xfrm>
          <a:solidFill>
            <a:schemeClr val="accent1">
              <a:lumMod val="75000"/>
            </a:schemeClr>
          </a:solidFill>
        </p:grpSpPr>
        <p:sp>
          <p:nvSpPr>
            <p:cNvPr id="15" name="Freeform 34">
              <a:extLst>
                <a:ext uri="{FF2B5EF4-FFF2-40B4-BE49-F238E27FC236}">
                  <a16:creationId xmlns:a16="http://schemas.microsoft.com/office/drawing/2014/main" id="{A4436BAE-9BA0-4B8A-9A16-D59A53D56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950" y="1647825"/>
              <a:ext cx="277813" cy="246063"/>
            </a:xfrm>
            <a:custGeom>
              <a:avLst/>
              <a:gdLst>
                <a:gd name="T0" fmla="*/ 15474 w 772"/>
                <a:gd name="T1" fmla="*/ 110764 h 682"/>
                <a:gd name="T2" fmla="*/ 15474 w 772"/>
                <a:gd name="T3" fmla="*/ 110764 h 682"/>
                <a:gd name="T4" fmla="*/ 17273 w 772"/>
                <a:gd name="T5" fmla="*/ 139989 h 682"/>
                <a:gd name="T6" fmla="*/ 250823 w 772"/>
                <a:gd name="T7" fmla="*/ 238486 h 682"/>
                <a:gd name="T8" fmla="*/ 250823 w 772"/>
                <a:gd name="T9" fmla="*/ 238486 h 682"/>
                <a:gd name="T10" fmla="*/ 272775 w 772"/>
                <a:gd name="T11" fmla="*/ 219725 h 682"/>
                <a:gd name="T12" fmla="*/ 224554 w 772"/>
                <a:gd name="T13" fmla="*/ 24173 h 682"/>
                <a:gd name="T14" fmla="*/ 224554 w 772"/>
                <a:gd name="T15" fmla="*/ 24173 h 682"/>
                <a:gd name="T16" fmla="*/ 188927 w 772"/>
                <a:gd name="T17" fmla="*/ 9020 h 682"/>
                <a:gd name="T18" fmla="*/ 15474 w 772"/>
                <a:gd name="T19" fmla="*/ 110764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72" h="682">
                  <a:moveTo>
                    <a:pt x="43" y="307"/>
                  </a:moveTo>
                  <a:lnTo>
                    <a:pt x="43" y="307"/>
                  </a:lnTo>
                  <a:cubicBezTo>
                    <a:pt x="0" y="332"/>
                    <a:pt x="2" y="368"/>
                    <a:pt x="48" y="388"/>
                  </a:cubicBezTo>
                  <a:lnTo>
                    <a:pt x="697" y="661"/>
                  </a:lnTo>
                  <a:cubicBezTo>
                    <a:pt x="743" y="681"/>
                    <a:pt x="771" y="657"/>
                    <a:pt x="758" y="609"/>
                  </a:cubicBezTo>
                  <a:lnTo>
                    <a:pt x="624" y="67"/>
                  </a:lnTo>
                  <a:cubicBezTo>
                    <a:pt x="612" y="19"/>
                    <a:pt x="567" y="0"/>
                    <a:pt x="525" y="25"/>
                  </a:cubicBezTo>
                  <a:lnTo>
                    <a:pt x="43" y="30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C65EC7E6-DD4C-4603-BC82-80379D5BF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7038" y="1752600"/>
              <a:ext cx="1771650" cy="960438"/>
            </a:xfrm>
            <a:custGeom>
              <a:avLst/>
              <a:gdLst>
                <a:gd name="T0" fmla="*/ 37067 w 4923"/>
                <a:gd name="T1" fmla="*/ 960078 h 2666"/>
                <a:gd name="T2" fmla="*/ 37067 w 4923"/>
                <a:gd name="T3" fmla="*/ 960078 h 2666"/>
                <a:gd name="T4" fmla="*/ 20873 w 4923"/>
                <a:gd name="T5" fmla="*/ 955755 h 2666"/>
                <a:gd name="T6" fmla="*/ 20873 w 4923"/>
                <a:gd name="T7" fmla="*/ 955755 h 2666"/>
                <a:gd name="T8" fmla="*/ 8637 w 4923"/>
                <a:gd name="T9" fmla="*/ 911443 h 2666"/>
                <a:gd name="T10" fmla="*/ 393340 w 4923"/>
                <a:gd name="T11" fmla="*/ 235967 h 2666"/>
                <a:gd name="T12" fmla="*/ 393340 w 4923"/>
                <a:gd name="T13" fmla="*/ 235967 h 2666"/>
                <a:gd name="T14" fmla="*/ 445522 w 4923"/>
                <a:gd name="T15" fmla="*/ 201742 h 2666"/>
                <a:gd name="T16" fmla="*/ 445522 w 4923"/>
                <a:gd name="T17" fmla="*/ 201742 h 2666"/>
                <a:gd name="T18" fmla="*/ 499143 w 4923"/>
                <a:gd name="T19" fmla="*/ 233805 h 2666"/>
                <a:gd name="T20" fmla="*/ 747814 w 4923"/>
                <a:gd name="T21" fmla="*/ 631526 h 2666"/>
                <a:gd name="T22" fmla="*/ 987129 w 4923"/>
                <a:gd name="T23" fmla="*/ 284241 h 2666"/>
                <a:gd name="T24" fmla="*/ 987129 w 4923"/>
                <a:gd name="T25" fmla="*/ 284241 h 2666"/>
                <a:gd name="T26" fmla="*/ 1040390 w 4923"/>
                <a:gd name="T27" fmla="*/ 253979 h 2666"/>
                <a:gd name="T28" fmla="*/ 1040390 w 4923"/>
                <a:gd name="T29" fmla="*/ 253979 h 2666"/>
                <a:gd name="T30" fmla="*/ 1041830 w 4923"/>
                <a:gd name="T31" fmla="*/ 253979 h 2666"/>
                <a:gd name="T32" fmla="*/ 1041830 w 4923"/>
                <a:gd name="T33" fmla="*/ 253979 h 2666"/>
                <a:gd name="T34" fmla="*/ 1095091 w 4923"/>
                <a:gd name="T35" fmla="*/ 286402 h 2666"/>
                <a:gd name="T36" fmla="*/ 1373991 w 4923"/>
                <a:gd name="T37" fmla="*/ 730956 h 2666"/>
                <a:gd name="T38" fmla="*/ 1704714 w 4923"/>
                <a:gd name="T39" fmla="*/ 23056 h 2666"/>
                <a:gd name="T40" fmla="*/ 1704714 w 4923"/>
                <a:gd name="T41" fmla="*/ 23056 h 2666"/>
                <a:gd name="T42" fmla="*/ 1747898 w 4923"/>
                <a:gd name="T43" fmla="*/ 7565 h 2666"/>
                <a:gd name="T44" fmla="*/ 1747898 w 4923"/>
                <a:gd name="T45" fmla="*/ 7565 h 2666"/>
                <a:gd name="T46" fmla="*/ 1763733 w 4923"/>
                <a:gd name="T47" fmla="*/ 50796 h 2666"/>
                <a:gd name="T48" fmla="*/ 1428332 w 4923"/>
                <a:gd name="T49" fmla="*/ 768422 h 2666"/>
                <a:gd name="T50" fmla="*/ 1428332 w 4923"/>
                <a:gd name="T51" fmla="*/ 768422 h 2666"/>
                <a:gd name="T52" fmla="*/ 1378670 w 4923"/>
                <a:gd name="T53" fmla="*/ 806249 h 2666"/>
                <a:gd name="T54" fmla="*/ 1378670 w 4923"/>
                <a:gd name="T55" fmla="*/ 806249 h 2666"/>
                <a:gd name="T56" fmla="*/ 1324329 w 4923"/>
                <a:gd name="T57" fmla="*/ 774907 h 2666"/>
                <a:gd name="T58" fmla="*/ 1040390 w 4923"/>
                <a:gd name="T59" fmla="*/ 321707 h 2666"/>
                <a:gd name="T60" fmla="*/ 801075 w 4923"/>
                <a:gd name="T61" fmla="*/ 668992 h 2666"/>
                <a:gd name="T62" fmla="*/ 801075 w 4923"/>
                <a:gd name="T63" fmla="*/ 668992 h 2666"/>
                <a:gd name="T64" fmla="*/ 746015 w 4923"/>
                <a:gd name="T65" fmla="*/ 698893 h 2666"/>
                <a:gd name="T66" fmla="*/ 746015 w 4923"/>
                <a:gd name="T67" fmla="*/ 698893 h 2666"/>
                <a:gd name="T68" fmla="*/ 692754 w 4923"/>
                <a:gd name="T69" fmla="*/ 666470 h 2666"/>
                <a:gd name="T70" fmla="*/ 446961 w 4923"/>
                <a:gd name="T71" fmla="*/ 273073 h 2666"/>
                <a:gd name="T72" fmla="*/ 65497 w 4923"/>
                <a:gd name="T73" fmla="*/ 943506 h 2666"/>
                <a:gd name="T74" fmla="*/ 65497 w 4923"/>
                <a:gd name="T75" fmla="*/ 943506 h 2666"/>
                <a:gd name="T76" fmla="*/ 37067 w 4923"/>
                <a:gd name="T77" fmla="*/ 960078 h 266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4923" h="2666">
                  <a:moveTo>
                    <a:pt x="103" y="2665"/>
                  </a:moveTo>
                  <a:lnTo>
                    <a:pt x="103" y="2665"/>
                  </a:lnTo>
                  <a:cubicBezTo>
                    <a:pt x="88" y="2665"/>
                    <a:pt x="73" y="2661"/>
                    <a:pt x="58" y="2653"/>
                  </a:cubicBezTo>
                  <a:cubicBezTo>
                    <a:pt x="15" y="2628"/>
                    <a:pt x="0" y="2573"/>
                    <a:pt x="24" y="2530"/>
                  </a:cubicBezTo>
                  <a:lnTo>
                    <a:pt x="1093" y="655"/>
                  </a:lnTo>
                  <a:cubicBezTo>
                    <a:pt x="1127" y="596"/>
                    <a:pt x="1179" y="561"/>
                    <a:pt x="1238" y="560"/>
                  </a:cubicBezTo>
                  <a:cubicBezTo>
                    <a:pt x="1297" y="560"/>
                    <a:pt x="1351" y="591"/>
                    <a:pt x="1387" y="649"/>
                  </a:cubicBezTo>
                  <a:lnTo>
                    <a:pt x="2078" y="1753"/>
                  </a:lnTo>
                  <a:lnTo>
                    <a:pt x="2743" y="789"/>
                  </a:lnTo>
                  <a:cubicBezTo>
                    <a:pt x="2780" y="735"/>
                    <a:pt x="2834" y="705"/>
                    <a:pt x="2891" y="705"/>
                  </a:cubicBezTo>
                  <a:cubicBezTo>
                    <a:pt x="2893" y="705"/>
                    <a:pt x="2894" y="705"/>
                    <a:pt x="2895" y="705"/>
                  </a:cubicBezTo>
                  <a:cubicBezTo>
                    <a:pt x="2954" y="706"/>
                    <a:pt x="3008" y="739"/>
                    <a:pt x="3043" y="795"/>
                  </a:cubicBezTo>
                  <a:lnTo>
                    <a:pt x="3818" y="2029"/>
                  </a:lnTo>
                  <a:lnTo>
                    <a:pt x="4737" y="64"/>
                  </a:lnTo>
                  <a:cubicBezTo>
                    <a:pt x="4758" y="19"/>
                    <a:pt x="4812" y="0"/>
                    <a:pt x="4857" y="21"/>
                  </a:cubicBezTo>
                  <a:cubicBezTo>
                    <a:pt x="4903" y="42"/>
                    <a:pt x="4922" y="95"/>
                    <a:pt x="4901" y="141"/>
                  </a:cubicBezTo>
                  <a:lnTo>
                    <a:pt x="3969" y="2133"/>
                  </a:lnTo>
                  <a:cubicBezTo>
                    <a:pt x="3939" y="2197"/>
                    <a:pt x="3889" y="2235"/>
                    <a:pt x="3831" y="2238"/>
                  </a:cubicBezTo>
                  <a:cubicBezTo>
                    <a:pt x="3771" y="2242"/>
                    <a:pt x="3717" y="2210"/>
                    <a:pt x="3680" y="2151"/>
                  </a:cubicBezTo>
                  <a:lnTo>
                    <a:pt x="2891" y="893"/>
                  </a:lnTo>
                  <a:lnTo>
                    <a:pt x="2226" y="1857"/>
                  </a:lnTo>
                  <a:cubicBezTo>
                    <a:pt x="2188" y="1912"/>
                    <a:pt x="2134" y="1942"/>
                    <a:pt x="2073" y="1940"/>
                  </a:cubicBezTo>
                  <a:cubicBezTo>
                    <a:pt x="2015" y="1939"/>
                    <a:pt x="1961" y="1906"/>
                    <a:pt x="1925" y="1850"/>
                  </a:cubicBezTo>
                  <a:lnTo>
                    <a:pt x="1242" y="758"/>
                  </a:lnTo>
                  <a:lnTo>
                    <a:pt x="182" y="2619"/>
                  </a:lnTo>
                  <a:cubicBezTo>
                    <a:pt x="165" y="2648"/>
                    <a:pt x="134" y="2665"/>
                    <a:pt x="103" y="266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633"/>
            </a:p>
          </p:txBody>
        </p:sp>
      </p:grpSp>
    </p:spTree>
    <p:extLst>
      <p:ext uri="{BB962C8B-B14F-4D97-AF65-F5344CB8AC3E}">
        <p14:creationId xmlns:p14="http://schemas.microsoft.com/office/powerpoint/2010/main" val="3536952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7921-BF0F-4D5C-81C6-4D03738F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539"/>
          </a:xfrm>
        </p:spPr>
        <p:txBody>
          <a:bodyPr/>
          <a:lstStyle/>
          <a:p>
            <a:r>
              <a:rPr lang="en-ID" dirty="0"/>
              <a:t>Berdasarkan Media </a:t>
            </a:r>
            <a:r>
              <a:rPr lang="en-ID" dirty="0" err="1"/>
              <a:t>Penyimpanan</a:t>
            </a:r>
            <a:endParaRPr lang="en-ID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38851F-8A3F-4705-ADB7-653F416D4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790"/>
            <a:ext cx="10515600" cy="786482"/>
          </a:xfrm>
        </p:spPr>
        <p:txBody>
          <a:bodyPr/>
          <a:lstStyle/>
          <a:p>
            <a:pPr marL="0" indent="0" algn="just">
              <a:buNone/>
            </a:pPr>
            <a:r>
              <a:rPr lang="en-ID" dirty="0"/>
              <a:t>Berdasarkan media </a:t>
            </a:r>
            <a:r>
              <a:rPr lang="en-ID" dirty="0" err="1"/>
              <a:t>penyimpanannya</a:t>
            </a:r>
            <a:r>
              <a:rPr lang="en-ID" dirty="0"/>
              <a:t>, </a:t>
            </a:r>
            <a:r>
              <a:rPr lang="en-ID" dirty="0" err="1"/>
              <a:t>pengurutan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dikelompokkan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1564C-B7E2-4B8E-A180-8BF7217D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195826-FEC6-4B1A-8BA9-B5ACF089CF5C}" type="slidenum">
              <a:rPr lang="en-ID" smtClean="0"/>
              <a:pPr/>
              <a:t>9</a:t>
            </a:fld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2A507-015B-4963-848E-A3319C19A671}"/>
              </a:ext>
            </a:extLst>
          </p:cNvPr>
          <p:cNvSpPr txBox="1"/>
          <p:nvPr/>
        </p:nvSpPr>
        <p:spPr>
          <a:xfrm>
            <a:off x="1132661" y="2588531"/>
            <a:ext cx="10221139" cy="1179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933"/>
              </a:lnSpc>
            </a:pP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Pengurutan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terhadap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sekumpulan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data yang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disimpan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dalam media internal (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memori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)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komputer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yang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dapat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diakses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setiap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elemennya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secara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langsung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17BB9-4338-40D7-98DB-D4E7102CB781}"/>
              </a:ext>
            </a:extLst>
          </p:cNvPr>
          <p:cNvSpPr txBox="1"/>
          <p:nvPr/>
        </p:nvSpPr>
        <p:spPr>
          <a:xfrm>
            <a:off x="1132661" y="2128053"/>
            <a:ext cx="35339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1. Pengurutan Internal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98FD09-B99D-40A8-94C5-26D9F81C9C00}"/>
              </a:ext>
            </a:extLst>
          </p:cNvPr>
          <p:cNvSpPr txBox="1"/>
          <p:nvPr/>
        </p:nvSpPr>
        <p:spPr>
          <a:xfrm>
            <a:off x="1137012" y="4325892"/>
            <a:ext cx="10221139" cy="1179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933"/>
              </a:lnSpc>
            </a:pP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Pengurutan data yang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disimpan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dalam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memori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sekunder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,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biasanya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data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bervolume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besar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sehingga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tidak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mampu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untuk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dimuat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semuanya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 dalam </a:t>
            </a:r>
            <a:r>
              <a:rPr lang="en-US" sz="2000" dirty="0" err="1">
                <a:ea typeface="Lato Light" panose="020F0502020204030203" pitchFamily="34" charset="0"/>
                <a:cs typeface="Lato Light" panose="020F0502020204030203" pitchFamily="34" charset="0"/>
              </a:rPr>
              <a:t>memori</a:t>
            </a:r>
            <a:r>
              <a:rPr lang="en-US" sz="2000" dirty="0">
                <a:ea typeface="Lato Light" panose="020F0502020204030203" pitchFamily="34" charset="0"/>
                <a:cs typeface="Lato Light" panose="020F0502020204030203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03AC86-D540-472D-9236-C98E86A0CB5D}"/>
              </a:ext>
            </a:extLst>
          </p:cNvPr>
          <p:cNvSpPr txBox="1"/>
          <p:nvPr/>
        </p:nvSpPr>
        <p:spPr>
          <a:xfrm>
            <a:off x="1137012" y="3865414"/>
            <a:ext cx="3732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2. Pengurutan </a:t>
            </a:r>
            <a:r>
              <a:rPr lang="en-US" sz="2800" b="1" dirty="0" err="1">
                <a:solidFill>
                  <a:schemeClr val="accent1"/>
                </a:solidFill>
                <a:latin typeface="Quicksand" panose="02070303000000060000" pitchFamily="18" charset="77"/>
                <a:ea typeface="Nunito Bold" charset="0"/>
                <a:cs typeface="Nunito Bold" charset="0"/>
              </a:rPr>
              <a:t>Eksternal</a:t>
            </a:r>
            <a:endParaRPr lang="en-US" sz="2800" b="1" dirty="0">
              <a:solidFill>
                <a:schemeClr val="accent1"/>
              </a:solidFill>
              <a:latin typeface="Quicksand" panose="02070303000000060000" pitchFamily="18" charset="77"/>
              <a:ea typeface="Nunito Bold" charset="0"/>
              <a:cs typeface="Nunito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780207"/>
      </p:ext>
    </p:extLst>
  </p:cSld>
  <p:clrMapOvr>
    <a:masterClrMapping/>
  </p:clrMapOvr>
</p:sld>
</file>

<file path=ppt/theme/theme1.xml><?xml version="1.0" encoding="utf-8"?>
<a:theme xmlns:a="http://schemas.openxmlformats.org/drawingml/2006/main" name="PEY Tel-U CELOE 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omfortaa"/>
        <a:ea typeface=""/>
        <a:cs typeface=""/>
      </a:majorFont>
      <a:minorFont>
        <a:latin typeface="Comforta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17162</TotalTime>
  <Words>1915</Words>
  <Application>Microsoft Office PowerPoint</Application>
  <PresentationFormat>Widescreen</PresentationFormat>
  <Paragraphs>383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5" baseType="lpstr">
      <vt:lpstr>Arial</vt:lpstr>
      <vt:lpstr>Arial Unicode MS</vt:lpstr>
      <vt:lpstr>Asap</vt:lpstr>
      <vt:lpstr>Calibri</vt:lpstr>
      <vt:lpstr>Comfortaa</vt:lpstr>
      <vt:lpstr>Consolas</vt:lpstr>
      <vt:lpstr>Gill Sans</vt:lpstr>
      <vt:lpstr>Lato Light</vt:lpstr>
      <vt:lpstr>Nunito Bold</vt:lpstr>
      <vt:lpstr>Poppins</vt:lpstr>
      <vt:lpstr>Quicksand</vt:lpstr>
      <vt:lpstr>Roboto</vt:lpstr>
      <vt:lpstr>Roboto Bold</vt:lpstr>
      <vt:lpstr>Roboto Mono</vt:lpstr>
      <vt:lpstr>Times New Roman</vt:lpstr>
      <vt:lpstr>Wingdings</vt:lpstr>
      <vt:lpstr>PEY Tel-U CELOE Custom</vt:lpstr>
      <vt:lpstr>Minggu 11 Pengurutan</vt:lpstr>
      <vt:lpstr>Pertanyaan!</vt:lpstr>
      <vt:lpstr>Materi Perkuliahan</vt:lpstr>
      <vt:lpstr>Definisi Pengurutan</vt:lpstr>
      <vt:lpstr>Definisi Pengurutan</vt:lpstr>
      <vt:lpstr>Manfaat Pengurutan</vt:lpstr>
      <vt:lpstr>Properti data terurut</vt:lpstr>
      <vt:lpstr>Jenis-Jenis Pengurutan</vt:lpstr>
      <vt:lpstr>Berdasarkan Media Penyimpanan</vt:lpstr>
      <vt:lpstr>Pengurutan Internal</vt:lpstr>
      <vt:lpstr>Pengurutan Internal</vt:lpstr>
      <vt:lpstr>Metode yang akan dipelajari</vt:lpstr>
      <vt:lpstr>Metode Seleksi  (Selection Sort)</vt:lpstr>
      <vt:lpstr>Metode Seleksi</vt:lpstr>
      <vt:lpstr>Ilustrasi Selection Sort</vt:lpstr>
      <vt:lpstr>Ilustrasi Selection Sort</vt:lpstr>
      <vt:lpstr>Diskusi A</vt:lpstr>
      <vt:lpstr>Latihan Pemahaman 1</vt:lpstr>
      <vt:lpstr>Latihan Pemahaman 2</vt:lpstr>
      <vt:lpstr>Latihan Pemahaman 2</vt:lpstr>
      <vt:lpstr>Algoritma Selection Sort 1</vt:lpstr>
      <vt:lpstr>Algoritma Selection Sort 2</vt:lpstr>
      <vt:lpstr>Algoritma Selection Sort 2</vt:lpstr>
      <vt:lpstr>Latihan Soal</vt:lpstr>
      <vt:lpstr>Soal 1. Mahasiswa</vt:lpstr>
      <vt:lpstr>Soal 2. Lengkapi Program</vt:lpstr>
      <vt:lpstr>Metode Insersi (Insertion Sort)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PRASTI EKO YUNANTO</dc:creator>
  <cp:lastModifiedBy>word</cp:lastModifiedBy>
  <cp:revision>463</cp:revision>
  <dcterms:created xsi:type="dcterms:W3CDTF">2021-02-14T16:16:10Z</dcterms:created>
  <dcterms:modified xsi:type="dcterms:W3CDTF">2021-06-17T13:10:00Z</dcterms:modified>
</cp:coreProperties>
</file>