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352C-9F4A-40EB-87AD-DB498E57E21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DC224-A3A4-42E6-9C5C-6A66D540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DC224-A3A4-42E6-9C5C-6A66D5400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4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6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latin typeface="Open Sans" panose="020B0606030504020204" pitchFamily="34" charset="0"/>
              </a:rPr>
              <a:t>Analysing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scraped customer review data to uncover findings for 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762"/>
            <a:ext cx="9144000" cy="1655762"/>
          </a:xfrm>
        </p:spPr>
        <p:txBody>
          <a:bodyPr/>
          <a:lstStyle/>
          <a:p>
            <a:r>
              <a:rPr lang="en-GB" dirty="0"/>
              <a:t>Niloofar Moosavi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0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Reviews’ header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67F3F-CB37-63FC-8DEF-E18AAA9A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128" y="2088527"/>
            <a:ext cx="5526872" cy="26809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0A68F-2175-CC2A-8C63-543E6074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283" y="2088527"/>
            <a:ext cx="3922649" cy="3077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26FABF-9B65-2D6C-A449-93ADF59C303E}"/>
              </a:ext>
            </a:extLst>
          </p:cNvPr>
          <p:cNvSpPr txBox="1"/>
          <p:nvPr/>
        </p:nvSpPr>
        <p:spPr>
          <a:xfrm>
            <a:off x="119650" y="5026025"/>
            <a:ext cx="746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</a:t>
            </a:r>
            <a:r>
              <a:rPr lang="en-US" dirty="0">
                <a:solidFill>
                  <a:schemeClr val="accent6"/>
                </a:solidFill>
              </a:rPr>
              <a:t> positive</a:t>
            </a:r>
            <a:r>
              <a:rPr lang="en-US" dirty="0"/>
              <a:t> feedbacks on crew and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feedbacks on luggage, lounge, cancelled and delayed flights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D318C-008C-043F-FFBC-3B83A4A54849}"/>
              </a:ext>
            </a:extLst>
          </p:cNvPr>
          <p:cNvSpPr txBox="1"/>
          <p:nvPr/>
        </p:nvSpPr>
        <p:spPr>
          <a:xfrm>
            <a:off x="6951216" y="1719195"/>
            <a:ext cx="52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sentiment prediction accuracy using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Analysing scraped customer review data to uncover findings for British Airways</vt:lpstr>
      <vt:lpstr>Reviews’ header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Niloofar Moosavi</cp:lastModifiedBy>
  <cp:revision>4</cp:revision>
  <dcterms:created xsi:type="dcterms:W3CDTF">2022-12-06T11:13:27Z</dcterms:created>
  <dcterms:modified xsi:type="dcterms:W3CDTF">2023-01-24T12:26:12Z</dcterms:modified>
</cp:coreProperties>
</file>