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110056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團隊名稱：林北五級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199" y="1506582"/>
            <a:ext cx="10755385" cy="4994885"/>
          </a:xfrm>
        </p:spPr>
        <p:txBody>
          <a:bodyPr/>
          <a:lstStyle/>
          <a:p>
            <a:r>
              <a:rPr lang="zh-TW" altLang="en-US" dirty="0"/>
              <a:t>繪圖找出影像加工之參數</a:t>
            </a:r>
            <a:endParaRPr lang="en-US" altLang="zh-TW" dirty="0"/>
          </a:p>
          <a:p>
            <a:r>
              <a:rPr lang="zh-TW" altLang="en-US" dirty="0"/>
              <a:t>正規化</a:t>
            </a:r>
            <a:endParaRPr lang="en-US" altLang="zh-TW" dirty="0"/>
          </a:p>
          <a:p>
            <a:pPr lvl="1"/>
            <a:r>
              <a:rPr lang="zh-TW" altLang="en-US" dirty="0"/>
              <a:t>減少資料庫中資料冗餘，增進資料的一致性</a:t>
            </a:r>
            <a:endParaRPr lang="en-US" altLang="zh-TW" dirty="0"/>
          </a:p>
          <a:p>
            <a:r>
              <a:rPr lang="zh-TW" altLang="en-US" dirty="0"/>
              <a:t>計算每項參數之平均值做為參考依據</a:t>
            </a:r>
            <a:endParaRPr lang="en-US" altLang="zh-TW" dirty="0"/>
          </a:p>
          <a:p>
            <a:r>
              <a:rPr lang="zh-TW" altLang="en-US" dirty="0"/>
              <a:t>刪除離群值</a:t>
            </a:r>
            <a:endParaRPr lang="en-US" altLang="zh-TW" dirty="0"/>
          </a:p>
          <a:p>
            <a:r>
              <a:rPr lang="zh-TW" altLang="en-US" dirty="0"/>
              <a:t>僅擷取類似加工段數據</a:t>
            </a:r>
            <a:endParaRPr lang="en-US" altLang="zh-TW" dirty="0"/>
          </a:p>
          <a:p>
            <a:pPr lvl="1"/>
            <a:r>
              <a:rPr lang="en-US" altLang="zh-TW" dirty="0"/>
              <a:t>L1:</a:t>
            </a:r>
            <a:r>
              <a:rPr lang="zh-TW" altLang="en-US" dirty="0"/>
              <a:t>第</a:t>
            </a:r>
            <a:r>
              <a:rPr lang="en-US" altLang="zh-TW" dirty="0"/>
              <a:t>19611</a:t>
            </a:r>
            <a:r>
              <a:rPr lang="zh-TW" altLang="en-US" dirty="0"/>
              <a:t>至</a:t>
            </a:r>
            <a:r>
              <a:rPr lang="en-US" altLang="zh-TW" dirty="0"/>
              <a:t>26820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L2:</a:t>
            </a:r>
            <a:r>
              <a:rPr lang="zh-TW" altLang="en-US" dirty="0"/>
              <a:t>第</a:t>
            </a:r>
            <a:r>
              <a:rPr lang="en-US" altLang="zh-TW" dirty="0"/>
              <a:t>83653</a:t>
            </a:r>
            <a:r>
              <a:rPr lang="zh-TW" altLang="en-US" dirty="0"/>
              <a:t>至</a:t>
            </a:r>
            <a:r>
              <a:rPr lang="en-US" altLang="zh-TW" dirty="0"/>
              <a:t>90864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L3:</a:t>
            </a:r>
            <a:r>
              <a:rPr lang="zh-TW" altLang="en-US" dirty="0"/>
              <a:t>第</a:t>
            </a:r>
            <a:r>
              <a:rPr lang="en-US" altLang="zh-TW" dirty="0"/>
              <a:t>90864</a:t>
            </a:r>
            <a:r>
              <a:rPr lang="zh-TW" altLang="en-US" dirty="0"/>
              <a:t>至</a:t>
            </a:r>
            <a:r>
              <a:rPr lang="en-US" altLang="zh-TW" dirty="0"/>
              <a:t>98072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抓取初始加工波段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en-US" dirty="0">
                <a:cs typeface="Arial" panose="020B0604020202020204" pitchFamily="34" charset="0"/>
              </a:rPr>
              <a:t>使用之演算法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GRU(Gate Recurrent Unit)</a:t>
            </a:r>
          </a:p>
          <a:p>
            <a:pPr lvl="1"/>
            <a:r>
              <a:rPr lang="zh-TW" altLang="en-US" dirty="0"/>
              <a:t>門控循環單元</a:t>
            </a:r>
            <a:r>
              <a:rPr lang="en-US" altLang="zh-TW" dirty="0"/>
              <a:t>( GRU ) </a:t>
            </a:r>
            <a:r>
              <a:rPr lang="zh-TW" altLang="en-US" dirty="0"/>
              <a:t>是循環神經網絡中的門控機制，由 </a:t>
            </a:r>
            <a:r>
              <a:rPr lang="en-US" altLang="zh-TW" dirty="0" err="1"/>
              <a:t>Kyunghyun</a:t>
            </a:r>
            <a:r>
              <a:rPr lang="en-US" altLang="zh-TW" dirty="0"/>
              <a:t> Cho </a:t>
            </a:r>
            <a:r>
              <a:rPr lang="zh-TW" altLang="en-US" dirty="0"/>
              <a:t>等人於 </a:t>
            </a:r>
            <a:r>
              <a:rPr lang="en-US" altLang="zh-TW" dirty="0"/>
              <a:t>2014 </a:t>
            </a:r>
            <a:r>
              <a:rPr lang="zh-TW" altLang="en-US" dirty="0"/>
              <a:t>年引入。</a:t>
            </a:r>
            <a:r>
              <a:rPr lang="en-US" altLang="zh-TW" dirty="0"/>
              <a:t>GRU </a:t>
            </a:r>
            <a:r>
              <a:rPr lang="zh-TW" altLang="en-US" dirty="0"/>
              <a:t>就像一個帶有遺忘門的長短期記憶</a:t>
            </a:r>
            <a:r>
              <a:rPr lang="en-US" altLang="zh-TW" dirty="0"/>
              <a:t>(LSTM)</a:t>
            </a:r>
            <a:r>
              <a:rPr lang="zh-TW" altLang="en-US" dirty="0"/>
              <a:t>，但它的參數比 </a:t>
            </a:r>
            <a:r>
              <a:rPr lang="en-US" altLang="zh-TW" dirty="0"/>
              <a:t>LSTM </a:t>
            </a:r>
            <a:r>
              <a:rPr lang="zh-TW" altLang="en-US" dirty="0"/>
              <a:t>少，因為它沒有輸出門。</a:t>
            </a:r>
            <a:endParaRPr lang="en-US" altLang="zh-TW" dirty="0"/>
          </a:p>
          <a:p>
            <a:r>
              <a:rPr lang="en-US" altLang="zh-TW" dirty="0"/>
              <a:t>Random Forest</a:t>
            </a:r>
          </a:p>
          <a:p>
            <a:pPr lvl="1"/>
            <a:r>
              <a:rPr lang="zh-TW" altLang="en-US" dirty="0"/>
              <a:t>在機器學習中，隨機森林是一個包含多個決策樹的分類器，並且其輸出的類別是由個別樹輸出的類別的眾數而定。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63D51-9723-43D0-8F38-46D2E234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en-US" dirty="0">
                <a:cs typeface="Arial" panose="020B0604020202020204" pitchFamily="34" charset="0"/>
              </a:rPr>
              <a:t>詳細方案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26E0F-C233-4B26-9F62-7A22B366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因使用</a:t>
            </a:r>
            <a:r>
              <a:rPr lang="en-US" altLang="zh-TW" dirty="0"/>
              <a:t>GRU</a:t>
            </a:r>
            <a:r>
              <a:rPr lang="zh-TW" altLang="en-US" dirty="0"/>
              <a:t>進行模型建立，無法準確抓取輸出值的平均，僅能有效抓出走勢，因此使用隨機森林樹建立模型，並只使用對平均較為敏感之參數進行建模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:F_13)</a:t>
            </a:r>
            <a:r>
              <a:rPr lang="zh-TW" altLang="en-US" dirty="0"/>
              <a:t>，找出正確之初始平均在對</a:t>
            </a:r>
            <a:r>
              <a:rPr lang="en-US" altLang="zh-TW" dirty="0"/>
              <a:t>GRU</a:t>
            </a:r>
            <a:r>
              <a:rPr lang="zh-TW" altLang="en-US" dirty="0"/>
              <a:t>預測之結果進行誤差調整，並補齊</a:t>
            </a:r>
            <a:r>
              <a:rPr lang="en-US" altLang="zh-TW" dirty="0"/>
              <a:t>GRU</a:t>
            </a:r>
            <a:r>
              <a:rPr lang="zh-TW" altLang="en-US" dirty="0"/>
              <a:t>因步數</a:t>
            </a:r>
            <a:r>
              <a:rPr lang="en-US" altLang="zh-TW" dirty="0"/>
              <a:t>(</a:t>
            </a:r>
            <a:r>
              <a:rPr lang="en-US" altLang="zh-TW" dirty="0" err="1"/>
              <a:t>Input_step</a:t>
            </a:r>
            <a:r>
              <a:rPr lang="en-US" altLang="zh-TW" dirty="0"/>
              <a:t>)</a:t>
            </a:r>
            <a:r>
              <a:rPr lang="zh-TW" altLang="en-US" dirty="0"/>
              <a:t>所沒有預測的初始部分。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E0D9F-C43E-45BE-8A1B-22E75F27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050" y="6266452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B9AEE5-3031-45D7-8BB8-D1483A6E8E8E}"/>
              </a:ext>
            </a:extLst>
          </p:cNvPr>
          <p:cNvSpPr/>
          <p:nvPr/>
        </p:nvSpPr>
        <p:spPr>
          <a:xfrm>
            <a:off x="2153174" y="3723871"/>
            <a:ext cx="2114024" cy="98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4E34D4A-3CDB-462E-B61D-EB1ACC6A4243}"/>
              </a:ext>
            </a:extLst>
          </p:cNvPr>
          <p:cNvSpPr/>
          <p:nvPr/>
        </p:nvSpPr>
        <p:spPr>
          <a:xfrm>
            <a:off x="5212711" y="5040173"/>
            <a:ext cx="2114024" cy="98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CD2212A-7FF4-4194-83B3-8243653FF359}"/>
              </a:ext>
            </a:extLst>
          </p:cNvPr>
          <p:cNvCxnSpPr/>
          <p:nvPr/>
        </p:nvCxnSpPr>
        <p:spPr>
          <a:xfrm>
            <a:off x="4275589" y="4194414"/>
            <a:ext cx="447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7E20C39-C4FD-40D0-9BE8-21D0AFC83FF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269723" y="4194414"/>
            <a:ext cx="0" cy="845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51F03E-DC59-48BC-994B-4A0E1DB2F240}"/>
              </a:ext>
            </a:extLst>
          </p:cNvPr>
          <p:cNvSpPr txBox="1"/>
          <p:nvPr/>
        </p:nvSpPr>
        <p:spPr>
          <a:xfrm>
            <a:off x="3386355" y="5117451"/>
            <a:ext cx="117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F_2,F_13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9EC5A2B-4805-4864-94EA-AC99F24DC74D}"/>
              </a:ext>
            </a:extLst>
          </p:cNvPr>
          <p:cNvSpPr/>
          <p:nvPr/>
        </p:nvSpPr>
        <p:spPr>
          <a:xfrm>
            <a:off x="8755310" y="3723871"/>
            <a:ext cx="2114024" cy="98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預測輸出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”O”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67DCB5-DEB2-4C94-83E4-BD51007628CA}"/>
              </a:ext>
            </a:extLst>
          </p:cNvPr>
          <p:cNvCxnSpPr/>
          <p:nvPr/>
        </p:nvCxnSpPr>
        <p:spPr>
          <a:xfrm>
            <a:off x="4462944" y="5301761"/>
            <a:ext cx="74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0C76E8-B646-4D04-A51F-F6343D0B1703}"/>
              </a:ext>
            </a:extLst>
          </p:cNvPr>
          <p:cNvSpPr txBox="1"/>
          <p:nvPr/>
        </p:nvSpPr>
        <p:spPr>
          <a:xfrm>
            <a:off x="6501820" y="4288979"/>
            <a:ext cx="117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補上誤差與起始值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B8B75F-DD9A-4AC5-9A6F-C87ACE0A8C2D}"/>
              </a:ext>
            </a:extLst>
          </p:cNvPr>
          <p:cNvSpPr txBox="1"/>
          <p:nvPr/>
        </p:nvSpPr>
        <p:spPr>
          <a:xfrm>
            <a:off x="352337" y="3965813"/>
            <a:ext cx="143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前十項參數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(F_1~F_10)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4AFD74F-654F-4777-98A9-9B0FE20283B0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1790003" y="4214627"/>
            <a:ext cx="363171" cy="7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68A5E8-E9CD-4E29-8F5F-5BC43586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2" y="1271452"/>
            <a:ext cx="6753225" cy="45148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4FF7520-3185-4F9C-A270-FF4DF465D108}"/>
              </a:ext>
            </a:extLst>
          </p:cNvPr>
          <p:cNvSpPr txBox="1"/>
          <p:nvPr/>
        </p:nvSpPr>
        <p:spPr>
          <a:xfrm>
            <a:off x="7607716" y="1736408"/>
            <a:ext cx="4024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紅色線段為預測結果補上預測線段平均誤差</a:t>
            </a:r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四、其他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或自行定義項目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寬螢幕</PresentationFormat>
  <Paragraphs>40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報名序號：110056   團隊名稱：林北五級</vt:lpstr>
      <vt:lpstr>一、資料前處理(說明資料前處理過程)</vt:lpstr>
      <vt:lpstr>二、演算法和模型介紹(使用之演算法)</vt:lpstr>
      <vt:lpstr>二、演算法和模型介紹(詳細方案)</vt:lpstr>
      <vt:lpstr>三、預測結果</vt:lpstr>
      <vt:lpstr>四、其他(或自行定義項目)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2021-08-30T01:21:15Z</dcterms:created>
  <dcterms:modified xsi:type="dcterms:W3CDTF">2021-09-23T13:21:39Z</dcterms:modified>
</cp:coreProperties>
</file>