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21" r:id="rId4"/>
    <p:sldId id="316" r:id="rId5"/>
    <p:sldId id="317" r:id="rId6"/>
    <p:sldId id="318" r:id="rId7"/>
    <p:sldId id="319" r:id="rId8"/>
    <p:sldId id="320" r:id="rId9"/>
    <p:sldId id="322" r:id="rId10"/>
    <p:sldId id="323" r:id="rId11"/>
    <p:sldId id="331" r:id="rId12"/>
    <p:sldId id="324" r:id="rId13"/>
    <p:sldId id="325" r:id="rId14"/>
    <p:sldId id="326" r:id="rId15"/>
    <p:sldId id="328" r:id="rId16"/>
    <p:sldId id="33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44A"/>
    <a:srgbClr val="A9D18E"/>
    <a:srgbClr val="02EAEF"/>
    <a:srgbClr val="F8FAF9"/>
    <a:srgbClr val="E7EAF1"/>
    <a:srgbClr val="232A35"/>
    <a:srgbClr val="12161C"/>
    <a:srgbClr val="409ABA"/>
    <a:srgbClr val="64AFC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3:29:5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51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10 167 24575,'4'6'0,"0"0"0,1 0 0,-2 0 0,1 1 0,-1-1 0,0 1 0,0 0 0,-1 0 0,3 12 0,2 6 0,-2-69 0,-5 16 0,-1 12 0,1 0 0,0-1 0,2 1 0,0 0 0,5-20 0,-6 32 0,1-1 0,0 1 0,-1 0 0,2 0 0,-1 0 0,0 0 0,1 0 0,0 1 0,-1-1 0,2 1 0,-1 0 0,0 0 0,1 0 0,-1 0 0,1 0 0,0 1 0,0 0 0,0 0 0,0 0 0,0 0 0,0 0 0,0 1 0,1 0 0,4-1 0,47-1 0,-38 3 0,-34 0 0,12 0 0,-15 0 0,0 1 0,0 1 0,0 0 0,0 1 0,-19 6 0,34-7 0,0-1 0,0 0 0,0 1 0,0 0 0,0 0 0,1 0 0,-1 1 0,1-1 0,0 1 0,-1 0 0,1 0 0,0 0 0,1 0 0,-1 0 0,0 1 0,1-1 0,0 1 0,0 0 0,0 0 0,0 0 0,1 0 0,0 0 0,-1 0 0,1 0 0,1 0 0,-1 0 0,1 0 0,-1 1 0,1 3 0,0 14 0,0 9 0,4 43 0,-3-68 0,0 0 0,0 0 0,0 0 0,0 0 0,1 0 0,0 0 0,0-1 0,1 1 0,0-1 0,0 1 0,0-1 0,1 0 0,6 8 0,-5-10 0,-1 0 0,1 0 0,0 0 0,0-1 0,1 0 0,-1 0 0,0 0 0,1 0 0,-1-1 0,1 0 0,0 0 0,-1-1 0,1 1 0,0-1 0,-1 0 0,1-1 0,0 1 0,-1-1 0,1-1 0,-1 1 0,1-1 0,-1 0 0,0 0 0,0 0 0,6-4 0,0 1 0,1-1 0,-1-1 0,-1 0 0,1-1 0,-1 0 0,-1 0 0,1-1 0,-2 0 0,1-1 0,7-11 0,-10 9 0,0 1 0,-1-1 0,-1 0 0,0 0 0,-1-1 0,0 1 0,-1-1 0,0 1 0,-1-1 0,0 0 0,-1 0 0,-1 0 0,-2-18 0,3 29-45,-1 0-1,1 0 1,-1-1-1,1 1 1,-1 0-1,0 0 1,0 0-1,0 0 1,0 0-1,0 0 1,0 0-1,-1 0 1,1 0-1,-1 0 1,1 1-1,-1-1 1,0 1-1,1-1 1,-1 1-1,0 0 1,0-1-1,0 1 1,0 0-1,0 0 0,0 1 1,-1-1-1,1 0 1,0 1-1,-4-1 1,-11-2-6781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5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24575,'0'3'0,"0"11"0,4 1 0,1 11 0,0 13 0,-1 3 0,3 3 0,0-2 0,-1-5 0,-2-5 0,-1-4 0,-1-6-8191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5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386 117 24575,'-2'1'0,"-1"0"0,1 1 0,0-1 0,0 1 0,-1-1 0,1 1 0,0 0 0,0 0 0,1 0 0,-1 0 0,0 0 0,1 0 0,-1 1 0,1-1 0,-2 4 0,-2 2 0,-13 18 0,1 1 0,1 0 0,2 0 0,-12 33 0,22-48 0,0 0 0,0 1 0,2-1 0,-1 1 0,1-1 0,1 1 0,1 0 0,-1 0 0,2 0 0,0 0 0,1-1 0,6 26 0,-6-32 0,1 0 0,0 0 0,1 0 0,0-1 0,0 1 0,0-1 0,0 0 0,1 0 0,0-1 0,0 1 0,0-1 0,0 0 0,1 0 0,0-1 0,0 0 0,0 0 0,0 0 0,0 0 0,10 2 0,16 3 0,-1 0 0,56 5 0,-70-11 0,-7 0 0,41 5 0,0-1 0,0-3 0,100-7 0,-148 4 0,0 0 0,0-1 0,0 0 0,0 1 0,0-1 0,0 0 0,0-1 0,0 1 0,0 0 0,0-1 0,0 0 0,-1 0 0,1 0 0,-1 0 0,1 0 0,-1 0 0,4-5 0,-5 5 0,-1 0 0,1 0 0,0 0 0,-1 0 0,1 0 0,-1 0 0,0-1 0,1 1 0,-1 0 0,0 0 0,0 0 0,-1-1 0,1 1 0,0 0 0,-1 0 0,0 0 0,1 0 0,-1 0 0,0 0 0,0 0 0,0 0 0,0 0 0,0 0 0,0 0 0,-1 0 0,-1-1 0,-32-42 0,-2 2 0,-2 2 0,-2 2 0,-71-54 0,42 42 0,-3 4 0,-100-49 0,131 78 67,-73-21-1,-16-7-1564,121 40-5328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5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24575,'0'8'0,"0"10"0,0 11 0,0 11 0,0 16 0,0 9 0,0 11 0,0-1 0,0-5 0,0-10 0,0-12 0,0-13-8191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51:0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75 24575,'-49'178'0,"23"-92"0,3 2 0,-10 94 0,27-130 0,3 1 0,3 58 0,2-91 0,0 1 0,1-1 0,1 1 0,1-1 0,1-1 0,0 1 0,2-1 0,13 26 0,-17-38 0,0-1 0,0 0 0,1 0 0,0 0 0,0 0 0,0-1 0,1 1 0,-1-1 0,1-1 0,1 1 0,-1-1 0,1 0 0,-1-1 0,1 1 0,0-1 0,12 3 0,-13-5 0,0 0 0,1 0 0,-1-1 0,1 1 0,-1-1 0,1-1 0,-1 1 0,1-1 0,-1 0 0,1-1 0,-1 0 0,0 0 0,0 0 0,0 0 0,0-1 0,0 0 0,-1 0 0,1-1 0,5-4 0,8-8 0,0 0 0,-1-1 0,-1-1 0,0-1 0,-1 0 0,-2-2 0,0 1 0,-1-2 0,-1 1 0,-1-2 0,-1 0 0,0 0 0,-2 0 0,-1-1 0,-1 0 0,-1-1 0,-2 0 0,0 1 0,-1-33 0,-2 13 0,1 3 0,-2 1 0,-2 0 0,-10-49 0,11 78 0,-1 0 0,-1 0 0,0 0 0,0 0 0,-1 0 0,0 1 0,-1 0 0,0 0 0,0 1 0,-1 0 0,-1 0 0,0 0 0,0 1 0,0 0 0,-19-13 0,-48-30 0,29 18 0,-2 2 0,-81-39 0,120 66-227,0 1-1,0 0 1,0 1-1,-1 0 1,-16-1-1,6 2-6598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51:0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24575,'0'16'0,"0"21"0,-4 24 0,-13 34 0,-4 27 0,-2 14 0,-5 3 0,2-18 0,6-13 0,1-18 0,6-20 0,3-22-8191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51:06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1 668 24575,'1'-20'0,"1"1"0,1 0 0,1 0 0,0 0 0,2 0 0,0 1 0,1-1 0,1 2 0,0-1 0,14-19 0,11-13 0,76-89 0,-87 114 0,1 0 0,1 2 0,1 1 0,1 1 0,57-35 0,-59 43 0,-1 2 0,2 0 0,-1 2 0,2 1 0,-1 1 0,1 1 0,0 1 0,28-2 0,-27 4 0,0 1 0,-1 2 0,1 1 0,49 7 0,-70-7 0,1 1 0,0-1 0,-1 2 0,0-1 0,1 1 0,-1-1 0,0 2 0,0-1 0,-1 1 0,1 0 0,-1 0 0,0 0 0,0 1 0,0 0 0,-1 0 0,1 0 0,-1 1 0,0-1 0,-1 1 0,1 0 0,-1 0 0,0 0 0,-1 0 0,3 10 0,-1-1 0,0 1 0,-2 0 0,0-1 0,0 1 0,-1 0 0,-1 0 0,-1 0 0,0 0 0,-1 0 0,-8 28 0,3-24 0,0 0 0,-2-1 0,0 0 0,-1 0 0,0-1 0,-2-1 0,-18 23 0,-11 3 0,-2-1 0,-1-2 0,-2-2 0,-92 56 0,82-60 0,-1-4 0,-1-1 0,-2-4 0,-1-2 0,-123 29 0,250-49 0,43-5-273,-1 5 0,0 5 0,0 5 0,155 38 0,-227-41-6553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51:0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580 120 24575,'0'-4'0,"1"0"0,-1 0 0,1 0 0,0 0 0,0 0 0,1 0 0,-1 0 0,1 0 0,-1 0 0,1 1 0,1-1 0,-1 1 0,0-1 0,1 1 0,0 0 0,-1 0 0,1 0 0,0 0 0,1 1 0,-1-1 0,0 1 0,1-1 0,0 1 0,-1 1 0,1-1 0,0 0 0,0 1 0,5-2 0,13-3 0,0 1 0,1 1 0,42-3 0,-55 6 0,93-6 0,104 7 0,-202 0 0,1 0 0,-1 1 0,0 0 0,1 0 0,-1 0 0,0 0 0,0 1 0,0 0 0,0 0 0,0 0 0,4 3 0,-6-3 0,-1 0 0,0 1 0,0-1 0,0 0 0,0 1 0,0 0 0,0-1 0,-1 1 0,1 0 0,-1 0 0,0-1 0,0 1 0,0 0 0,0 1 0,0-1 0,-1 0 0,1 0 0,-1 0 0,0 0 0,0 3 0,-1 25 0,-1-1 0,-1 0 0,-2 0 0,-10 35 0,-43 119 0,42-137 0,15-44 0,-75 206 0,60-171 0,-2-1 0,-2 0 0,-34 47 0,51-80 0,-1 0 0,0 0 0,1 0 0,-2-1 0,1 1 0,0-1 0,-1 0 0,1 0 0,-1 0 0,0-1 0,0 0 0,0 0 0,0 0 0,-1-1 0,1 1 0,0-1 0,-9 1 0,-7-1 0,-1-1 0,1-1 0,-27-4 0,-8-1 0,-9 2 0,20 1 0,-1 1 0,-64 7 0,109-5 0,0-1 0,0 1 0,1 1 0,-1-1 0,0 0 0,1 0 0,-1 0 0,0 0 0,0 0 0,1 1 0,-1-1 0,0 0 0,1 1 0,-1-1 0,1 0 0,-1 1 0,0-1 0,1 1 0,-1-1 0,1 1 0,-1-1 0,1 1 0,-1-1 0,1 1 0,0-1 0,-1 1 0,1 0 0,-1-1 0,1 1 0,0 1 0,0-1 0,0 1 0,0-1 0,1 1 0,-1-1 0,1 0 0,-1 1 0,1-1 0,-1 0 0,1 1 0,0-1 0,0 0 0,-1 0 0,1 0 0,1 2 0,42 36 0,-41-36 0,145 99 0,-100-73 0,-2 3 0,63 56 0,-105-85 0,0 1 0,0-1 0,-1 1 0,0 1 0,1-1 0,-2 0 0,1 1 0,0-1 0,-1 1 0,0 0 0,0 0 0,0 0 0,-1 0 0,2 6 0,-3-8 0,0 0 0,0 0 0,-1-1 0,1 1 0,-1 0 0,0 0 0,1 0 0,-1-1 0,-1 1 0,1 0 0,0-1 0,0 1 0,-1-1 0,0 0 0,1 1 0,-1-1 0,0 0 0,0 0 0,0 0 0,-1 0 0,1 0 0,0-1 0,-1 1 0,1-1 0,-1 1 0,-3 1 0,-17 7 0,0-1 0,0 0 0,-1-2 0,-46 8 0,-101 3 0,129-18 0,0-2 0,-1-1 0,2-3 0,-1-2 0,-44-13 0,24 6 0,1 5-1365,36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3:38:1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518 727 24575,'-146'12'0,"105"-6"0,-1-2 0,-53-3 0,90-2 0,0 0 0,-1 0 0,1-1 0,0 1 0,0-1 0,1-1 0,-1 1 0,0-1 0,1 0 0,-1 0 0,1 0 0,0 0 0,0-1 0,0 0 0,1 0 0,-1 0 0,1 0 0,-5-9 0,-2-3 0,0-1 0,2 0 0,0 0 0,-6-20 0,-5-13 0,13 36 0,0-2 0,1 1 0,0-1 0,1 1 0,1-1 0,-2-27 0,4 7 0,-1 4 0,2-1 0,1 1 0,9-55 0,-8 78 0,0 0 0,1 1 0,0-1 0,0 1 0,1 0 0,0 0 0,0 0 0,1 0 0,0 1 0,0 0 0,0 0 0,1 0 0,1 1 0,-1-1 0,1 2 0,0-1 0,0 1 0,10-6 0,-4 5 0,1 0 0,0 1 0,0 0 0,0 1 0,0 1 0,1 0 0,0 1 0,15 0 0,121 5 0,-141-2 0,-1-1 0,1 0 0,-1 1 0,1 0 0,-1 0 0,0 1 0,0 1 0,0 0 0,0 0 0,0 0 0,0 1 0,-1 1 0,1-1 0,-1 1 0,-1 1 0,1-1 0,-1 1 0,0 1 0,0-1 0,-1 1 0,1 1 0,-2-1 0,1 1 0,6 12 0,3 6 0,-8-14 0,0-1 0,-1 1 0,0 1 0,-1-1 0,0 1 0,-1 0 0,0 0 0,-1 0 0,2 23 0,-7 329 0,3-360 7,-1 0 0,-1 0 0,1 0 0,-1-1 0,0 1 1,0 0-1,0 0 0,-1-1 0,0 1 0,0 0 0,0-1 0,0 0 0,-1 1 0,1-1 0,-1 0 0,-4 4 0,1-2-172,-1-1 0,0 1 0,-1-1 0,1-1 0,-1 1 0,1-1 0,-1-1 0,-10 4 0,4-1-6661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3:38:2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52 298 24575,'-5'-7'0,"-1"0"0,1 0 0,1 0 0,-1 0 0,1-1 0,0 0 0,1 0 0,0 0 0,0 0 0,1 0 0,0-1 0,0 1 0,1-1 0,-1-16 0,2 15 0,0 0 0,0 0 0,1 0 0,0 0 0,1-1 0,0 2 0,1-1 0,0 0 0,0 0 0,1 1 0,1 0 0,6-13 0,-10 21 0,0-1 0,0 1 0,-1-1 0,1 1 0,0 0 0,0-1 0,0 1 0,1 0 0,-1 0 0,0 0 0,0-1 0,1 1 0,-1 1 0,0-1 0,1 0 0,-1 0 0,1 0 0,-1 1 0,1-1 0,0 1 0,-1-1 0,1 1 0,-1 0 0,1-1 0,0 1 0,-1 0 0,1 0 0,0 0 0,-1 1 0,1-1 0,0 0 0,-1 1 0,1-1 0,0 0 0,-1 1 0,1 0 0,-1-1 0,1 1 0,-1 0 0,0 0 0,1 0 0,-1 0 0,0 0 0,1 0 0,-1 0 0,0 1 0,0-1 0,0 0 0,0 1 0,0-1 0,1 2 0,3 5 0,0 0 0,-1 0 0,1 1 0,-2-1 0,1 1 0,-1-1 0,0 1 0,1 10 0,-1 0 24,-1 0 0,0 0 0,-2 0 0,-2 36 0,1-50-89,0 0 1,1 0-1,-2 0 1,1-1-1,0 1 1,-1 0-1,0 0 0,0-1 1,-1 1-1,1-1 1,-1 0-1,0 1 1,0-1-1,0-1 0,-1 1 1,1 0-1,-1-1 1,0 0-1,0 1 1,0-2-1,0 1 1,-9 4-1,-7 0-6761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4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24575,'-13'214'0,"6"-138"0,4 139 0,3-210 0,0-1 0,1 1 0,-1-1 0,1 1 0,0-1 0,0 0 0,1 1 0,-1-1 0,1 0 0,0 0 0,0 0 0,0 0 0,0 0 0,1-1 0,0 1 0,0-1 0,0 1 0,0-1 0,6 4 0,-5-4 0,1-1 0,0 0 0,0-1 0,0 1 0,0-1 0,0 0 0,0 0 0,0 0 0,0-1 0,1 0 0,-1 0 0,0 0 0,0-1 0,0 0 0,0 0 0,8-2 0,21-6 0,-1-1 0,-1-2 0,0-1 0,0-1 0,34-22 0,-54 29 0,1-1 0,-2 0 0,1-1 0,-1 0 0,-1-1 0,0 0 0,0-1 0,-1 0 0,0 0 0,-1-1 0,0 0 0,-1-1 0,0 1 0,-1-1 0,5-16 0,-8 15 0,-1 0 0,0 1 0,0-1 0,-2 0 0,0 0 0,-1 0 0,0 0 0,-1 1 0,0-1 0,-1 0 0,-1 1 0,-6-17 0,9 28 0,-1 0 0,0 0 0,0 0 0,1 0 0,-1 0 0,0 0 0,-1 0 0,1 1 0,0-1 0,0 1 0,-1 0 0,1 0 0,-1 0 0,1 0 0,-4-1 0,-46-10 0,29 8 0,-24-7 0,0 2 0,-1 2 0,-88-2 0,110 10-1365,2-1-5461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43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1 24575,'0'8'0,"-4"10"0,-6 7 0,-8 10 0,-13 12 0,-6 5 0,-4 6 0,1-3 0,7-7 0,1-3 0,-1 2 0,4 5 0,3-2 0,3-6 0,1-11 0,4-6 0,5-8-8191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4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1 371 24575,'-1'-26'0,"2"1"0,1-1 0,9-43 0,-8 58 0,0 0 0,1 0 0,1 1 0,0-1 0,0 1 0,1 0 0,0 0 0,1 1 0,0 0 0,14-14 0,-10 12 0,2 1 0,-1 0 0,1 1 0,0 0 0,1 1 0,0 1 0,24-10 0,-27 13 0,0 1 0,1-1 0,-1 2 0,1 0 0,-1 0 0,1 1 0,0 0 0,-1 1 0,1 0 0,21 4 0,-29-3 0,-1 0 0,1 0 0,-1 0 0,1 1 0,-1-1 0,1 1 0,-1 0 0,0 0 0,0 0 0,0 0 0,0 1 0,0-1 0,-1 1 0,1 0 0,-1 0 0,0 0 0,0 0 0,0 0 0,0 0 0,0 0 0,0 1 0,-1-1 0,0 1 0,0-1 0,0 1 0,0-1 0,1 7 0,-1 7 0,0 1 0,-1-1 0,-1 1 0,-4 27 0,3-23 0,-8 68 0,-5-1 0,-2 0 0,-57 163 0,69-242 0,0 1 0,0-1 0,-1 0 0,-1 0 0,1-1 0,-2 0 0,1 0 0,-1 0 0,0-1 0,-1 0 0,-17 11 0,11-9 0,0-2 0,0 0 0,-1 0 0,0-2 0,0 0 0,-32 7 0,218-63-1365,-122 36-5461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46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24575,'86'-45'0,"135"-63"0,-190 95 0,1 2 0,1 1 0,0 1 0,0 1 0,37-2 0,40 11 61,-58 1-1487,-32-1-5400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48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24575,'1'18'0,"0"0"0,1-1 0,1 1 0,11 34 0,-11-42 0,0-1 0,1 1 0,1 0 0,-1-1 0,2 0 0,-1 0 0,1-1 0,0 1 0,14 13 0,-18-21 0,0 0 0,-1 0 0,1 0 0,0 0 0,0 0 0,0 0 0,0-1 0,1 1 0,-1 0 0,0-1 0,0 0 0,0 0 0,0 1 0,0-1 0,1-1 0,-1 1 0,0 0 0,0 0 0,0-1 0,0 1 0,0-1 0,0 0 0,0 0 0,0 1 0,0-1 0,0 0 0,0-1 0,0 1 0,-1 0 0,1-1 0,0 1 0,2-4 0,8-5 0,-1-2 0,-1 1 0,13-19 0,-18 22 0,13-16 0,-2 0 0,-1-1 0,0-1 0,12-33 0,-21 43 0,-1 0 0,0-1 0,-1 0 0,-1 1 0,0-1 0,-1 0 0,-1 0 0,-2-29 0,1 43 0,0 1 0,-1-1 0,1 1 0,-1 0 0,0-1 0,0 1 0,0 0 0,0 0 0,0 0 0,0-1 0,-1 1 0,1 0 0,-1 1 0,1-1 0,-1 0 0,0 0 0,0 1 0,1-1 0,-1 1 0,0-1 0,-1 1 0,1 0 0,0 0 0,0 0 0,0 0 0,-1 0 0,1 0 0,0 1 0,-1-1 0,1 1 0,-1 0 0,-4 0 0,-8-1 0,-1 1 0,1 1 0,0 1 0,-18 3 0,11-1 0,10-3 0,0 1 0,1 0 0,-1 1 0,1 0 0,0 1 0,-15 7 0,23-9 0,-1 0 0,1 0 0,0 1 0,0-1 0,0 1 0,0 0 0,0 0 0,1 0 0,-1 0 0,1 1 0,0-1 0,0 0 0,0 1 0,0 0 0,1 0 0,-1-1 0,1 1 0,0 0 0,0 0 0,0 0 0,1 0 0,-1 5 0,1 16-1365,1-3-5461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4:24:4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24575,'3'8'0,"7"14"0,4 8 0,0 2 0,-2 1 0,-3-3 0,-4 3 0,-2-2 0,-1 0 0,-2-3 0,0-2 0,-1-1 0,0-6-8191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4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7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70.png"/><Relationship Id="rId7" Type="http://schemas.openxmlformats.org/officeDocument/2006/relationships/image" Target="../media/image2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80.png"/><Relationship Id="rId4" Type="http://schemas.openxmlformats.org/officeDocument/2006/relationships/customXml" Target="../ink/ink15.xml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2.png"/><Relationship Id="rId18" Type="http://schemas.openxmlformats.org/officeDocument/2006/relationships/customXml" Target="../ink/ink12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17" Type="http://schemas.openxmlformats.org/officeDocument/2006/relationships/image" Target="../media/image14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8.xml"/><Relationship Id="rId19" Type="http://schemas.openxmlformats.org/officeDocument/2006/relationships/image" Target="../media/image15.png"/><Relationship Id="rId4" Type="http://schemas.openxmlformats.org/officeDocument/2006/relationships/customXml" Target="../ink/ink5.xml"/><Relationship Id="rId9" Type="http://schemas.openxmlformats.org/officeDocument/2006/relationships/image" Target="../media/image10.png"/><Relationship Id="rId1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2503083" y="1154144"/>
            <a:ext cx="6953033" cy="3011456"/>
          </a:xfrm>
          <a:custGeom>
            <a:avLst/>
            <a:gdLst>
              <a:gd name="connsiteX0" fmla="*/ 1239214 w 11416847"/>
              <a:gd name="connsiteY0" fmla="*/ 275576 h 5256652"/>
              <a:gd name="connsiteX1" fmla="*/ 84182 w 11416847"/>
              <a:gd name="connsiteY1" fmla="*/ 1382481 h 5256652"/>
              <a:gd name="connsiteX2" fmla="*/ 2875509 w 11416847"/>
              <a:gd name="connsiteY2" fmla="*/ 59008 h 5256652"/>
              <a:gd name="connsiteX3" fmla="*/ 60119 w 11416847"/>
              <a:gd name="connsiteY3" fmla="*/ 2778144 h 5256652"/>
              <a:gd name="connsiteX4" fmla="*/ 4752435 w 11416847"/>
              <a:gd name="connsiteY4" fmla="*/ 10881 h 5256652"/>
              <a:gd name="connsiteX5" fmla="*/ 11993 w 11416847"/>
              <a:gd name="connsiteY5" fmla="*/ 4053492 h 5256652"/>
              <a:gd name="connsiteX6" fmla="*/ 6484982 w 11416847"/>
              <a:gd name="connsiteY6" fmla="*/ 83071 h 5256652"/>
              <a:gd name="connsiteX7" fmla="*/ 204498 w 11416847"/>
              <a:gd name="connsiteY7" fmla="*/ 5256650 h 5256652"/>
              <a:gd name="connsiteX8" fmla="*/ 8289719 w 11416847"/>
              <a:gd name="connsiteY8" fmla="*/ 107134 h 5256652"/>
              <a:gd name="connsiteX9" fmla="*/ 2418309 w 11416847"/>
              <a:gd name="connsiteY9" fmla="*/ 5088208 h 5256652"/>
              <a:gd name="connsiteX10" fmla="*/ 9853824 w 11416847"/>
              <a:gd name="connsiteY10" fmla="*/ 83071 h 5256652"/>
              <a:gd name="connsiteX11" fmla="*/ 4415551 w 11416847"/>
              <a:gd name="connsiteY11" fmla="*/ 5232587 h 5256652"/>
              <a:gd name="connsiteX12" fmla="*/ 11201361 w 11416847"/>
              <a:gd name="connsiteY12" fmla="*/ 347765 h 5256652"/>
              <a:gd name="connsiteX13" fmla="*/ 6244351 w 11416847"/>
              <a:gd name="connsiteY13" fmla="*/ 5112271 h 5256652"/>
              <a:gd name="connsiteX14" fmla="*/ 11177298 w 11416847"/>
              <a:gd name="connsiteY14" fmla="*/ 1935934 h 5256652"/>
              <a:gd name="connsiteX15" fmla="*/ 8530351 w 11416847"/>
              <a:gd name="connsiteY15" fmla="*/ 5088208 h 5256652"/>
              <a:gd name="connsiteX16" fmla="*/ 11393867 w 11416847"/>
              <a:gd name="connsiteY16" fmla="*/ 3211281 h 5256652"/>
              <a:gd name="connsiteX17" fmla="*/ 9950077 w 11416847"/>
              <a:gd name="connsiteY17" fmla="*/ 5160397 h 5256652"/>
              <a:gd name="connsiteX18" fmla="*/ 11321677 w 11416847"/>
              <a:gd name="connsiteY18" fmla="*/ 4631008 h 52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16847" h="5256652">
                <a:moveTo>
                  <a:pt x="1239214" y="275576"/>
                </a:moveTo>
                <a:cubicBezTo>
                  <a:pt x="525340" y="847076"/>
                  <a:pt x="-188534" y="1418576"/>
                  <a:pt x="84182" y="1382481"/>
                </a:cubicBezTo>
                <a:cubicBezTo>
                  <a:pt x="356898" y="1346386"/>
                  <a:pt x="2879519" y="-173602"/>
                  <a:pt x="2875509" y="59008"/>
                </a:cubicBezTo>
                <a:cubicBezTo>
                  <a:pt x="2871499" y="291618"/>
                  <a:pt x="-252702" y="2786165"/>
                  <a:pt x="60119" y="2778144"/>
                </a:cubicBezTo>
                <a:cubicBezTo>
                  <a:pt x="372940" y="2770123"/>
                  <a:pt x="4760456" y="-201677"/>
                  <a:pt x="4752435" y="10881"/>
                </a:cubicBezTo>
                <a:cubicBezTo>
                  <a:pt x="4744414" y="223439"/>
                  <a:pt x="-276765" y="4041460"/>
                  <a:pt x="11993" y="4053492"/>
                </a:cubicBezTo>
                <a:cubicBezTo>
                  <a:pt x="300751" y="4065524"/>
                  <a:pt x="6452898" y="-117455"/>
                  <a:pt x="6484982" y="83071"/>
                </a:cubicBezTo>
                <a:cubicBezTo>
                  <a:pt x="6517066" y="283597"/>
                  <a:pt x="-96291" y="5252640"/>
                  <a:pt x="204498" y="5256650"/>
                </a:cubicBezTo>
                <a:cubicBezTo>
                  <a:pt x="505287" y="5260660"/>
                  <a:pt x="7920751" y="135208"/>
                  <a:pt x="8289719" y="107134"/>
                </a:cubicBezTo>
                <a:cubicBezTo>
                  <a:pt x="8658687" y="79060"/>
                  <a:pt x="2157625" y="5092218"/>
                  <a:pt x="2418309" y="5088208"/>
                </a:cubicBezTo>
                <a:cubicBezTo>
                  <a:pt x="2678993" y="5084198"/>
                  <a:pt x="9520950" y="59008"/>
                  <a:pt x="9853824" y="83071"/>
                </a:cubicBezTo>
                <a:cubicBezTo>
                  <a:pt x="10186698" y="107134"/>
                  <a:pt x="4190962" y="5188471"/>
                  <a:pt x="4415551" y="5232587"/>
                </a:cubicBezTo>
                <a:cubicBezTo>
                  <a:pt x="4640141" y="5276703"/>
                  <a:pt x="10896561" y="367818"/>
                  <a:pt x="11201361" y="347765"/>
                </a:cubicBezTo>
                <a:cubicBezTo>
                  <a:pt x="11506161" y="327712"/>
                  <a:pt x="6248361" y="4847576"/>
                  <a:pt x="6244351" y="5112271"/>
                </a:cubicBezTo>
                <a:cubicBezTo>
                  <a:pt x="6240341" y="5376966"/>
                  <a:pt x="10796298" y="1939945"/>
                  <a:pt x="11177298" y="1935934"/>
                </a:cubicBezTo>
                <a:cubicBezTo>
                  <a:pt x="11558298" y="1931924"/>
                  <a:pt x="8494256" y="4875650"/>
                  <a:pt x="8530351" y="5088208"/>
                </a:cubicBezTo>
                <a:cubicBezTo>
                  <a:pt x="8566446" y="5300766"/>
                  <a:pt x="11157246" y="3199250"/>
                  <a:pt x="11393867" y="3211281"/>
                </a:cubicBezTo>
                <a:cubicBezTo>
                  <a:pt x="11630488" y="3223312"/>
                  <a:pt x="9962109" y="4923776"/>
                  <a:pt x="9950077" y="5160397"/>
                </a:cubicBezTo>
                <a:cubicBezTo>
                  <a:pt x="9938045" y="5397018"/>
                  <a:pt x="10629861" y="5014013"/>
                  <a:pt x="11321677" y="4631008"/>
                </a:cubicBezTo>
              </a:path>
            </a:pathLst>
          </a:custGeom>
          <a:noFill/>
          <a:ln w="454025" cap="rnd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620784" y="1727815"/>
            <a:ext cx="683533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kern="0" dirty="0">
                <a:solidFill>
                  <a:srgbClr val="FFC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2</a:t>
            </a:r>
            <a:r>
              <a:rPr lang="ko-KR" altLang="en-US" sz="4000" kern="0" dirty="0">
                <a:solidFill>
                  <a:srgbClr val="FFC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차원 배열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white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쥐잡듯</a:t>
            </a:r>
            <a:r>
              <a:rPr lang="ko-KR" altLang="en-US" sz="1200" kern="0" dirty="0">
                <a:solidFill>
                  <a:prstClr val="white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(</a:t>
            </a:r>
            <a:r>
              <a:rPr lang="ko-KR" altLang="en-US" sz="1200" kern="0" dirty="0">
                <a:solidFill>
                  <a:prstClr val="white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안</a:t>
            </a:r>
            <a:r>
              <a:rPr lang="en-US" altLang="ko-KR" sz="1200" kern="0" dirty="0">
                <a:solidFill>
                  <a:prstClr val="white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)</a:t>
            </a:r>
            <a:r>
              <a:rPr lang="ko-KR" altLang="en-US" sz="1200" kern="0" dirty="0">
                <a:solidFill>
                  <a:prstClr val="white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자바</a:t>
            </a:r>
            <a:endParaRPr lang="ko-KR" altLang="en-US" sz="7200" kern="0" dirty="0">
              <a:solidFill>
                <a:prstClr val="white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217735" y="1871087"/>
            <a:ext cx="1151929" cy="769253"/>
          </a:xfrm>
          <a:custGeom>
            <a:avLst/>
            <a:gdLst>
              <a:gd name="connsiteX0" fmla="*/ 1583770 w 2145509"/>
              <a:gd name="connsiteY0" fmla="*/ 89409 h 865292"/>
              <a:gd name="connsiteX1" fmla="*/ 553256 w 2145509"/>
              <a:gd name="connsiteY1" fmla="*/ 89409 h 865292"/>
              <a:gd name="connsiteX2" fmla="*/ 59770 w 2145509"/>
              <a:gd name="connsiteY2" fmla="*/ 858666 h 865292"/>
              <a:gd name="connsiteX3" fmla="*/ 1903085 w 2145509"/>
              <a:gd name="connsiteY3" fmla="*/ 437752 h 865292"/>
              <a:gd name="connsiteX4" fmla="*/ 2091770 w 2145509"/>
              <a:gd name="connsiteY4" fmla="*/ 16837 h 865292"/>
              <a:gd name="connsiteX5" fmla="*/ 1583770 w 2145509"/>
              <a:gd name="connsiteY5" fmla="*/ 89409 h 865292"/>
              <a:gd name="connsiteX0" fmla="*/ 1678467 w 2240206"/>
              <a:gd name="connsiteY0" fmla="*/ 89409 h 623189"/>
              <a:gd name="connsiteX1" fmla="*/ 647953 w 2240206"/>
              <a:gd name="connsiteY1" fmla="*/ 89409 h 623189"/>
              <a:gd name="connsiteX2" fmla="*/ 52867 w 2240206"/>
              <a:gd name="connsiteY2" fmla="*/ 604666 h 623189"/>
              <a:gd name="connsiteX3" fmla="*/ 1997782 w 2240206"/>
              <a:gd name="connsiteY3" fmla="*/ 437752 h 623189"/>
              <a:gd name="connsiteX4" fmla="*/ 2186467 w 2240206"/>
              <a:gd name="connsiteY4" fmla="*/ 16837 h 623189"/>
              <a:gd name="connsiteX5" fmla="*/ 1678467 w 2240206"/>
              <a:gd name="connsiteY5" fmla="*/ 89409 h 623189"/>
              <a:gd name="connsiteX0" fmla="*/ 1678467 w 2344235"/>
              <a:gd name="connsiteY0" fmla="*/ 39761 h 573541"/>
              <a:gd name="connsiteX1" fmla="*/ 647953 w 2344235"/>
              <a:gd name="connsiteY1" fmla="*/ 39761 h 573541"/>
              <a:gd name="connsiteX2" fmla="*/ 52867 w 2344235"/>
              <a:gd name="connsiteY2" fmla="*/ 555018 h 573541"/>
              <a:gd name="connsiteX3" fmla="*/ 1997782 w 2344235"/>
              <a:gd name="connsiteY3" fmla="*/ 388104 h 573541"/>
              <a:gd name="connsiteX4" fmla="*/ 2326167 w 2344235"/>
              <a:gd name="connsiteY4" fmla="*/ 81489 h 573541"/>
              <a:gd name="connsiteX5" fmla="*/ 1678467 w 2344235"/>
              <a:gd name="connsiteY5" fmla="*/ 39761 h 573541"/>
              <a:gd name="connsiteX0" fmla="*/ 1688072 w 2412491"/>
              <a:gd name="connsiteY0" fmla="*/ 39761 h 589897"/>
              <a:gd name="connsiteX1" fmla="*/ 657558 w 2412491"/>
              <a:gd name="connsiteY1" fmla="*/ 39761 h 589897"/>
              <a:gd name="connsiteX2" fmla="*/ 62472 w 2412491"/>
              <a:gd name="connsiteY2" fmla="*/ 555018 h 589897"/>
              <a:gd name="connsiteX3" fmla="*/ 2172487 w 2412491"/>
              <a:gd name="connsiteY3" fmla="*/ 451604 h 589897"/>
              <a:gd name="connsiteX4" fmla="*/ 2335772 w 2412491"/>
              <a:gd name="connsiteY4" fmla="*/ 81489 h 589897"/>
              <a:gd name="connsiteX5" fmla="*/ 1688072 w 2412491"/>
              <a:gd name="connsiteY5" fmla="*/ 39761 h 589897"/>
              <a:gd name="connsiteX0" fmla="*/ 1735510 w 2459929"/>
              <a:gd name="connsiteY0" fmla="*/ 63295 h 615617"/>
              <a:gd name="connsiteX1" fmla="*/ 448958 w 2459929"/>
              <a:gd name="connsiteY1" fmla="*/ 33783 h 615617"/>
              <a:gd name="connsiteX2" fmla="*/ 109910 w 2459929"/>
              <a:gd name="connsiteY2" fmla="*/ 578552 h 615617"/>
              <a:gd name="connsiteX3" fmla="*/ 2219925 w 2459929"/>
              <a:gd name="connsiteY3" fmla="*/ 475138 h 615617"/>
              <a:gd name="connsiteX4" fmla="*/ 2383210 w 2459929"/>
              <a:gd name="connsiteY4" fmla="*/ 105023 h 615617"/>
              <a:gd name="connsiteX5" fmla="*/ 1735510 w 2459929"/>
              <a:gd name="connsiteY5" fmla="*/ 63295 h 615617"/>
              <a:gd name="connsiteX0" fmla="*/ 1611954 w 2336373"/>
              <a:gd name="connsiteY0" fmla="*/ 60282 h 584843"/>
              <a:gd name="connsiteX1" fmla="*/ 325402 w 2336373"/>
              <a:gd name="connsiteY1" fmla="*/ 30770 h 584843"/>
              <a:gd name="connsiteX2" fmla="*/ 136964 w 2336373"/>
              <a:gd name="connsiteY2" fmla="*/ 534222 h 584843"/>
              <a:gd name="connsiteX3" fmla="*/ 2096369 w 2336373"/>
              <a:gd name="connsiteY3" fmla="*/ 472125 h 584843"/>
              <a:gd name="connsiteX4" fmla="*/ 2259654 w 2336373"/>
              <a:gd name="connsiteY4" fmla="*/ 102010 h 584843"/>
              <a:gd name="connsiteX5" fmla="*/ 1611954 w 2336373"/>
              <a:gd name="connsiteY5" fmla="*/ 60282 h 584843"/>
              <a:gd name="connsiteX0" fmla="*/ 1611954 w 2275694"/>
              <a:gd name="connsiteY0" fmla="*/ 59942 h 584503"/>
              <a:gd name="connsiteX1" fmla="*/ 325402 w 2275694"/>
              <a:gd name="connsiteY1" fmla="*/ 30430 h 584503"/>
              <a:gd name="connsiteX2" fmla="*/ 136964 w 2275694"/>
              <a:gd name="connsiteY2" fmla="*/ 533882 h 584503"/>
              <a:gd name="connsiteX3" fmla="*/ 2096369 w 2275694"/>
              <a:gd name="connsiteY3" fmla="*/ 471785 h 584503"/>
              <a:gd name="connsiteX4" fmla="*/ 2124106 w 2275694"/>
              <a:gd name="connsiteY4" fmla="*/ 89865 h 584503"/>
              <a:gd name="connsiteX5" fmla="*/ 1611954 w 2275694"/>
              <a:gd name="connsiteY5" fmla="*/ 59942 h 584503"/>
              <a:gd name="connsiteX0" fmla="*/ 1518333 w 2276799"/>
              <a:gd name="connsiteY0" fmla="*/ 35887 h 595862"/>
              <a:gd name="connsiteX1" fmla="*/ 322147 w 2276799"/>
              <a:gd name="connsiteY1" fmla="*/ 41789 h 595862"/>
              <a:gd name="connsiteX2" fmla="*/ 133709 w 2276799"/>
              <a:gd name="connsiteY2" fmla="*/ 545241 h 595862"/>
              <a:gd name="connsiteX3" fmla="*/ 2093114 w 2276799"/>
              <a:gd name="connsiteY3" fmla="*/ 483144 h 595862"/>
              <a:gd name="connsiteX4" fmla="*/ 2120851 w 2276799"/>
              <a:gd name="connsiteY4" fmla="*/ 101224 h 595862"/>
              <a:gd name="connsiteX5" fmla="*/ 1518333 w 2276799"/>
              <a:gd name="connsiteY5" fmla="*/ 35887 h 59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6799" h="595862">
                <a:moveTo>
                  <a:pt x="1518333" y="35887"/>
                </a:moveTo>
                <a:cubicBezTo>
                  <a:pt x="1218549" y="25981"/>
                  <a:pt x="552918" y="-43103"/>
                  <a:pt x="322147" y="41789"/>
                </a:cubicBezTo>
                <a:cubicBezTo>
                  <a:pt x="91376" y="126681"/>
                  <a:pt x="-161452" y="471682"/>
                  <a:pt x="133709" y="545241"/>
                </a:cubicBezTo>
                <a:cubicBezTo>
                  <a:pt x="428870" y="618800"/>
                  <a:pt x="1754447" y="623449"/>
                  <a:pt x="2093114" y="483144"/>
                </a:cubicBezTo>
                <a:cubicBezTo>
                  <a:pt x="2431781" y="342839"/>
                  <a:pt x="2216648" y="175767"/>
                  <a:pt x="2120851" y="101224"/>
                </a:cubicBezTo>
                <a:cubicBezTo>
                  <a:pt x="2025054" y="26681"/>
                  <a:pt x="1818117" y="45793"/>
                  <a:pt x="1518333" y="35887"/>
                </a:cubicBezTo>
                <a:close/>
              </a:path>
            </a:pathLst>
          </a:custGeom>
          <a:noFill/>
          <a:ln w="19050" cmpd="dbl">
            <a:solidFill>
              <a:schemeClr val="bg1">
                <a:lumMod val="95000"/>
              </a:schemeClr>
            </a:solidFill>
          </a:ln>
          <a:effectLst>
            <a:outerShdw dist="381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0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70B013E-0C13-EB79-008A-573B1AA2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08" y="1045657"/>
            <a:ext cx="7192379" cy="34866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3BEB42-097A-71D4-500C-0BF3ACE65770}"/>
              </a:ext>
            </a:extLst>
          </p:cNvPr>
          <p:cNvSpPr/>
          <p:nvPr/>
        </p:nvSpPr>
        <p:spPr>
          <a:xfrm>
            <a:off x="469783" y="1031846"/>
            <a:ext cx="2678450" cy="107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a;</a:t>
            </a:r>
          </a:p>
          <a:p>
            <a:pPr algn="ctr"/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algn="ctr"/>
            <a:r>
              <a:rPr lang="en-US" altLang="ko-KR" dirty="0"/>
              <a:t>=&gt; </a:t>
            </a:r>
            <a:r>
              <a:rPr lang="ko-KR" altLang="en-US" dirty="0"/>
              <a:t>에러 발생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9661E-53F2-B217-9A52-90BC19299446}"/>
              </a:ext>
            </a:extLst>
          </p:cNvPr>
          <p:cNvSpPr txBox="1"/>
          <p:nvPr/>
        </p:nvSpPr>
        <p:spPr>
          <a:xfrm>
            <a:off x="612396" y="34394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자동 초기화</a:t>
            </a:r>
          </a:p>
        </p:txBody>
      </p:sp>
    </p:spTree>
    <p:extLst>
      <p:ext uri="{BB962C8B-B14F-4D97-AF65-F5344CB8AC3E}">
        <p14:creationId xmlns:p14="http://schemas.microsoft.com/office/powerpoint/2010/main" val="424638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BF9661E-53F2-B217-9A52-90BC19299446}"/>
              </a:ext>
            </a:extLst>
          </p:cNvPr>
          <p:cNvSpPr txBox="1"/>
          <p:nvPr/>
        </p:nvSpPr>
        <p:spPr>
          <a:xfrm>
            <a:off x="612396" y="34394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자동 초기화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4D5D1A-DDB1-8284-CB77-CE3AA56B1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6" y="1066844"/>
            <a:ext cx="7096535" cy="22092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C0DDFF-64B4-1F15-A519-8C84AB7B2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32" y="2260817"/>
            <a:ext cx="7361096" cy="26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9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E57A3F7-AB2F-6804-B7F3-B7DDEF4C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09" y="881487"/>
            <a:ext cx="7192379" cy="36581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9A8F12-FA1A-F4AA-553B-145E11604828}"/>
              </a:ext>
            </a:extLst>
          </p:cNvPr>
          <p:cNvSpPr txBox="1"/>
          <p:nvPr/>
        </p:nvSpPr>
        <p:spPr>
          <a:xfrm>
            <a:off x="612396" y="34394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배열 초기화</a:t>
            </a:r>
          </a:p>
        </p:txBody>
      </p:sp>
    </p:spTree>
    <p:extLst>
      <p:ext uri="{BB962C8B-B14F-4D97-AF65-F5344CB8AC3E}">
        <p14:creationId xmlns:p14="http://schemas.microsoft.com/office/powerpoint/2010/main" val="124587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116C91-AAF5-D3FA-9974-17EF3361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7" y="777841"/>
            <a:ext cx="7249537" cy="39534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687D6A-4152-A11B-CC7F-FE0CFDED87C5}"/>
              </a:ext>
            </a:extLst>
          </p:cNvPr>
          <p:cNvSpPr txBox="1"/>
          <p:nvPr/>
        </p:nvSpPr>
        <p:spPr>
          <a:xfrm>
            <a:off x="612396" y="3439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배열 복사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3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5C99D86-D54E-91D7-B759-00889ABB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9" y="1203993"/>
            <a:ext cx="3477110" cy="1324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538C19-4AE0-D566-209E-4CCF549E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29" y="2897246"/>
            <a:ext cx="3515216" cy="514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F463EE-B599-EFF1-05B6-CC6210455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236" y="3780761"/>
            <a:ext cx="2924583" cy="5620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2161533-9F65-6AB4-EE71-96C75CBB0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758" y="1210759"/>
            <a:ext cx="6252493" cy="32609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1ACF5B-8748-D3A2-FF13-7B545075E84A}"/>
              </a:ext>
            </a:extLst>
          </p:cNvPr>
          <p:cNvSpPr txBox="1"/>
          <p:nvPr/>
        </p:nvSpPr>
        <p:spPr>
          <a:xfrm>
            <a:off x="612396" y="3439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1118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5B62A7-E145-F44B-A723-8DDE6DBA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43" y="753084"/>
            <a:ext cx="7025611" cy="41406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22D080-C565-B566-05CC-69DDC6F09C5F}"/>
              </a:ext>
            </a:extLst>
          </p:cNvPr>
          <p:cNvSpPr txBox="1"/>
          <p:nvPr/>
        </p:nvSpPr>
        <p:spPr>
          <a:xfrm>
            <a:off x="612396" y="343948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차원 배열 탐색</a:t>
            </a:r>
          </a:p>
        </p:txBody>
      </p:sp>
    </p:spTree>
    <p:extLst>
      <p:ext uri="{BB962C8B-B14F-4D97-AF65-F5344CB8AC3E}">
        <p14:creationId xmlns:p14="http://schemas.microsoft.com/office/powerpoint/2010/main" val="311989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9AC254C-2469-34FC-F680-D2751E29D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45995"/>
              </p:ext>
            </p:extLst>
          </p:nvPr>
        </p:nvGraphicFramePr>
        <p:xfrm>
          <a:off x="6392958" y="1022188"/>
          <a:ext cx="4747624" cy="31392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86906">
                  <a:extLst>
                    <a:ext uri="{9D8B030D-6E8A-4147-A177-3AD203B41FA5}">
                      <a16:colId xmlns:a16="http://schemas.microsoft.com/office/drawing/2014/main" val="789604046"/>
                    </a:ext>
                  </a:extLst>
                </a:gridCol>
                <a:gridCol w="1186906">
                  <a:extLst>
                    <a:ext uri="{9D8B030D-6E8A-4147-A177-3AD203B41FA5}">
                      <a16:colId xmlns:a16="http://schemas.microsoft.com/office/drawing/2014/main" val="1347759369"/>
                    </a:ext>
                  </a:extLst>
                </a:gridCol>
                <a:gridCol w="1186906">
                  <a:extLst>
                    <a:ext uri="{9D8B030D-6E8A-4147-A177-3AD203B41FA5}">
                      <a16:colId xmlns:a16="http://schemas.microsoft.com/office/drawing/2014/main" val="2673852575"/>
                    </a:ext>
                  </a:extLst>
                </a:gridCol>
                <a:gridCol w="1186906">
                  <a:extLst>
                    <a:ext uri="{9D8B030D-6E8A-4147-A177-3AD203B41FA5}">
                      <a16:colId xmlns:a16="http://schemas.microsoft.com/office/drawing/2014/main" val="1340467983"/>
                    </a:ext>
                  </a:extLst>
                </a:gridCol>
              </a:tblGrid>
              <a:tr h="784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[0][0]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23051"/>
                  </a:ext>
                </a:extLst>
              </a:tr>
              <a:tr h="784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[1][2]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66831"/>
                  </a:ext>
                </a:extLst>
              </a:tr>
              <a:tr h="784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[2][1]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[2][2]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[2][3]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35528"/>
                  </a:ext>
                </a:extLst>
              </a:tr>
              <a:tr h="784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[3][2]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6470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4C538-7808-FF56-5FE8-C929650390A4}"/>
              </a:ext>
            </a:extLst>
          </p:cNvPr>
          <p:cNvSpPr/>
          <p:nvPr/>
        </p:nvSpPr>
        <p:spPr>
          <a:xfrm>
            <a:off x="286387" y="883780"/>
            <a:ext cx="3498208" cy="439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Int[][]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int[4][4];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1C0A2-39D7-06A5-C164-2CF1CF2BE4E8}"/>
              </a:ext>
            </a:extLst>
          </p:cNvPr>
          <p:cNvSpPr txBox="1"/>
          <p:nvPr/>
        </p:nvSpPr>
        <p:spPr>
          <a:xfrm>
            <a:off x="5415017" y="120991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8A776-96E0-7C05-61F5-61D3CBE0F01B}"/>
              </a:ext>
            </a:extLst>
          </p:cNvPr>
          <p:cNvSpPr txBox="1"/>
          <p:nvPr/>
        </p:nvSpPr>
        <p:spPr>
          <a:xfrm>
            <a:off x="5415017" y="20033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205FC5-8909-B0A0-3E1F-CC73FBEE63E4}"/>
              </a:ext>
            </a:extLst>
          </p:cNvPr>
          <p:cNvSpPr txBox="1"/>
          <p:nvPr/>
        </p:nvSpPr>
        <p:spPr>
          <a:xfrm>
            <a:off x="5417001" y="2796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D2716-6155-9E1C-8181-D34C335791BB}"/>
              </a:ext>
            </a:extLst>
          </p:cNvPr>
          <p:cNvSpPr txBox="1"/>
          <p:nvPr/>
        </p:nvSpPr>
        <p:spPr>
          <a:xfrm>
            <a:off x="5417001" y="3583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[3]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0424B3C-449F-9301-26F2-023036139179}"/>
                  </a:ext>
                </a:extLst>
              </p14:cNvPr>
              <p14:cNvContentPartPr/>
              <p14:nvPr/>
            </p14:nvContentPartPr>
            <p14:xfrm>
              <a:off x="6911800" y="459412"/>
              <a:ext cx="187200" cy="403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0424B3C-449F-9301-26F2-0230361391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3160" y="450412"/>
                <a:ext cx="2048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7E606AF-0EF1-8DF5-4A3E-596CB1B39096}"/>
                  </a:ext>
                </a:extLst>
              </p14:cNvPr>
              <p14:cNvContentPartPr/>
              <p14:nvPr/>
            </p14:nvContentPartPr>
            <p14:xfrm>
              <a:off x="8088640" y="494692"/>
              <a:ext cx="65520" cy="3758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7E606AF-0EF1-8DF5-4A3E-596CB1B390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9640" y="485692"/>
                <a:ext cx="831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0557209-FA89-66D6-1F0B-8556003ACA1C}"/>
                  </a:ext>
                </a:extLst>
              </p14:cNvPr>
              <p14:cNvContentPartPr/>
              <p14:nvPr/>
            </p14:nvContentPartPr>
            <p14:xfrm>
              <a:off x="9286000" y="388492"/>
              <a:ext cx="357480" cy="3722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0557209-FA89-66D6-1F0B-8556003ACA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77360" y="379852"/>
                <a:ext cx="3751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EF53597-E574-588B-E0D1-08A52B6AD5BF}"/>
                  </a:ext>
                </a:extLst>
              </p14:cNvPr>
              <p14:cNvContentPartPr/>
              <p14:nvPr/>
            </p14:nvContentPartPr>
            <p14:xfrm>
              <a:off x="10302280" y="334132"/>
              <a:ext cx="432360" cy="5288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EF53597-E574-588B-E0D1-08A52B6AD5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93280" y="325132"/>
                <a:ext cx="450000" cy="546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78CDCD-503B-F9DE-3E5D-914635C726EB}"/>
              </a:ext>
            </a:extLst>
          </p:cNvPr>
          <p:cNvSpPr/>
          <p:nvPr/>
        </p:nvSpPr>
        <p:spPr>
          <a:xfrm>
            <a:off x="257750" y="1497057"/>
            <a:ext cx="3266845" cy="1214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        델타</a:t>
            </a:r>
            <a:r>
              <a:rPr lang="en-US" altLang="ko-KR" dirty="0"/>
              <a:t> </a:t>
            </a:r>
            <a:r>
              <a:rPr lang="ko-KR" altLang="en-US" dirty="0"/>
              <a:t>탐색</a:t>
            </a:r>
            <a:br>
              <a:rPr lang="en-US" altLang="ko-KR" dirty="0"/>
            </a:br>
            <a:r>
              <a:rPr lang="en-US" altLang="ko-KR" dirty="0"/>
              <a:t>                 </a:t>
            </a:r>
            <a:r>
              <a:rPr lang="ko-KR" altLang="en-US" dirty="0"/>
              <a:t>상   하   좌   우</a:t>
            </a:r>
            <a:br>
              <a:rPr lang="en-US" altLang="ko-KR" dirty="0"/>
            </a:br>
            <a:r>
              <a:rPr lang="ko-KR" altLang="en-US" dirty="0"/>
              <a:t>행 </a:t>
            </a:r>
            <a:r>
              <a:rPr lang="en-US" altLang="ko-KR" dirty="0"/>
              <a:t>int[] </a:t>
            </a:r>
            <a:r>
              <a:rPr lang="en-US" altLang="ko-KR" dirty="0" err="1"/>
              <a:t>dr</a:t>
            </a:r>
            <a:r>
              <a:rPr lang="en-US" altLang="ko-KR" dirty="0"/>
              <a:t> = {-1,   1,   0,   0}</a:t>
            </a:r>
            <a:br>
              <a:rPr lang="en-US" altLang="ko-KR" dirty="0"/>
            </a:br>
            <a:r>
              <a:rPr lang="ko-KR" altLang="en-US" dirty="0"/>
              <a:t>열 </a:t>
            </a:r>
            <a:r>
              <a:rPr lang="en-US" altLang="ko-KR" dirty="0"/>
              <a:t>int[] dc = {0,   0,   -1,   1}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B0EE84-0E17-B086-7904-23C6BF376792}"/>
              </a:ext>
            </a:extLst>
          </p:cNvPr>
          <p:cNvSpPr/>
          <p:nvPr/>
        </p:nvSpPr>
        <p:spPr>
          <a:xfrm>
            <a:off x="251526" y="2972496"/>
            <a:ext cx="3266845" cy="2026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int r = 2;</a:t>
            </a:r>
          </a:p>
          <a:p>
            <a:r>
              <a:rPr lang="en-US" altLang="ko-KR" dirty="0"/>
              <a:t>int c = 2;</a:t>
            </a:r>
          </a:p>
          <a:p>
            <a:r>
              <a:rPr lang="en-US" altLang="ko-KR" dirty="0"/>
              <a:t>for(int d = 0; d &lt; 4; d++){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tmp_r</a:t>
            </a:r>
            <a:r>
              <a:rPr lang="en-US" altLang="ko-KR" dirty="0"/>
              <a:t> += r + </a:t>
            </a:r>
            <a:r>
              <a:rPr lang="en-US" altLang="ko-KR" dirty="0" err="1"/>
              <a:t>dr</a:t>
            </a:r>
            <a:r>
              <a:rPr lang="en-US" altLang="ko-KR" dirty="0"/>
              <a:t>[d];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tmp_c</a:t>
            </a:r>
            <a:r>
              <a:rPr lang="en-US" altLang="ko-KR" dirty="0"/>
              <a:t> += c + dc[d];</a:t>
            </a:r>
          </a:p>
          <a:p>
            <a:r>
              <a:rPr lang="en-US" altLang="ko-KR" dirty="0"/>
              <a:t>} 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BD35D88-864B-F550-732A-D0AE868F0908}"/>
              </a:ext>
            </a:extLst>
          </p:cNvPr>
          <p:cNvSpPr/>
          <p:nvPr/>
        </p:nvSpPr>
        <p:spPr>
          <a:xfrm>
            <a:off x="8967833" y="2648823"/>
            <a:ext cx="796954" cy="66482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9C68C7-9487-2FAC-25CF-F60610A16B2D}"/>
              </a:ext>
            </a:extLst>
          </p:cNvPr>
          <p:cNvSpPr/>
          <p:nvPr/>
        </p:nvSpPr>
        <p:spPr>
          <a:xfrm>
            <a:off x="3803528" y="4396081"/>
            <a:ext cx="1691262" cy="102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 == 0</a:t>
            </a:r>
          </a:p>
          <a:p>
            <a:pPr algn="ctr"/>
            <a:r>
              <a:rPr lang="en-US" altLang="ko-KR" dirty="0" err="1"/>
              <a:t>tmp_r</a:t>
            </a:r>
            <a:r>
              <a:rPr lang="en-US" altLang="ko-KR" dirty="0"/>
              <a:t> =&gt;1</a:t>
            </a:r>
          </a:p>
          <a:p>
            <a:pPr algn="ctr"/>
            <a:r>
              <a:rPr lang="en-US" altLang="ko-KR" dirty="0" err="1"/>
              <a:t>tmp_c</a:t>
            </a:r>
            <a:r>
              <a:rPr lang="en-US" altLang="ko-KR" dirty="0"/>
              <a:t> =&gt;2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5F6EE6-BF91-5F02-8105-EC4CB50D49E7}"/>
              </a:ext>
            </a:extLst>
          </p:cNvPr>
          <p:cNvSpPr/>
          <p:nvPr/>
        </p:nvSpPr>
        <p:spPr>
          <a:xfrm>
            <a:off x="5779947" y="4396081"/>
            <a:ext cx="1691262" cy="102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 == 1</a:t>
            </a:r>
          </a:p>
          <a:p>
            <a:pPr algn="ctr"/>
            <a:r>
              <a:rPr lang="en-US" altLang="ko-KR" dirty="0" err="1"/>
              <a:t>tmp_r</a:t>
            </a:r>
            <a:r>
              <a:rPr lang="en-US" altLang="ko-KR" dirty="0"/>
              <a:t> =&gt;3</a:t>
            </a:r>
          </a:p>
          <a:p>
            <a:pPr algn="ctr"/>
            <a:r>
              <a:rPr lang="en-US" altLang="ko-KR" dirty="0" err="1"/>
              <a:t>tmp_c</a:t>
            </a:r>
            <a:r>
              <a:rPr lang="en-US" altLang="ko-KR" dirty="0"/>
              <a:t> =&gt;2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E9C653-EC5D-54A1-6B4A-7B875958E8F3}"/>
              </a:ext>
            </a:extLst>
          </p:cNvPr>
          <p:cNvSpPr/>
          <p:nvPr/>
        </p:nvSpPr>
        <p:spPr>
          <a:xfrm>
            <a:off x="9732785" y="4388302"/>
            <a:ext cx="1691262" cy="102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 == 3</a:t>
            </a:r>
          </a:p>
          <a:p>
            <a:pPr algn="ctr"/>
            <a:r>
              <a:rPr lang="en-US" altLang="ko-KR" dirty="0" err="1"/>
              <a:t>tmp_r</a:t>
            </a:r>
            <a:r>
              <a:rPr lang="en-US" altLang="ko-KR" dirty="0"/>
              <a:t> =&gt;2</a:t>
            </a:r>
          </a:p>
          <a:p>
            <a:pPr algn="ctr"/>
            <a:r>
              <a:rPr lang="en-US" altLang="ko-KR" dirty="0" err="1"/>
              <a:t>tmp_c</a:t>
            </a:r>
            <a:r>
              <a:rPr lang="en-US" altLang="ko-KR" dirty="0"/>
              <a:t> =&gt;3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C52807-3056-8842-B8A8-4CAE448E9102}"/>
              </a:ext>
            </a:extLst>
          </p:cNvPr>
          <p:cNvSpPr/>
          <p:nvPr/>
        </p:nvSpPr>
        <p:spPr>
          <a:xfrm>
            <a:off x="7756366" y="4388303"/>
            <a:ext cx="1691262" cy="102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 == 2</a:t>
            </a:r>
          </a:p>
          <a:p>
            <a:pPr algn="ctr"/>
            <a:r>
              <a:rPr lang="en-US" altLang="ko-KR" dirty="0" err="1"/>
              <a:t>tmp_r</a:t>
            </a:r>
            <a:r>
              <a:rPr lang="en-US" altLang="ko-KR" dirty="0"/>
              <a:t> =&gt;2</a:t>
            </a:r>
          </a:p>
          <a:p>
            <a:pPr algn="ctr"/>
            <a:r>
              <a:rPr lang="en-US" altLang="ko-KR" dirty="0" err="1"/>
              <a:t>tmp_c</a:t>
            </a:r>
            <a:r>
              <a:rPr lang="en-US" altLang="ko-KR" dirty="0"/>
              <a:t> =&gt;1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B39D779-CDB3-D9A8-0AFD-0931A319262C}"/>
              </a:ext>
            </a:extLst>
          </p:cNvPr>
          <p:cNvSpPr/>
          <p:nvPr/>
        </p:nvSpPr>
        <p:spPr>
          <a:xfrm rot="16200000">
            <a:off x="9183502" y="2278971"/>
            <a:ext cx="366283" cy="55367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94311A4-1649-1B1A-0580-ACA1EB9D6FA4}"/>
              </a:ext>
            </a:extLst>
          </p:cNvPr>
          <p:cNvSpPr/>
          <p:nvPr/>
        </p:nvSpPr>
        <p:spPr>
          <a:xfrm rot="5400000">
            <a:off x="9183501" y="3074060"/>
            <a:ext cx="366283" cy="55367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7747CF7-16E1-45B8-C6CB-00C67C6EEFC7}"/>
              </a:ext>
            </a:extLst>
          </p:cNvPr>
          <p:cNvSpPr/>
          <p:nvPr/>
        </p:nvSpPr>
        <p:spPr>
          <a:xfrm rot="10800000">
            <a:off x="8583628" y="2704400"/>
            <a:ext cx="366283" cy="55367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BA631EC-E552-FE17-40E9-74A789BCA27D}"/>
              </a:ext>
            </a:extLst>
          </p:cNvPr>
          <p:cNvSpPr/>
          <p:nvPr/>
        </p:nvSpPr>
        <p:spPr>
          <a:xfrm>
            <a:off x="9764787" y="2695659"/>
            <a:ext cx="366283" cy="55367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B58066-55EB-E00F-CCA4-FBE2EF7B06F8}"/>
              </a:ext>
            </a:extLst>
          </p:cNvPr>
          <p:cNvSpPr txBox="1"/>
          <p:nvPr/>
        </p:nvSpPr>
        <p:spPr>
          <a:xfrm>
            <a:off x="612396" y="3439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델타 탐색</a:t>
            </a:r>
          </a:p>
        </p:txBody>
      </p:sp>
    </p:spTree>
    <p:extLst>
      <p:ext uri="{BB962C8B-B14F-4D97-AF65-F5344CB8AC3E}">
        <p14:creationId xmlns:p14="http://schemas.microsoft.com/office/powerpoint/2010/main" val="131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6C22681-DCEB-F89D-9826-D1E08838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9" y="1174042"/>
            <a:ext cx="7592485" cy="3896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8D9FB32-1F50-6AB7-DD8E-F01D726BBBB9}"/>
                  </a:ext>
                </a:extLst>
              </p14:cNvPr>
              <p14:cNvContentPartPr/>
              <p14:nvPr/>
            </p14:nvContentPartPr>
            <p14:xfrm>
              <a:off x="-470091" y="5880296"/>
              <a:ext cx="360" cy="18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8D9FB32-1F50-6AB7-DD8E-F01D726BBB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79091" y="5871296"/>
                <a:ext cx="18000" cy="194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DC3397F2-385C-AA9F-19EF-5E0EBA462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270" y="1081173"/>
            <a:ext cx="4626543" cy="11160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4B78C1E-DE0C-70C8-091F-7C89E5C660D0}"/>
                  </a:ext>
                </a:extLst>
              </p14:cNvPr>
              <p14:cNvContentPartPr/>
              <p14:nvPr/>
            </p14:nvContentPartPr>
            <p14:xfrm>
              <a:off x="9712493" y="1541725"/>
              <a:ext cx="245880" cy="2851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4B78C1E-DE0C-70C8-091F-7C89E5C660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03493" y="1532725"/>
                <a:ext cx="2635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B38C7B7-AC65-A7C2-C65D-1B1071EBCB0A}"/>
                  </a:ext>
                </a:extLst>
              </p14:cNvPr>
              <p14:cNvContentPartPr/>
              <p14:nvPr/>
            </p14:nvContentPartPr>
            <p14:xfrm>
              <a:off x="8588213" y="1469725"/>
              <a:ext cx="54360" cy="12384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B38C7B7-AC65-A7C2-C65D-1B1071EBCB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79153" y="1460751"/>
                <a:ext cx="72118" cy="141429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6EEE895-35B1-D902-39BD-CE5147F8D118}"/>
              </a:ext>
            </a:extLst>
          </p:cNvPr>
          <p:cNvSpPr txBox="1"/>
          <p:nvPr/>
        </p:nvSpPr>
        <p:spPr>
          <a:xfrm>
            <a:off x="612396" y="343948"/>
            <a:ext cx="151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String</a:t>
            </a:r>
            <a:r>
              <a:rPr lang="ko-KR" altLang="en-US" sz="2000" b="1" dirty="0">
                <a:solidFill>
                  <a:schemeClr val="bg1"/>
                </a:solidFill>
              </a:rPr>
              <a:t> 배열</a:t>
            </a:r>
          </a:p>
        </p:txBody>
      </p:sp>
    </p:spTree>
    <p:extLst>
      <p:ext uri="{BB962C8B-B14F-4D97-AF65-F5344CB8AC3E}">
        <p14:creationId xmlns:p14="http://schemas.microsoft.com/office/powerpoint/2010/main" val="232632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B8430C-2156-29E4-88D9-A5B9B68309FD}"/>
              </a:ext>
            </a:extLst>
          </p:cNvPr>
          <p:cNvSpPr txBox="1"/>
          <p:nvPr/>
        </p:nvSpPr>
        <p:spPr>
          <a:xfrm>
            <a:off x="1323549" y="1951672"/>
            <a:ext cx="10083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자바의 </a:t>
            </a:r>
            <a:r>
              <a:rPr lang="en-US" altLang="ko-KR" dirty="0"/>
              <a:t>String</a:t>
            </a:r>
            <a:r>
              <a:rPr lang="ko-KR" altLang="en-US" dirty="0"/>
              <a:t>은 참조 자료형 이지만 다른 참조 자료형과 다르게 변하지 않음</a:t>
            </a:r>
            <a:r>
              <a:rPr lang="en-US" altLang="ko-KR" dirty="0"/>
              <a:t>(immutable)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String </a:t>
            </a:r>
            <a:r>
              <a:rPr lang="ko-KR" altLang="en-US" dirty="0"/>
              <a:t>객체들의 연산이 이루어지면 새로운 객체를 계속 만들어야 하기 때문에 비 효율적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Java Heap </a:t>
            </a:r>
            <a:r>
              <a:rPr lang="ko-KR" altLang="en-US" dirty="0"/>
              <a:t>안에 </a:t>
            </a:r>
            <a:r>
              <a:rPr lang="en-US" altLang="ko-KR" dirty="0"/>
              <a:t>String Constant Pool(</a:t>
            </a:r>
            <a:r>
              <a:rPr lang="ko-KR" altLang="en-US" dirty="0"/>
              <a:t>상수 메모리</a:t>
            </a:r>
            <a:r>
              <a:rPr lang="en-US" altLang="ko-KR" dirty="0"/>
              <a:t>)</a:t>
            </a:r>
            <a:r>
              <a:rPr lang="ko-KR" altLang="en-US" dirty="0"/>
              <a:t>을 만들어 같은 값을 참조하도록 만듦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F1C939-8BC8-F7CE-AD0D-DDF48869034C}"/>
              </a:ext>
            </a:extLst>
          </p:cNvPr>
          <p:cNvSpPr txBox="1"/>
          <p:nvPr/>
        </p:nvSpPr>
        <p:spPr>
          <a:xfrm>
            <a:off x="612396" y="3439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008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311AEC-A043-8EF6-CCD8-426A56F954FF}"/>
              </a:ext>
            </a:extLst>
          </p:cNvPr>
          <p:cNvSpPr/>
          <p:nvPr/>
        </p:nvSpPr>
        <p:spPr>
          <a:xfrm>
            <a:off x="5327011" y="1148702"/>
            <a:ext cx="4622334" cy="379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073F29-ABBA-093B-E439-C40A2A958B19}"/>
              </a:ext>
            </a:extLst>
          </p:cNvPr>
          <p:cNvSpPr txBox="1"/>
          <p:nvPr/>
        </p:nvSpPr>
        <p:spPr>
          <a:xfrm>
            <a:off x="6493686" y="645145"/>
            <a:ext cx="261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Heap(</a:t>
            </a:r>
            <a:r>
              <a:rPr lang="ko-KR" altLang="en-US" dirty="0"/>
              <a:t>메모리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40DB6-4132-3478-A269-A5BB10EBABDD}"/>
              </a:ext>
            </a:extLst>
          </p:cNvPr>
          <p:cNvSpPr txBox="1"/>
          <p:nvPr/>
        </p:nvSpPr>
        <p:spPr>
          <a:xfrm>
            <a:off x="7803628" y="329682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 pool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32C588-0010-3A81-3208-B25435CE2DCB}"/>
              </a:ext>
            </a:extLst>
          </p:cNvPr>
          <p:cNvSpPr/>
          <p:nvPr/>
        </p:nvSpPr>
        <p:spPr>
          <a:xfrm>
            <a:off x="1669802" y="1278542"/>
            <a:ext cx="3254536" cy="403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word1 = “hello”;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B1B527-E939-FCE6-9F28-61B0190451D3}"/>
              </a:ext>
            </a:extLst>
          </p:cNvPr>
          <p:cNvSpPr/>
          <p:nvPr/>
        </p:nvSpPr>
        <p:spPr>
          <a:xfrm>
            <a:off x="1669802" y="1928391"/>
            <a:ext cx="3254536" cy="403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word2 = “hello”;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4899A4-8413-0AC0-AEBF-8C25894CC1E0}"/>
              </a:ext>
            </a:extLst>
          </p:cNvPr>
          <p:cNvSpPr/>
          <p:nvPr/>
        </p:nvSpPr>
        <p:spPr>
          <a:xfrm>
            <a:off x="1669802" y="2577089"/>
            <a:ext cx="3254536" cy="403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word3 = “hi”;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670916-491C-770D-64B4-FB1EB63F7A2F}"/>
              </a:ext>
            </a:extLst>
          </p:cNvPr>
          <p:cNvSpPr/>
          <p:nvPr/>
        </p:nvSpPr>
        <p:spPr>
          <a:xfrm>
            <a:off x="1669802" y="3227369"/>
            <a:ext cx="3254536" cy="403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new word4 = “hello”;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20924B-73CB-7F2D-DEB1-E06243DABB48}"/>
              </a:ext>
            </a:extLst>
          </p:cNvPr>
          <p:cNvSpPr/>
          <p:nvPr/>
        </p:nvSpPr>
        <p:spPr>
          <a:xfrm>
            <a:off x="1669802" y="3882917"/>
            <a:ext cx="3254536" cy="403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new word5 = “hello”;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1C3C21-313D-561C-B8A5-778380B5FA59}"/>
              </a:ext>
            </a:extLst>
          </p:cNvPr>
          <p:cNvSpPr/>
          <p:nvPr/>
        </p:nvSpPr>
        <p:spPr>
          <a:xfrm>
            <a:off x="7617204" y="2063692"/>
            <a:ext cx="1677798" cy="51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6C0F2B-2294-FC21-EF97-DFA661ABB42F}"/>
              </a:ext>
            </a:extLst>
          </p:cNvPr>
          <p:cNvSpPr/>
          <p:nvPr/>
        </p:nvSpPr>
        <p:spPr>
          <a:xfrm>
            <a:off x="7617204" y="2585185"/>
            <a:ext cx="1677798" cy="51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232D2-068E-79CA-4A06-8C7066BCB17B}"/>
              </a:ext>
            </a:extLst>
          </p:cNvPr>
          <p:cNvSpPr/>
          <p:nvPr/>
        </p:nvSpPr>
        <p:spPr>
          <a:xfrm>
            <a:off x="5776757" y="3270160"/>
            <a:ext cx="8673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32B776-E212-22E4-CEFA-221642FF0FBF}"/>
              </a:ext>
            </a:extLst>
          </p:cNvPr>
          <p:cNvSpPr/>
          <p:nvPr/>
        </p:nvSpPr>
        <p:spPr>
          <a:xfrm>
            <a:off x="5776757" y="3908093"/>
            <a:ext cx="8673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45C885-6842-029D-1C69-6E3A82EB111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4924338" y="1480173"/>
            <a:ext cx="2692866" cy="840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0FBED3-F2AA-6311-C5BC-37B4814FFBA5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924338" y="2130022"/>
            <a:ext cx="2692866" cy="19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35C75E-F02D-A3F6-F7ED-D696A2CDEA57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4924338" y="2778720"/>
            <a:ext cx="2692866" cy="6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8AF8FE-9DED-7E07-BD1F-89AAA19257B3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4924338" y="3429000"/>
            <a:ext cx="852419" cy="2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7398D4B-53D5-9C0B-2146-83E6A4AB02B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4924338" y="4084548"/>
            <a:ext cx="852419" cy="8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A37572-D857-0622-49C6-FA952C904743}"/>
              </a:ext>
            </a:extLst>
          </p:cNvPr>
          <p:cNvSpPr txBox="1"/>
          <p:nvPr/>
        </p:nvSpPr>
        <p:spPr>
          <a:xfrm>
            <a:off x="612396" y="3439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4117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2BA8849-49F9-446D-A5D4-673CCA5D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837" y="483099"/>
            <a:ext cx="6089367" cy="46951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D9FBD4-1E69-6D72-CA25-2B2BD4EE7991}"/>
              </a:ext>
            </a:extLst>
          </p:cNvPr>
          <p:cNvSpPr/>
          <p:nvPr/>
        </p:nvSpPr>
        <p:spPr>
          <a:xfrm>
            <a:off x="576811" y="1140999"/>
            <a:ext cx="4622334" cy="379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C8B05-B800-F47C-2BB7-C6EAFBEF4032}"/>
              </a:ext>
            </a:extLst>
          </p:cNvPr>
          <p:cNvSpPr txBox="1"/>
          <p:nvPr/>
        </p:nvSpPr>
        <p:spPr>
          <a:xfrm>
            <a:off x="1743486" y="637442"/>
            <a:ext cx="261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Heap(</a:t>
            </a:r>
            <a:r>
              <a:rPr lang="ko-KR" altLang="en-US" dirty="0"/>
              <a:t>메모리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041D4-DA0C-E788-C4CF-99150EA197E1}"/>
              </a:ext>
            </a:extLst>
          </p:cNvPr>
          <p:cNvSpPr txBox="1"/>
          <p:nvPr/>
        </p:nvSpPr>
        <p:spPr>
          <a:xfrm>
            <a:off x="3053428" y="328912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 pool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BF1E1D-9E88-0B59-BE8E-6557F4903BC2}"/>
              </a:ext>
            </a:extLst>
          </p:cNvPr>
          <p:cNvSpPr/>
          <p:nvPr/>
        </p:nvSpPr>
        <p:spPr>
          <a:xfrm>
            <a:off x="2867004" y="2055989"/>
            <a:ext cx="1677798" cy="51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80B525-6ABF-0754-E5A5-AE50941816D1}"/>
              </a:ext>
            </a:extLst>
          </p:cNvPr>
          <p:cNvSpPr/>
          <p:nvPr/>
        </p:nvSpPr>
        <p:spPr>
          <a:xfrm>
            <a:off x="2867004" y="2577482"/>
            <a:ext cx="1677798" cy="51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483B27-5ED2-EF1C-F12C-A6BE0144E47C}"/>
              </a:ext>
            </a:extLst>
          </p:cNvPr>
          <p:cNvSpPr/>
          <p:nvPr/>
        </p:nvSpPr>
        <p:spPr>
          <a:xfrm>
            <a:off x="1026557" y="2200054"/>
            <a:ext cx="8673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CEF198-EF37-8EBA-4C05-83F48AD7A7C4}"/>
              </a:ext>
            </a:extLst>
          </p:cNvPr>
          <p:cNvSpPr/>
          <p:nvPr/>
        </p:nvSpPr>
        <p:spPr>
          <a:xfrm>
            <a:off x="1026557" y="3900390"/>
            <a:ext cx="8673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B3874A-A4C3-F8B7-13D2-0FB93F811703}"/>
              </a:ext>
            </a:extLst>
          </p:cNvPr>
          <p:cNvSpPr/>
          <p:nvPr/>
        </p:nvSpPr>
        <p:spPr>
          <a:xfrm>
            <a:off x="2498604" y="1535789"/>
            <a:ext cx="2191013" cy="331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word1 == word2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39C624-EB17-0284-B077-A23FE1903F83}"/>
              </a:ext>
            </a:extLst>
          </p:cNvPr>
          <p:cNvSpPr/>
          <p:nvPr/>
        </p:nvSpPr>
        <p:spPr>
          <a:xfrm>
            <a:off x="887271" y="2772469"/>
            <a:ext cx="1177232" cy="914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word4</a:t>
            </a:r>
          </a:p>
          <a:p>
            <a:pPr algn="ctr"/>
            <a:r>
              <a:rPr lang="en-US" altLang="ko-KR" dirty="0"/>
              <a:t>!=</a:t>
            </a:r>
          </a:p>
          <a:p>
            <a:pPr algn="ctr"/>
            <a:r>
              <a:rPr lang="en-US" altLang="ko-KR" dirty="0"/>
              <a:t>Word5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A60600-DB35-C5AC-8DAC-3CC3CAABCB88}"/>
              </a:ext>
            </a:extLst>
          </p:cNvPr>
          <p:cNvSpPr txBox="1"/>
          <p:nvPr/>
        </p:nvSpPr>
        <p:spPr>
          <a:xfrm>
            <a:off x="612396" y="3439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13202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2B4D5C-1FBE-CA0D-A6FE-5135ED2C9537}"/>
              </a:ext>
            </a:extLst>
          </p:cNvPr>
          <p:cNvSpPr/>
          <p:nvPr/>
        </p:nvSpPr>
        <p:spPr>
          <a:xfrm>
            <a:off x="1054125" y="1089719"/>
            <a:ext cx="3498208" cy="439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Int[][]</a:t>
            </a:r>
            <a:r>
              <a:rPr lang="ko-KR" altLang="en-US" dirty="0"/>
              <a:t> </a:t>
            </a:r>
            <a:r>
              <a:rPr lang="en-US" altLang="ko-KR" dirty="0"/>
              <a:t>arr2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int[3][];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2F7C7-FBA2-FBE5-3396-51450BFC40F6}"/>
              </a:ext>
            </a:extLst>
          </p:cNvPr>
          <p:cNvSpPr/>
          <p:nvPr/>
        </p:nvSpPr>
        <p:spPr>
          <a:xfrm>
            <a:off x="5108895" y="2516697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790070-BC4F-7007-8B22-787705E51AAE}"/>
              </a:ext>
            </a:extLst>
          </p:cNvPr>
          <p:cNvSpPr/>
          <p:nvPr/>
        </p:nvSpPr>
        <p:spPr>
          <a:xfrm>
            <a:off x="7006205" y="2516697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569054-6ADF-B214-10B6-164997CCCD43}"/>
              </a:ext>
            </a:extLst>
          </p:cNvPr>
          <p:cNvSpPr/>
          <p:nvPr/>
        </p:nvSpPr>
        <p:spPr>
          <a:xfrm>
            <a:off x="7568268" y="2516697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30B989-7FB9-F744-CB16-FEA6781C3064}"/>
              </a:ext>
            </a:extLst>
          </p:cNvPr>
          <p:cNvSpPr/>
          <p:nvPr/>
        </p:nvSpPr>
        <p:spPr>
          <a:xfrm>
            <a:off x="8130331" y="2516697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D16A4E-36EC-F8B1-B512-FA57A5A51E42}"/>
              </a:ext>
            </a:extLst>
          </p:cNvPr>
          <p:cNvSpPr/>
          <p:nvPr/>
        </p:nvSpPr>
        <p:spPr>
          <a:xfrm>
            <a:off x="6168705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D634CA-8912-FC8D-B550-2BAD98703F31}"/>
              </a:ext>
            </a:extLst>
          </p:cNvPr>
          <p:cNvSpPr/>
          <p:nvPr/>
        </p:nvSpPr>
        <p:spPr>
          <a:xfrm>
            <a:off x="6725173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79DEF-4CB6-B013-F713-D5B7EE640D81}"/>
              </a:ext>
            </a:extLst>
          </p:cNvPr>
          <p:cNvSpPr/>
          <p:nvPr/>
        </p:nvSpPr>
        <p:spPr>
          <a:xfrm>
            <a:off x="7287236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F4FC116-FF2E-A712-579E-4F1A7F1D4A3F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5670958" y="2793534"/>
            <a:ext cx="1335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445E42-1C2A-50DD-4F76-481005CDE983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6449737" y="3070371"/>
            <a:ext cx="837500" cy="837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F15F80-7A55-16A3-301F-D47EC58B80D1}"/>
              </a:ext>
            </a:extLst>
          </p:cNvPr>
          <p:cNvSpPr/>
          <p:nvPr/>
        </p:nvSpPr>
        <p:spPr>
          <a:xfrm>
            <a:off x="8379202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D2868F-BDE0-7C77-EC91-12C4442F78EF}"/>
              </a:ext>
            </a:extLst>
          </p:cNvPr>
          <p:cNvSpPr/>
          <p:nvPr/>
        </p:nvSpPr>
        <p:spPr>
          <a:xfrm>
            <a:off x="8941265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CA3116A-385E-B36B-9254-8DB3E5DA5113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7849300" y="3070371"/>
            <a:ext cx="810934" cy="837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F25538-93D2-BC22-92E3-313C2C63D5FC}"/>
              </a:ext>
            </a:extLst>
          </p:cNvPr>
          <p:cNvSpPr txBox="1"/>
          <p:nvPr/>
        </p:nvSpPr>
        <p:spPr>
          <a:xfrm>
            <a:off x="5092408" y="31198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arr2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9AB4D7-CC62-33F5-33D1-9FFB13D46CB0}"/>
              </a:ext>
            </a:extLst>
          </p:cNvPr>
          <p:cNvSpPr/>
          <p:nvPr/>
        </p:nvSpPr>
        <p:spPr>
          <a:xfrm>
            <a:off x="1054125" y="1957293"/>
            <a:ext cx="3498208" cy="439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arr2[0] = new int[3];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12D99A-23D4-ACD4-E66D-41CC112C0AB7}"/>
              </a:ext>
            </a:extLst>
          </p:cNvPr>
          <p:cNvSpPr/>
          <p:nvPr/>
        </p:nvSpPr>
        <p:spPr>
          <a:xfrm>
            <a:off x="1054125" y="2824867"/>
            <a:ext cx="3498208" cy="439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Arr2[1] = new int[2];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A6E92-50F0-D278-D04A-5F2738A1063D}"/>
              </a:ext>
            </a:extLst>
          </p:cNvPr>
          <p:cNvSpPr txBox="1"/>
          <p:nvPr/>
        </p:nvSpPr>
        <p:spPr>
          <a:xfrm>
            <a:off x="612396" y="34394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34061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4" grpId="0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0BD150-180D-6A65-A2BB-55846D3473E8}"/>
              </a:ext>
            </a:extLst>
          </p:cNvPr>
          <p:cNvSpPr/>
          <p:nvPr/>
        </p:nvSpPr>
        <p:spPr>
          <a:xfrm>
            <a:off x="1054125" y="1089719"/>
            <a:ext cx="3498208" cy="439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Int[][]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int[3][2];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0FD059-076F-72C8-C176-8863B7669FA1}"/>
              </a:ext>
            </a:extLst>
          </p:cNvPr>
          <p:cNvSpPr/>
          <p:nvPr/>
        </p:nvSpPr>
        <p:spPr>
          <a:xfrm>
            <a:off x="5108895" y="2516697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0078DE-7FEF-77D1-F34C-C61E8C57857B}"/>
              </a:ext>
            </a:extLst>
          </p:cNvPr>
          <p:cNvSpPr/>
          <p:nvPr/>
        </p:nvSpPr>
        <p:spPr>
          <a:xfrm>
            <a:off x="7006205" y="2516697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AD9070-1824-9E08-ECFF-41E6FB9C9023}"/>
              </a:ext>
            </a:extLst>
          </p:cNvPr>
          <p:cNvSpPr/>
          <p:nvPr/>
        </p:nvSpPr>
        <p:spPr>
          <a:xfrm>
            <a:off x="7568268" y="2516697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BD800B-AC76-EB3E-D5E0-66CA0A49A4F2}"/>
              </a:ext>
            </a:extLst>
          </p:cNvPr>
          <p:cNvSpPr/>
          <p:nvPr/>
        </p:nvSpPr>
        <p:spPr>
          <a:xfrm>
            <a:off x="8130331" y="2516697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66D5CA-9FAF-BC7C-F211-9E36C506C4C9}"/>
              </a:ext>
            </a:extLst>
          </p:cNvPr>
          <p:cNvSpPr/>
          <p:nvPr/>
        </p:nvSpPr>
        <p:spPr>
          <a:xfrm>
            <a:off x="6168705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ECDD53-3384-9E0B-6A19-2089284F486B}"/>
              </a:ext>
            </a:extLst>
          </p:cNvPr>
          <p:cNvSpPr/>
          <p:nvPr/>
        </p:nvSpPr>
        <p:spPr>
          <a:xfrm>
            <a:off x="6725173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CA7513-9BD6-0282-794E-F4DB690B685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670958" y="2793534"/>
            <a:ext cx="1335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055F8F-9C4A-F408-A617-15A9A34FEED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6449737" y="3070371"/>
            <a:ext cx="837500" cy="837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90A745-325D-39E0-C103-6EE09C3F771D}"/>
              </a:ext>
            </a:extLst>
          </p:cNvPr>
          <p:cNvSpPr/>
          <p:nvPr/>
        </p:nvSpPr>
        <p:spPr>
          <a:xfrm>
            <a:off x="7766805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31BBEA-3A77-A8B3-3F8C-A76A15A28A98}"/>
              </a:ext>
            </a:extLst>
          </p:cNvPr>
          <p:cNvSpPr/>
          <p:nvPr/>
        </p:nvSpPr>
        <p:spPr>
          <a:xfrm>
            <a:off x="8328868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E1960D-0BBC-ADFD-FD2C-EF587A6B568E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7849300" y="3070371"/>
            <a:ext cx="198537" cy="837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CF40C8-48A0-90F7-70BC-8297FC505E13}"/>
              </a:ext>
            </a:extLst>
          </p:cNvPr>
          <p:cNvSpPr txBox="1"/>
          <p:nvPr/>
        </p:nvSpPr>
        <p:spPr>
          <a:xfrm>
            <a:off x="5159520" y="311149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A400CC-7BDB-D01C-47C9-82E4B16FCA34}"/>
              </a:ext>
            </a:extLst>
          </p:cNvPr>
          <p:cNvSpPr/>
          <p:nvPr/>
        </p:nvSpPr>
        <p:spPr>
          <a:xfrm>
            <a:off x="9395668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505CAC-F26A-9622-70F5-068AB2DAB945}"/>
              </a:ext>
            </a:extLst>
          </p:cNvPr>
          <p:cNvSpPr/>
          <p:nvPr/>
        </p:nvSpPr>
        <p:spPr>
          <a:xfrm>
            <a:off x="9957731" y="3908068"/>
            <a:ext cx="562063" cy="55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F236B0A-C29E-9683-EDDC-A7D48FFD8F91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8411363" y="3070371"/>
            <a:ext cx="1265337" cy="837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881830-6FDA-8040-C512-1DFD336B7C93}"/>
              </a:ext>
            </a:extLst>
          </p:cNvPr>
          <p:cNvSpPr/>
          <p:nvPr/>
        </p:nvSpPr>
        <p:spPr>
          <a:xfrm>
            <a:off x="1075019" y="1860195"/>
            <a:ext cx="3498208" cy="439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[0][1] = 10;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EF03264-7EAE-BBBF-9CE0-EAC1D1C66634}"/>
                  </a:ext>
                </a:extLst>
              </p14:cNvPr>
              <p14:cNvContentPartPr/>
              <p14:nvPr/>
            </p14:nvContentPartPr>
            <p14:xfrm>
              <a:off x="7231237" y="2197496"/>
              <a:ext cx="189720" cy="217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EF03264-7EAE-BBBF-9CE0-EAC1D1C666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2237" y="2188856"/>
                <a:ext cx="207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805CD25-1BF1-4818-D9A2-5663E4021817}"/>
                  </a:ext>
                </a:extLst>
              </p14:cNvPr>
              <p14:cNvContentPartPr/>
              <p14:nvPr/>
            </p14:nvContentPartPr>
            <p14:xfrm>
              <a:off x="7804717" y="2180576"/>
              <a:ext cx="147960" cy="239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805CD25-1BF1-4818-D9A2-5663E40218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6077" y="2171936"/>
                <a:ext cx="16560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A3C64788-ED32-CB97-5437-A623221447CC}"/>
              </a:ext>
            </a:extLst>
          </p:cNvPr>
          <p:cNvGrpSpPr/>
          <p:nvPr/>
        </p:nvGrpSpPr>
        <p:grpSpPr>
          <a:xfrm>
            <a:off x="8321677" y="2106056"/>
            <a:ext cx="326520" cy="331200"/>
            <a:chOff x="8321677" y="2106056"/>
            <a:chExt cx="326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3AA8F93-26BF-0D75-DC22-CA19F1EF3C7D}"/>
                    </a:ext>
                  </a:extLst>
                </p14:cNvPr>
                <p14:cNvContentPartPr/>
                <p14:nvPr/>
              </p14:nvContentPartPr>
              <p14:xfrm>
                <a:off x="8321677" y="2106056"/>
                <a:ext cx="156240" cy="331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3AA8F93-26BF-0D75-DC22-CA19F1EF3C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2677" y="2097056"/>
                  <a:ext cx="1738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2F1920B-FCC3-E0FB-03D9-F75DB8AFED87}"/>
                    </a:ext>
                  </a:extLst>
                </p14:cNvPr>
                <p14:cNvContentPartPr/>
                <p14:nvPr/>
              </p14:nvContentPartPr>
              <p14:xfrm>
                <a:off x="8388637" y="2347256"/>
                <a:ext cx="259560" cy="774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2F1920B-FCC3-E0FB-03D9-F75DB8AFED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79637" y="2338256"/>
                  <a:ext cx="27720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C6DA86B-7050-66C8-0BE9-9B37C9764409}"/>
                  </a:ext>
                </a:extLst>
              </p14:cNvPr>
              <p14:cNvContentPartPr/>
              <p14:nvPr/>
            </p14:nvContentPartPr>
            <p14:xfrm>
              <a:off x="6350317" y="3444896"/>
              <a:ext cx="119880" cy="1724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C6DA86B-7050-66C8-0BE9-9B37C97644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1317" y="3435896"/>
                <a:ext cx="137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ECC03FA-8B24-59E8-0C6D-5D6D00510BE1}"/>
                  </a:ext>
                </a:extLst>
              </p14:cNvPr>
              <p14:cNvContentPartPr/>
              <p14:nvPr/>
            </p14:nvContentPartPr>
            <p14:xfrm>
              <a:off x="7029637" y="3531296"/>
              <a:ext cx="26280" cy="1260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ECC03FA-8B24-59E8-0C6D-5D6D00510B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0997" y="3522656"/>
                <a:ext cx="439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49889629-62BA-A4BA-B3CB-E1C9774E5B83}"/>
                  </a:ext>
                </a:extLst>
              </p14:cNvPr>
              <p14:cNvContentPartPr/>
              <p14:nvPr/>
            </p14:nvContentPartPr>
            <p14:xfrm>
              <a:off x="8108557" y="3496376"/>
              <a:ext cx="122760" cy="1296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49889629-62BA-A4BA-B3CB-E1C9774E5B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99917" y="3487376"/>
                <a:ext cx="1404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DF64DD0-9F0D-9C88-EC5A-DD93D7C4FA76}"/>
                  </a:ext>
                </a:extLst>
              </p14:cNvPr>
              <p14:cNvContentPartPr/>
              <p14:nvPr/>
            </p14:nvContentPartPr>
            <p14:xfrm>
              <a:off x="8648557" y="3548216"/>
              <a:ext cx="17280" cy="126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DF64DD0-9F0D-9C88-EC5A-DD93D7C4FA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39917" y="3539576"/>
                <a:ext cx="34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15FD03DC-5270-ED5D-D757-294EA3141898}"/>
                  </a:ext>
                </a:extLst>
              </p14:cNvPr>
              <p14:cNvContentPartPr/>
              <p14:nvPr/>
            </p14:nvContentPartPr>
            <p14:xfrm>
              <a:off x="9499597" y="3439136"/>
              <a:ext cx="321840" cy="23544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15FD03DC-5270-ED5D-D757-294EA31418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90957" y="3430136"/>
                <a:ext cx="3394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59D29B3-C2C7-99A4-ED55-702AE76EB7BB}"/>
                  </a:ext>
                </a:extLst>
              </p14:cNvPr>
              <p14:cNvContentPartPr/>
              <p14:nvPr/>
            </p14:nvContentPartPr>
            <p14:xfrm>
              <a:off x="10200517" y="3472616"/>
              <a:ext cx="360" cy="209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59D29B3-C2C7-99A4-ED55-702AE76EB7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91877" y="3463976"/>
                <a:ext cx="18000" cy="2268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0B4F164-FB11-8A2E-CB2C-1BF6377E1268}"/>
              </a:ext>
            </a:extLst>
          </p:cNvPr>
          <p:cNvSpPr txBox="1"/>
          <p:nvPr/>
        </p:nvSpPr>
        <p:spPr>
          <a:xfrm>
            <a:off x="5599792" y="190232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F5D866-8D9C-70AE-ECA0-20F4B5C1F2C8}"/>
              </a:ext>
            </a:extLst>
          </p:cNvPr>
          <p:cNvSpPr/>
          <p:nvPr/>
        </p:nvSpPr>
        <p:spPr>
          <a:xfrm>
            <a:off x="7231237" y="547426"/>
            <a:ext cx="3498208" cy="439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arr.length</a:t>
            </a:r>
            <a:r>
              <a:rPr lang="en-US" altLang="ko-KR" dirty="0"/>
              <a:t> =&gt; 3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396DEC-B80C-1008-7CDB-2F571212BC5A}"/>
              </a:ext>
            </a:extLst>
          </p:cNvPr>
          <p:cNvSpPr/>
          <p:nvPr/>
        </p:nvSpPr>
        <p:spPr>
          <a:xfrm>
            <a:off x="7231237" y="1101811"/>
            <a:ext cx="3498208" cy="439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r>
              <a:rPr lang="en-US" altLang="ko-KR" dirty="0"/>
              <a:t>[0].length =&gt;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782F56-0A40-AAE0-FF8B-988E783E8453}"/>
              </a:ext>
            </a:extLst>
          </p:cNvPr>
          <p:cNvSpPr txBox="1"/>
          <p:nvPr/>
        </p:nvSpPr>
        <p:spPr>
          <a:xfrm>
            <a:off x="612396" y="34394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8937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037 L 0.12006 0.03287 L 0.04362 0.21527 L 0.09453 0.3046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A01F42-F6E3-941D-E44E-2D474B52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7" y="685972"/>
            <a:ext cx="5572903" cy="3982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8AF25B-5942-E5FB-FE2C-20F6F13721B4}"/>
              </a:ext>
            </a:extLst>
          </p:cNvPr>
          <p:cNvSpPr txBox="1"/>
          <p:nvPr/>
        </p:nvSpPr>
        <p:spPr>
          <a:xfrm>
            <a:off x="612396" y="34394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10224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47E7B9-7969-0E58-4520-28260A63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91" y="677644"/>
            <a:ext cx="8154572" cy="4169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C5230-86C5-0136-3469-D12A5B00F58E}"/>
              </a:ext>
            </a:extLst>
          </p:cNvPr>
          <p:cNvSpPr txBox="1"/>
          <p:nvPr/>
        </p:nvSpPr>
        <p:spPr>
          <a:xfrm>
            <a:off x="612396" y="34394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배열의 선언</a:t>
            </a:r>
          </a:p>
        </p:txBody>
      </p:sp>
    </p:spTree>
    <p:extLst>
      <p:ext uri="{BB962C8B-B14F-4D97-AF65-F5344CB8AC3E}">
        <p14:creationId xmlns:p14="http://schemas.microsoft.com/office/powerpoint/2010/main" val="2994391633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472</Words>
  <Application>Microsoft Office PowerPoint</Application>
  <PresentationFormat>와이드스크린</PresentationFormat>
  <Paragraphs>103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a스케치고딕</vt:lpstr>
      <vt:lpstr>맑은 고딕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415</cp:lastModifiedBy>
  <cp:revision>67</cp:revision>
  <dcterms:created xsi:type="dcterms:W3CDTF">2019-04-04T08:27:38Z</dcterms:created>
  <dcterms:modified xsi:type="dcterms:W3CDTF">2022-05-07T15:46:16Z</dcterms:modified>
</cp:coreProperties>
</file>