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B8EF77-E1CD-400C-91A5-1706676A6E9E}" v="759" dt="2018-10-10T08:25:50.062"/>
    <p1510:client id="{A402AD95-F8B9-4BE1-AED2-0DB5DBB950CF}" v="13" dt="2018-10-11T07:20:45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5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1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SangDae" userId="7a5b1c0bd351622e" providerId="LiveId" clId="{A402AD95-F8B9-4BE1-AED2-0DB5DBB950CF}"/>
    <pc:docChg chg="undo addSld modSld">
      <pc:chgData name="Lee SangDae" userId="7a5b1c0bd351622e" providerId="LiveId" clId="{A402AD95-F8B9-4BE1-AED2-0DB5DBB950CF}" dt="2018-10-11T07:20:12.656" v="300" actId="20577"/>
      <pc:docMkLst>
        <pc:docMk/>
      </pc:docMkLst>
      <pc:sldChg chg="modSp">
        <pc:chgData name="Lee SangDae" userId="7a5b1c0bd351622e" providerId="LiveId" clId="{A402AD95-F8B9-4BE1-AED2-0DB5DBB950CF}" dt="2018-10-11T00:32:21.991" v="254" actId="20577"/>
        <pc:sldMkLst>
          <pc:docMk/>
          <pc:sldMk cId="3058554344" sldId="259"/>
        </pc:sldMkLst>
        <pc:spChg chg="mod">
          <ac:chgData name="Lee SangDae" userId="7a5b1c0bd351622e" providerId="LiveId" clId="{A402AD95-F8B9-4BE1-AED2-0DB5DBB950CF}" dt="2018-10-11T00:32:21.991" v="254" actId="20577"/>
          <ac:spMkLst>
            <pc:docMk/>
            <pc:sldMk cId="3058554344" sldId="259"/>
            <ac:spMk id="3" creationId="{9CB89B49-0C4B-409C-B900-DC8F32B3114C}"/>
          </ac:spMkLst>
        </pc:spChg>
      </pc:sldChg>
      <pc:sldChg chg="modSp add">
        <pc:chgData name="Lee SangDae" userId="7a5b1c0bd351622e" providerId="LiveId" clId="{A402AD95-F8B9-4BE1-AED2-0DB5DBB950CF}" dt="2018-10-11T07:20:12.656" v="300" actId="20577"/>
        <pc:sldMkLst>
          <pc:docMk/>
          <pc:sldMk cId="2905803045" sldId="260"/>
        </pc:sldMkLst>
        <pc:spChg chg="mod">
          <ac:chgData name="Lee SangDae" userId="7a5b1c0bd351622e" providerId="LiveId" clId="{A402AD95-F8B9-4BE1-AED2-0DB5DBB950CF}" dt="2018-10-11T07:19:57.444" v="269" actId="20577"/>
          <ac:spMkLst>
            <pc:docMk/>
            <pc:sldMk cId="2905803045" sldId="260"/>
            <ac:spMk id="2" creationId="{D42712C7-F9D1-430D-A396-316C6DBC3B07}"/>
          </ac:spMkLst>
        </pc:spChg>
        <pc:spChg chg="mod">
          <ac:chgData name="Lee SangDae" userId="7a5b1c0bd351622e" providerId="LiveId" clId="{A402AD95-F8B9-4BE1-AED2-0DB5DBB950CF}" dt="2018-10-11T07:20:12.656" v="300" actId="20577"/>
          <ac:spMkLst>
            <pc:docMk/>
            <pc:sldMk cId="2905803045" sldId="260"/>
            <ac:spMk id="3" creationId="{2A9E4E89-E6BD-477E-AEE9-A3343AF01F6C}"/>
          </ac:spMkLst>
        </pc:spChg>
      </pc:sldChg>
    </pc:docChg>
  </pc:docChgLst>
  <pc:docChgLst>
    <pc:chgData name="Lee SangDae" userId="7a5b1c0bd351622e" providerId="LiveId" clId="{72B8EF77-E1CD-400C-91A5-1706676A6E9E}"/>
    <pc:docChg chg="undo custSel addSld modSld">
      <pc:chgData name="Lee SangDae" userId="7a5b1c0bd351622e" providerId="LiveId" clId="{72B8EF77-E1CD-400C-91A5-1706676A6E9E}" dt="2018-10-10T08:25:50.062" v="758" actId="20577"/>
      <pc:docMkLst>
        <pc:docMk/>
      </pc:docMkLst>
      <pc:sldChg chg="delSp modSp">
        <pc:chgData name="Lee SangDae" userId="7a5b1c0bd351622e" providerId="LiveId" clId="{72B8EF77-E1CD-400C-91A5-1706676A6E9E}" dt="2018-10-10T06:17:47.553" v="32" actId="478"/>
        <pc:sldMkLst>
          <pc:docMk/>
          <pc:sldMk cId="747830997" sldId="256"/>
        </pc:sldMkLst>
        <pc:spChg chg="mod">
          <ac:chgData name="Lee SangDae" userId="7a5b1c0bd351622e" providerId="LiveId" clId="{72B8EF77-E1CD-400C-91A5-1706676A6E9E}" dt="2018-10-10T06:17:31.981" v="31"/>
          <ac:spMkLst>
            <pc:docMk/>
            <pc:sldMk cId="747830997" sldId="256"/>
            <ac:spMk id="2" creationId="{9A5FDD93-EF75-4826-A559-F86F64AD7F9D}"/>
          </ac:spMkLst>
        </pc:spChg>
        <pc:spChg chg="del">
          <ac:chgData name="Lee SangDae" userId="7a5b1c0bd351622e" providerId="LiveId" clId="{72B8EF77-E1CD-400C-91A5-1706676A6E9E}" dt="2018-10-10T06:17:47.553" v="32" actId="478"/>
          <ac:spMkLst>
            <pc:docMk/>
            <pc:sldMk cId="747830997" sldId="256"/>
            <ac:spMk id="3" creationId="{CD2B28CF-7DB6-4B7E-8778-2ADD108CCD23}"/>
          </ac:spMkLst>
        </pc:spChg>
      </pc:sldChg>
      <pc:sldChg chg="modSp add">
        <pc:chgData name="Lee SangDae" userId="7a5b1c0bd351622e" providerId="LiveId" clId="{72B8EF77-E1CD-400C-91A5-1706676A6E9E}" dt="2018-10-10T08:25:50.062" v="758" actId="20577"/>
        <pc:sldMkLst>
          <pc:docMk/>
          <pc:sldMk cId="857221949" sldId="257"/>
        </pc:sldMkLst>
        <pc:spChg chg="mod">
          <ac:chgData name="Lee SangDae" userId="7a5b1c0bd351622e" providerId="LiveId" clId="{72B8EF77-E1CD-400C-91A5-1706676A6E9E}" dt="2018-10-10T06:52:35.986" v="629" actId="20577"/>
          <ac:spMkLst>
            <pc:docMk/>
            <pc:sldMk cId="857221949" sldId="257"/>
            <ac:spMk id="2" creationId="{727551DE-28BF-425F-982B-C4E9A4348277}"/>
          </ac:spMkLst>
        </pc:spChg>
        <pc:spChg chg="mod">
          <ac:chgData name="Lee SangDae" userId="7a5b1c0bd351622e" providerId="LiveId" clId="{72B8EF77-E1CD-400C-91A5-1706676A6E9E}" dt="2018-10-10T08:25:50.062" v="758" actId="20577"/>
          <ac:spMkLst>
            <pc:docMk/>
            <pc:sldMk cId="857221949" sldId="257"/>
            <ac:spMk id="3" creationId="{233F4E43-0750-49A6-BDD8-0C082ADC3B6D}"/>
          </ac:spMkLst>
        </pc:spChg>
      </pc:sldChg>
      <pc:sldChg chg="modSp add">
        <pc:chgData name="Lee SangDae" userId="7a5b1c0bd351622e" providerId="LiveId" clId="{72B8EF77-E1CD-400C-91A5-1706676A6E9E}" dt="2018-10-10T06:48:03.961" v="589" actId="20577"/>
        <pc:sldMkLst>
          <pc:docMk/>
          <pc:sldMk cId="4060757332" sldId="258"/>
        </pc:sldMkLst>
        <pc:spChg chg="mod">
          <ac:chgData name="Lee SangDae" userId="7a5b1c0bd351622e" providerId="LiveId" clId="{72B8EF77-E1CD-400C-91A5-1706676A6E9E}" dt="2018-10-10T06:27:21.136" v="80" actId="20577"/>
          <ac:spMkLst>
            <pc:docMk/>
            <pc:sldMk cId="4060757332" sldId="258"/>
            <ac:spMk id="2" creationId="{7478DF8C-0411-469F-AB0F-E1FB7F0BF7F6}"/>
          </ac:spMkLst>
        </pc:spChg>
        <pc:spChg chg="mod">
          <ac:chgData name="Lee SangDae" userId="7a5b1c0bd351622e" providerId="LiveId" clId="{72B8EF77-E1CD-400C-91A5-1706676A6E9E}" dt="2018-10-10T06:48:03.961" v="589" actId="20577"/>
          <ac:spMkLst>
            <pc:docMk/>
            <pc:sldMk cId="4060757332" sldId="258"/>
            <ac:spMk id="3" creationId="{062CCE20-0D53-4478-A7A9-5F70F7B6FA50}"/>
          </ac:spMkLst>
        </pc:spChg>
      </pc:sldChg>
      <pc:sldChg chg="modSp add">
        <pc:chgData name="Lee SangDae" userId="7a5b1c0bd351622e" providerId="LiveId" clId="{72B8EF77-E1CD-400C-91A5-1706676A6E9E}" dt="2018-10-10T08:05:54.824" v="752" actId="20577"/>
        <pc:sldMkLst>
          <pc:docMk/>
          <pc:sldMk cId="3058554344" sldId="259"/>
        </pc:sldMkLst>
        <pc:spChg chg="mod">
          <ac:chgData name="Lee SangDae" userId="7a5b1c0bd351622e" providerId="LiveId" clId="{72B8EF77-E1CD-400C-91A5-1706676A6E9E}" dt="2018-10-10T08:05:54.824" v="752" actId="20577"/>
          <ac:spMkLst>
            <pc:docMk/>
            <pc:sldMk cId="3058554344" sldId="259"/>
            <ac:spMk id="2" creationId="{3945BD4B-80F1-4339-997F-7386742509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67161-175C-4E12-87CA-577DD17F1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B31252-060E-4BB0-BC77-A348895B5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CAF991-F47C-4ABB-B0D9-503C3415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038D-7B5B-4495-A74B-64375B73F8DF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DDDCD-FA1B-4BDE-8B96-BDDCA9A2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2FC40-C7D0-4729-BEDA-E06BB031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CAE4-271E-44F8-89DE-8BAAEA2FD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82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B86E6-DA15-4210-97E4-EB041BC0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1A456D-9CB0-4216-A8B7-6740587CC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7EC0AE-B5A2-47CF-A75D-F4764354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038D-7B5B-4495-A74B-64375B73F8DF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58A46-0CA5-49CA-A389-6E08B818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319D3-66E0-4792-AFEB-D4F87225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CAE4-271E-44F8-89DE-8BAAEA2FD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2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F87554-9E08-4AC1-A94E-7D448A22C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6A0012-04E0-4E45-9238-4602FC56B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01826-AEDD-4A26-8EBA-A9A402A9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038D-7B5B-4495-A74B-64375B73F8DF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82EBC-924C-4E84-AD43-B8772C03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40201-4F49-403E-899B-588A4A0F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CAE4-271E-44F8-89DE-8BAAEA2FD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90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75649-C3FD-4C91-BBA3-52E17391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1DDBC-EFAF-4D69-93AE-4CBD1A0D9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2FDB7-752D-4E62-AA0F-EA3ED915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038D-7B5B-4495-A74B-64375B73F8DF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F932B-363E-469A-8561-BDE7F557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36379-87EE-4394-B622-D7356F07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CAE4-271E-44F8-89DE-8BAAEA2FD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31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E26DC-7742-4B6F-8097-AD2B7748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A1D9A6-DCC2-4AF7-ABDF-A297C190D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B29D0-C717-42F6-923D-A659A328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038D-7B5B-4495-A74B-64375B73F8DF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A694E-B6B8-4706-92B8-7FEDB337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D531C-3190-44CF-A185-87C9CA15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CAE4-271E-44F8-89DE-8BAAEA2FD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69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E50D0-3D9A-4188-B098-73AE46A6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76DCC-C4F0-4B59-8BE4-CF74D0A7C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A7626B-5894-4517-B0B7-2BA9C2906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C88B94-D334-4235-A6AE-8AA1730A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038D-7B5B-4495-A74B-64375B73F8DF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A24E03-8914-4441-AF2C-0057C83C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D210CC-5E15-4E2F-B77D-B8436B61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CAE4-271E-44F8-89DE-8BAAEA2FD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7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34C36-8F35-4ACD-9669-7480A652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9A209D-BDA1-4615-B5F1-A09B3740B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0B148-070B-4CCF-9D2E-22C7BA03F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2CF029-B26D-432E-A696-5ABC0D06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5A06E1-E6B2-4ED4-8AA1-6B81FA093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EE1211-B731-4766-B9DC-AF6460BC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038D-7B5B-4495-A74B-64375B73F8DF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89F4E1-B102-4FE3-8906-FF924777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05885A-0F63-45DB-A326-62BB198C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CAE4-271E-44F8-89DE-8BAAEA2FD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34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536F7-E64F-4F03-9D55-CB5D6013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C0BC94-85CC-4865-8A3D-4575BAFD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038D-7B5B-4495-A74B-64375B73F8DF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60EE40-232F-491E-B7AF-A554F00C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724DA5-580B-4FBE-BDEC-71517D7E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CAE4-271E-44F8-89DE-8BAAEA2FD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04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911E1-2ACC-4CC1-94AA-459BC0C6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038D-7B5B-4495-A74B-64375B73F8DF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23AC5E-5FF7-42A4-8B62-E67224E2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469400-1426-45AD-AA42-521F6F47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CAE4-271E-44F8-89DE-8BAAEA2FD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46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EA190-06BA-428A-B43E-BC26530B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4767D-86F7-46D1-86E0-3441DAE97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6C7314-C115-4E3A-9654-9A4BD0EDE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9253E2-2063-4411-84E0-6BA1B211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038D-7B5B-4495-A74B-64375B73F8DF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411F56-213E-4004-9149-026D933D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16F843-9433-40B1-8991-60AFC2B7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CAE4-271E-44F8-89DE-8BAAEA2FD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7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DD9D4-935F-43E9-ABF8-F58FEB01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CD4B2D-FF38-430F-AEB4-8BF39665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EAF53E-569B-445E-91CE-8B128AF74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043E5-2E4C-4624-AEB4-11FD83CC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038D-7B5B-4495-A74B-64375B73F8DF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DAB2DC-62B3-4D4E-98F6-7DB08524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2CAFB7-820D-4013-B2F1-2B1AC512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CAE4-271E-44F8-89DE-8BAAEA2FD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72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52C62A-E389-4C0A-8FB0-90A31977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F72E3D-A634-477F-BC10-9F3F4822B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1B6BF-04A8-45BA-B659-988CDA490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4038D-7B5B-4495-A74B-64375B73F8DF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605A3D-9B06-4CF6-AC57-BF1A50CFD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2238A-8EFA-4CA1-879C-685C59A61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0CAE4-271E-44F8-89DE-8BAAEA2FD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6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enchmarkdotnet.org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FDD93-EF75-4826-A559-F86F64AD7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.NET</a:t>
            </a:r>
            <a:r>
              <a:rPr lang="ko-KR" altLang="en-US" dirty="0"/>
              <a:t> 리소스 관리</a:t>
            </a:r>
          </a:p>
        </p:txBody>
      </p:sp>
    </p:spTree>
    <p:extLst>
      <p:ext uri="{BB962C8B-B14F-4D97-AF65-F5344CB8AC3E}">
        <p14:creationId xmlns:p14="http://schemas.microsoft.com/office/powerpoint/2010/main" val="74783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8DF8C-0411-469F-AB0F-E1FB7F0B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2CCE20-0D53-4478-A7A9-5F70F7B6F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Boxing, Unboxing(#9)</a:t>
            </a:r>
          </a:p>
          <a:p>
            <a:r>
              <a:rPr lang="en-US" altLang="ko-KR" dirty="0"/>
              <a:t>Garbage collector(#11)</a:t>
            </a:r>
          </a:p>
          <a:p>
            <a:r>
              <a:rPr lang="en-US" altLang="ko-KR" dirty="0"/>
              <a:t>Member</a:t>
            </a:r>
            <a:r>
              <a:rPr lang="ko-KR" altLang="en-US" dirty="0"/>
              <a:t> </a:t>
            </a:r>
            <a:r>
              <a:rPr lang="en-US" altLang="ko-KR" dirty="0"/>
              <a:t>initialization</a:t>
            </a:r>
            <a:r>
              <a:rPr lang="ko-KR" altLang="en-US" dirty="0"/>
              <a:t> </a:t>
            </a:r>
            <a:r>
              <a:rPr lang="en-US" altLang="ko-KR" dirty="0"/>
              <a:t>vs.</a:t>
            </a:r>
            <a:r>
              <a:rPr lang="ko-KR" altLang="en-US" dirty="0"/>
              <a:t> </a:t>
            </a:r>
            <a:r>
              <a:rPr lang="en-US" altLang="ko-KR" dirty="0"/>
              <a:t>assignment(#12)</a:t>
            </a:r>
          </a:p>
          <a:p>
            <a:r>
              <a:rPr lang="en-US" altLang="ko-KR" dirty="0"/>
              <a:t>Initialization for Static class member(#13)</a:t>
            </a:r>
          </a:p>
          <a:p>
            <a:r>
              <a:rPr lang="en-US" altLang="ko-KR" dirty="0"/>
              <a:t>Minimize duplicate initialization logic(#14)</a:t>
            </a:r>
          </a:p>
          <a:p>
            <a:r>
              <a:rPr lang="en-US" altLang="ko-KR" dirty="0"/>
              <a:t>Avoid creating unnecessary objects(#15)</a:t>
            </a:r>
          </a:p>
          <a:p>
            <a:r>
              <a:rPr lang="en-US" altLang="ko-KR" dirty="0"/>
              <a:t>Never call virtual member in constructors(#16)</a:t>
            </a:r>
          </a:p>
          <a:p>
            <a:r>
              <a:rPr lang="en-US" altLang="ko-KR" dirty="0"/>
              <a:t>Standard dispose pattern(#17)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75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551DE-28BF-425F-982B-C4E9A434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Boxing, Unboxing(#9, ConsoleApp1)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F4E43-0750-49A6-BDD8-0C082ADC3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Boxing?</a:t>
            </a:r>
            <a:r>
              <a:rPr lang="ko-KR" altLang="en-US" dirty="0"/>
              <a:t> </a:t>
            </a:r>
            <a:r>
              <a:rPr lang="en-US" altLang="ko-KR" dirty="0"/>
              <a:t>Unboxing?</a:t>
            </a:r>
          </a:p>
          <a:p>
            <a:r>
              <a:rPr lang="en-US" altLang="ko-KR" dirty="0"/>
              <a:t>Performance #1)</a:t>
            </a:r>
          </a:p>
          <a:p>
            <a:r>
              <a:rPr lang="en-US" altLang="ko-KR"/>
              <a:t>Performance #2)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반드시 </a:t>
            </a:r>
            <a:r>
              <a:rPr lang="en-US" altLang="ko-KR" b="1" dirty="0">
                <a:solidFill>
                  <a:srgbClr val="FF0000"/>
                </a:solidFill>
              </a:rPr>
              <a:t>Generic type</a:t>
            </a:r>
            <a:r>
              <a:rPr lang="ko-KR" altLang="en-US" b="1" dirty="0">
                <a:solidFill>
                  <a:srgbClr val="FF0000"/>
                </a:solidFill>
              </a:rPr>
              <a:t>의 </a:t>
            </a:r>
            <a:r>
              <a:rPr lang="en-US" altLang="ko-KR" b="1" dirty="0">
                <a:solidFill>
                  <a:srgbClr val="FF0000"/>
                </a:solidFill>
              </a:rPr>
              <a:t>collection</a:t>
            </a:r>
            <a:r>
              <a:rPr lang="ko-KR" altLang="en-US" b="1" dirty="0">
                <a:solidFill>
                  <a:srgbClr val="FF0000"/>
                </a:solidFill>
              </a:rPr>
              <a:t>를 사용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22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5BD4B-80F1-4339-997F-738674250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Garbage collector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89B49-0C4B-409C-B900-DC8F32B31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GC? Manage Resource? Unmanaged Resource?</a:t>
            </a:r>
          </a:p>
          <a:p>
            <a:r>
              <a:rPr lang="en-US" altLang="ko-KR" dirty="0"/>
              <a:t>Generation</a:t>
            </a:r>
          </a:p>
          <a:p>
            <a:r>
              <a:rPr lang="en-US" altLang="ko-KR" dirty="0"/>
              <a:t>Mark/Compact</a:t>
            </a:r>
          </a:p>
          <a:p>
            <a:r>
              <a:rPr lang="en-US" altLang="ko-KR" dirty="0"/>
              <a:t>Reference Count/Reference Tree(Reachable)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원하는 시점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리소스를 해제하는 기능을 제공하지 않음</a:t>
            </a:r>
          </a:p>
          <a:p>
            <a:r>
              <a:rPr lang="en-US" altLang="ko-KR"/>
              <a:t>Finalizer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855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B859-F038-4A7E-8276-833BEF04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Member</a:t>
            </a:r>
            <a:r>
              <a:rPr lang="ko-KR" altLang="en-US" dirty="0"/>
              <a:t> </a:t>
            </a:r>
            <a:r>
              <a:rPr lang="en-US" altLang="ko-KR" dirty="0"/>
              <a:t>initialization</a:t>
            </a:r>
            <a:r>
              <a:rPr lang="ko-KR" altLang="en-US" dirty="0"/>
              <a:t> </a:t>
            </a:r>
            <a:r>
              <a:rPr lang="en-US" altLang="ko-KR" dirty="0"/>
              <a:t>vs.</a:t>
            </a:r>
            <a:r>
              <a:rPr lang="ko-KR" altLang="en-US" dirty="0"/>
              <a:t> </a:t>
            </a:r>
            <a:r>
              <a:rPr lang="en-US" altLang="ko-KR" dirty="0"/>
              <a:t>assignment(#12, ConsoleApp2)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C502-C352-4293-A266-EE16BECE7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Member initialization</a:t>
            </a:r>
          </a:p>
          <a:p>
            <a:pPr lvl="1"/>
            <a:r>
              <a:rPr lang="ko-KR" altLang="en-US" dirty="0"/>
              <a:t>생성자의 개수가 여러 개일 때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어떤 생성자를 호출해도 동일한 값으로 초기화 되는 경우만 사용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/>
              <a:t>Assignment</a:t>
            </a:r>
          </a:p>
          <a:p>
            <a:pPr lvl="1"/>
            <a:r>
              <a:rPr lang="ko-KR" altLang="en-US" dirty="0"/>
              <a:t>객체를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null</a:t>
            </a:r>
            <a:r>
              <a:rPr lang="ko-KR" altLang="en-US" dirty="0"/>
              <a:t>로 초기화 하는 경우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동일한 객체를 반복해서 초기화 하는 경우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예외처리가 반드시 필요한 경우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37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712C7-F9D1-430D-A396-316C6DBC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9E4E89-E6BD-477E-AEE9-A3343AF01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Effective C#</a:t>
            </a:r>
          </a:p>
          <a:p>
            <a:r>
              <a:rPr lang="en-US" altLang="ko-KR" dirty="0">
                <a:hlinkClick r:id="rId2"/>
              </a:rPr>
              <a:t>BechmarkDotNet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80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169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.NET 리소스 관리</vt:lpstr>
      <vt:lpstr>Contents</vt:lpstr>
      <vt:lpstr>Boxing, Unboxing(#9, ConsoleApp1)</vt:lpstr>
      <vt:lpstr>Garbage collector</vt:lpstr>
      <vt:lpstr>Member initialization vs. assignment(#12, ConsoleApp2)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SangDae</dc:creator>
  <cp:lastModifiedBy>SangDae Lee</cp:lastModifiedBy>
  <cp:revision>27</cp:revision>
  <dcterms:created xsi:type="dcterms:W3CDTF">2018-10-10T06:12:14Z</dcterms:created>
  <dcterms:modified xsi:type="dcterms:W3CDTF">2018-10-14T14:44:52Z</dcterms:modified>
</cp:coreProperties>
</file>