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1"/>
  </p:notesMasterIdLst>
  <p:sldIdLst>
    <p:sldId id="256" r:id="rId2"/>
    <p:sldId id="257" r:id="rId3"/>
    <p:sldId id="281" r:id="rId4"/>
    <p:sldId id="280" r:id="rId5"/>
    <p:sldId id="283" r:id="rId6"/>
    <p:sldId id="282" r:id="rId7"/>
    <p:sldId id="278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7" autoAdjust="0"/>
    <p:restoredTop sz="94660"/>
  </p:normalViewPr>
  <p:slideViewPr>
    <p:cSldViewPr snapToGrid="0">
      <p:cViewPr>
        <p:scale>
          <a:sx n="70" d="100"/>
          <a:sy n="70" d="100"/>
        </p:scale>
        <p:origin x="-1152" y="-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43F1-DF05-46E4-BBDE-52764555E64F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AF2F-CCAA-4D7F-B585-7C744D291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86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we are</a:t>
            </a:r>
            <a:r>
              <a:rPr lang="en-US" baseline="0" dirty="0" smtClean="0"/>
              <a:t> developing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app called </a:t>
            </a:r>
            <a:r>
              <a:rPr lang="en-US" baseline="0" dirty="0" err="1" smtClean="0"/>
              <a:t>Mouseville</a:t>
            </a:r>
            <a:r>
              <a:rPr lang="en-US" baseline="0" dirty="0" smtClean="0"/>
              <a:t>. &lt;Introduction roll call&gt;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AAF2F-CCAA-4D7F-B585-7C744D2919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73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brief review of what our app is, and why we’re making it… David Taffany, our sponsor, works</a:t>
            </a:r>
            <a:r>
              <a:rPr lang="en-US" baseline="0" dirty="0" smtClean="0"/>
              <a:t> in the med center in their breast cancer research department. His job calls to record lots of data on mice, and currently records that data in a really unorganized spreadsheet.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 will eliminate that by providing an organized, intuitive way to input and view said mouse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AAF2F-CCAA-4D7F-B585-7C744D2919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62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3C4BD46-06E8-482F-8A45-241A4101DC74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32EDD23-19B9-4C73-B77B-B824695BB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4659" y="1840571"/>
            <a:ext cx="4417807" cy="1702160"/>
          </a:xfrm>
        </p:spPr>
        <p:txBody>
          <a:bodyPr/>
          <a:lstStyle/>
          <a:p>
            <a:r>
              <a:rPr lang="en-US" dirty="0" err="1" smtClean="0"/>
              <a:t>MouseVille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649" y="4134362"/>
            <a:ext cx="4413071" cy="126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Curtis Wilson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Nayan</a:t>
            </a:r>
            <a:r>
              <a:rPr lang="en-US" dirty="0" smtClean="0"/>
              <a:t> </a:t>
            </a:r>
            <a:r>
              <a:rPr lang="en-US" dirty="0" err="1" smtClean="0"/>
              <a:t>Khodke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 Ng</a:t>
            </a:r>
            <a:br>
              <a:rPr lang="en-US" dirty="0" smtClean="0"/>
            </a:br>
            <a:r>
              <a:rPr lang="en-US" dirty="0" smtClean="0"/>
              <a:t>Neha Choudhari</a:t>
            </a:r>
            <a:br>
              <a:rPr lang="en-US" dirty="0" smtClean="0"/>
            </a:br>
            <a:r>
              <a:rPr lang="en-US" dirty="0"/>
              <a:t>Abhang </a:t>
            </a:r>
            <a:r>
              <a:rPr lang="en-US" dirty="0" smtClean="0"/>
              <a:t>Sonawane</a:t>
            </a:r>
          </a:p>
        </p:txBody>
      </p:sp>
      <p:pic>
        <p:nvPicPr>
          <p:cNvPr id="1026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8356" y="3905572"/>
            <a:ext cx="2035293" cy="20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0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Taffany (sponsor)</a:t>
            </a:r>
          </a:p>
          <a:p>
            <a:r>
              <a:rPr lang="en-US" dirty="0" smtClean="0"/>
              <a:t>Currently records data in unorganized excel spreadsheet</a:t>
            </a:r>
          </a:p>
          <a:p>
            <a:r>
              <a:rPr lang="en-US" dirty="0" smtClean="0"/>
              <a:t>App will provide an organized, intuitive way to input mouse data</a:t>
            </a:r>
          </a:p>
          <a:p>
            <a:r>
              <a:rPr lang="en-US" dirty="0" smtClean="0"/>
              <a:t>Developing the app for </a:t>
            </a:r>
            <a:r>
              <a:rPr lang="en-US" dirty="0" err="1" smtClean="0"/>
              <a:t>iOS</a:t>
            </a:r>
            <a:r>
              <a:rPr lang="en-US" dirty="0" smtClean="0"/>
              <a:t>, specifically the iPad</a:t>
            </a:r>
            <a:endParaRPr lang="en-US" dirty="0"/>
          </a:p>
        </p:txBody>
      </p:sp>
      <p:pic>
        <p:nvPicPr>
          <p:cNvPr id="2050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0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5387" y="2484405"/>
            <a:ext cx="8221223" cy="2400635"/>
          </a:xfrm>
          <a:prstGeom prst="rect">
            <a:avLst/>
          </a:prstGeom>
        </p:spPr>
      </p:pic>
      <p:pic>
        <p:nvPicPr>
          <p:cNvPr id="6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273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with </a:t>
            </a:r>
            <a:r>
              <a:rPr lang="en-US" dirty="0" smtClean="0"/>
              <a:t>Sponsors</a:t>
            </a:r>
          </a:p>
          <a:p>
            <a:r>
              <a:rPr lang="en-US" dirty="0" smtClean="0"/>
              <a:t>Objective 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</a:t>
            </a:r>
          </a:p>
          <a:p>
            <a:r>
              <a:rPr lang="en-US" dirty="0" smtClean="0"/>
              <a:t>Core Data</a:t>
            </a: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Weekly meetings</a:t>
            </a:r>
          </a:p>
        </p:txBody>
      </p:sp>
      <p:pic>
        <p:nvPicPr>
          <p:cNvPr id="4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97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2050" name="Picture 2" descr="C:\Users\BUNKMA~1\AppData\Local\Temp\er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884" y="1382486"/>
            <a:ext cx="5152459" cy="4799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application will meet all requirements and be ready for deployment on time.</a:t>
            </a:r>
          </a:p>
          <a:p>
            <a:pPr algn="just"/>
            <a:r>
              <a:rPr lang="en-US" dirty="0" smtClean="0"/>
              <a:t>Once completed we will explore extra features such as:</a:t>
            </a:r>
          </a:p>
          <a:p>
            <a:pPr lvl="1" algn="just"/>
            <a:r>
              <a:rPr lang="en-US" dirty="0" smtClean="0"/>
              <a:t>Multiple users</a:t>
            </a:r>
          </a:p>
          <a:p>
            <a:pPr lvl="1" algn="just"/>
            <a:r>
              <a:rPr lang="en-US" dirty="0" smtClean="0"/>
              <a:t>Remote database</a:t>
            </a:r>
          </a:p>
          <a:p>
            <a:pPr lvl="1" algn="just"/>
            <a:r>
              <a:rPr lang="en-US" dirty="0" smtClean="0"/>
              <a:t>Share data between users within the application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92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Technology</a:t>
            </a:r>
          </a:p>
          <a:p>
            <a:r>
              <a:rPr lang="en-US" dirty="0" smtClean="0"/>
              <a:t>Team Work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Effective Communication</a:t>
            </a:r>
          </a:p>
          <a:p>
            <a:r>
              <a:rPr lang="en-US" dirty="0" smtClean="0"/>
              <a:t>Source Control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7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91" y="252145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dirty="0" smtClean="0"/>
              <a:t>Demo</a:t>
            </a:r>
            <a:endParaRPr lang="en-US" sz="10000" dirty="0"/>
          </a:p>
        </p:txBody>
      </p:sp>
      <p:pic>
        <p:nvPicPr>
          <p:cNvPr id="3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94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379" y="2551764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/>
              <a:t>Questions?</a:t>
            </a:r>
            <a:endParaRPr lang="en-US" sz="5400" dirty="0"/>
          </a:p>
        </p:txBody>
      </p:sp>
      <p:pic>
        <p:nvPicPr>
          <p:cNvPr id="3" name="Picture 2" descr="\\nas-dl\home\Windows\nehadili\Desktop\mouse_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7370" y="5112850"/>
            <a:ext cx="1070972" cy="10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64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244</TotalTime>
  <Words>204</Words>
  <Application>Microsoft Office PowerPoint</Application>
  <PresentationFormat>Custom</PresentationFormat>
  <Paragraphs>36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MouseVille</vt:lpstr>
      <vt:lpstr>Introduction</vt:lpstr>
      <vt:lpstr>Project Status</vt:lpstr>
      <vt:lpstr>How We Did It?</vt:lpstr>
      <vt:lpstr>ER-Diagram</vt:lpstr>
      <vt:lpstr>Our Expectations</vt:lpstr>
      <vt:lpstr>What We Learned?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Mouseville</dc:title>
  <dc:creator>Ben Ng</dc:creator>
  <cp:lastModifiedBy>bunkmaster</cp:lastModifiedBy>
  <cp:revision>25</cp:revision>
  <dcterms:created xsi:type="dcterms:W3CDTF">2014-03-04T16:36:06Z</dcterms:created>
  <dcterms:modified xsi:type="dcterms:W3CDTF">2014-04-14T22:11:52Z</dcterms:modified>
</cp:coreProperties>
</file>