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311813" cy="108172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859" autoAdjust="0"/>
    <p:restoredTop sz="94224" autoAdjust="0"/>
  </p:normalViewPr>
  <p:slideViewPr>
    <p:cSldViewPr snapToGrid="0">
      <p:cViewPr varScale="1">
        <p:scale>
          <a:sx n="54" d="100"/>
          <a:sy n="54" d="100"/>
        </p:scale>
        <p:origin x="1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770320"/>
            <a:ext cx="13733860" cy="3765997"/>
          </a:xfrm>
        </p:spPr>
        <p:txBody>
          <a:bodyPr anchor="b"/>
          <a:lstStyle>
            <a:lvl1pPr algn="ctr">
              <a:defRPr sz="90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5681548"/>
            <a:ext cx="13733860" cy="2611658"/>
          </a:xfrm>
        </p:spPr>
        <p:txBody>
          <a:bodyPr/>
          <a:lstStyle>
            <a:lvl1pPr marL="0" indent="0" algn="ctr">
              <a:buNone/>
              <a:defRPr sz="3605"/>
            </a:lvl1pPr>
            <a:lvl2pPr marL="686714" indent="0" algn="ctr">
              <a:buNone/>
              <a:defRPr sz="3004"/>
            </a:lvl2pPr>
            <a:lvl3pPr marL="1373429" indent="0" algn="ctr">
              <a:buNone/>
              <a:defRPr sz="2704"/>
            </a:lvl3pPr>
            <a:lvl4pPr marL="2060143" indent="0" algn="ctr">
              <a:buNone/>
              <a:defRPr sz="2403"/>
            </a:lvl4pPr>
            <a:lvl5pPr marL="2746858" indent="0" algn="ctr">
              <a:buNone/>
              <a:defRPr sz="2403"/>
            </a:lvl5pPr>
            <a:lvl6pPr marL="3433572" indent="0" algn="ctr">
              <a:buNone/>
              <a:defRPr sz="2403"/>
            </a:lvl6pPr>
            <a:lvl7pPr marL="4120286" indent="0" algn="ctr">
              <a:buNone/>
              <a:defRPr sz="2403"/>
            </a:lvl7pPr>
            <a:lvl8pPr marL="4807001" indent="0" algn="ctr">
              <a:buNone/>
              <a:defRPr sz="2403"/>
            </a:lvl8pPr>
            <a:lvl9pPr marL="5493715" indent="0" algn="ctr">
              <a:buNone/>
              <a:defRPr sz="240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772-732E-44C6-8307-5F69D9052784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2B1-671F-4263-BBD6-EF7294195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73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772-732E-44C6-8307-5F69D9052784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2B1-671F-4263-BBD6-EF7294195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1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575917"/>
            <a:ext cx="3948485" cy="91670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575917"/>
            <a:ext cx="11616556" cy="91670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772-732E-44C6-8307-5F69D9052784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2B1-671F-4263-BBD6-EF7294195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11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772-732E-44C6-8307-5F69D9052784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2B1-671F-4263-BBD6-EF7294195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95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2696796"/>
            <a:ext cx="15793939" cy="4499664"/>
          </a:xfrm>
        </p:spPr>
        <p:txBody>
          <a:bodyPr anchor="b"/>
          <a:lstStyle>
            <a:lvl1pPr>
              <a:defRPr sz="90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7239029"/>
            <a:ext cx="15793939" cy="2366267"/>
          </a:xfrm>
        </p:spPr>
        <p:txBody>
          <a:bodyPr/>
          <a:lstStyle>
            <a:lvl1pPr marL="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1pPr>
            <a:lvl2pPr marL="686714" indent="0">
              <a:buNone/>
              <a:defRPr sz="3004">
                <a:solidFill>
                  <a:schemeClr val="tx1">
                    <a:tint val="75000"/>
                  </a:schemeClr>
                </a:solidFill>
              </a:defRPr>
            </a:lvl2pPr>
            <a:lvl3pPr marL="1373429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3pPr>
            <a:lvl4pPr marL="2060143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4pPr>
            <a:lvl5pPr marL="2746858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5pPr>
            <a:lvl6pPr marL="3433572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6pPr>
            <a:lvl7pPr marL="4120286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7pPr>
            <a:lvl8pPr marL="480700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8pPr>
            <a:lvl9pPr marL="5493715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772-732E-44C6-8307-5F69D9052784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2B1-671F-4263-BBD6-EF7294195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2879585"/>
            <a:ext cx="7782521" cy="686343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2879585"/>
            <a:ext cx="7782521" cy="686343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772-732E-44C6-8307-5F69D9052784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2B1-671F-4263-BBD6-EF7294195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67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575918"/>
            <a:ext cx="15793939" cy="20908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2651723"/>
            <a:ext cx="7746755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14" indent="0">
              <a:buNone/>
              <a:defRPr sz="3004" b="1"/>
            </a:lvl2pPr>
            <a:lvl3pPr marL="1373429" indent="0">
              <a:buNone/>
              <a:defRPr sz="2704" b="1"/>
            </a:lvl3pPr>
            <a:lvl4pPr marL="2060143" indent="0">
              <a:buNone/>
              <a:defRPr sz="2403" b="1"/>
            </a:lvl4pPr>
            <a:lvl5pPr marL="2746858" indent="0">
              <a:buNone/>
              <a:defRPr sz="2403" b="1"/>
            </a:lvl5pPr>
            <a:lvl6pPr marL="3433572" indent="0">
              <a:buNone/>
              <a:defRPr sz="2403" b="1"/>
            </a:lvl6pPr>
            <a:lvl7pPr marL="4120286" indent="0">
              <a:buNone/>
              <a:defRPr sz="2403" b="1"/>
            </a:lvl7pPr>
            <a:lvl8pPr marL="4807001" indent="0">
              <a:buNone/>
              <a:defRPr sz="2403" b="1"/>
            </a:lvl8pPr>
            <a:lvl9pPr marL="5493715" indent="0">
              <a:buNone/>
              <a:defRPr sz="240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3951292"/>
            <a:ext cx="7746755" cy="58117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2651723"/>
            <a:ext cx="7784906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14" indent="0">
              <a:buNone/>
              <a:defRPr sz="3004" b="1"/>
            </a:lvl2pPr>
            <a:lvl3pPr marL="1373429" indent="0">
              <a:buNone/>
              <a:defRPr sz="2704" b="1"/>
            </a:lvl3pPr>
            <a:lvl4pPr marL="2060143" indent="0">
              <a:buNone/>
              <a:defRPr sz="2403" b="1"/>
            </a:lvl4pPr>
            <a:lvl5pPr marL="2746858" indent="0">
              <a:buNone/>
              <a:defRPr sz="2403" b="1"/>
            </a:lvl5pPr>
            <a:lvl6pPr marL="3433572" indent="0">
              <a:buNone/>
              <a:defRPr sz="2403" b="1"/>
            </a:lvl6pPr>
            <a:lvl7pPr marL="4120286" indent="0">
              <a:buNone/>
              <a:defRPr sz="2403" b="1"/>
            </a:lvl7pPr>
            <a:lvl8pPr marL="4807001" indent="0">
              <a:buNone/>
              <a:defRPr sz="2403" b="1"/>
            </a:lvl8pPr>
            <a:lvl9pPr marL="5493715" indent="0">
              <a:buNone/>
              <a:defRPr sz="240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3951292"/>
            <a:ext cx="7784906" cy="58117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772-732E-44C6-8307-5F69D9052784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2B1-671F-4263-BBD6-EF7294195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5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772-732E-44C6-8307-5F69D9052784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2B1-671F-4263-BBD6-EF7294195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3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772-732E-44C6-8307-5F69D9052784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2B1-671F-4263-BBD6-EF7294195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0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721148"/>
            <a:ext cx="5906036" cy="2524019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1557481"/>
            <a:ext cx="9270355" cy="7687241"/>
          </a:xfrm>
        </p:spPr>
        <p:txBody>
          <a:bodyPr/>
          <a:lstStyle>
            <a:lvl1pPr>
              <a:defRPr sz="4806"/>
            </a:lvl1pPr>
            <a:lvl2pPr>
              <a:defRPr sz="4206"/>
            </a:lvl2pPr>
            <a:lvl3pPr>
              <a:defRPr sz="3605"/>
            </a:lvl3pPr>
            <a:lvl4pPr>
              <a:defRPr sz="3004"/>
            </a:lvl4pPr>
            <a:lvl5pPr>
              <a:defRPr sz="3004"/>
            </a:lvl5pPr>
            <a:lvl6pPr>
              <a:defRPr sz="3004"/>
            </a:lvl6pPr>
            <a:lvl7pPr>
              <a:defRPr sz="3004"/>
            </a:lvl7pPr>
            <a:lvl8pPr>
              <a:defRPr sz="3004"/>
            </a:lvl8pPr>
            <a:lvl9pPr>
              <a:defRPr sz="300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3245168"/>
            <a:ext cx="5906036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14" indent="0">
              <a:buNone/>
              <a:defRPr sz="2103"/>
            </a:lvl2pPr>
            <a:lvl3pPr marL="1373429" indent="0">
              <a:buNone/>
              <a:defRPr sz="1802"/>
            </a:lvl3pPr>
            <a:lvl4pPr marL="2060143" indent="0">
              <a:buNone/>
              <a:defRPr sz="1502"/>
            </a:lvl4pPr>
            <a:lvl5pPr marL="2746858" indent="0">
              <a:buNone/>
              <a:defRPr sz="1502"/>
            </a:lvl5pPr>
            <a:lvl6pPr marL="3433572" indent="0">
              <a:buNone/>
              <a:defRPr sz="1502"/>
            </a:lvl6pPr>
            <a:lvl7pPr marL="4120286" indent="0">
              <a:buNone/>
              <a:defRPr sz="1502"/>
            </a:lvl7pPr>
            <a:lvl8pPr marL="4807001" indent="0">
              <a:buNone/>
              <a:defRPr sz="1502"/>
            </a:lvl8pPr>
            <a:lvl9pPr marL="5493715" indent="0">
              <a:buNone/>
              <a:defRPr sz="150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772-732E-44C6-8307-5F69D9052784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2B1-671F-4263-BBD6-EF7294195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9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721148"/>
            <a:ext cx="5906036" cy="2524019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1557481"/>
            <a:ext cx="9270355" cy="7687241"/>
          </a:xfrm>
        </p:spPr>
        <p:txBody>
          <a:bodyPr anchor="t"/>
          <a:lstStyle>
            <a:lvl1pPr marL="0" indent="0">
              <a:buNone/>
              <a:defRPr sz="4806"/>
            </a:lvl1pPr>
            <a:lvl2pPr marL="686714" indent="0">
              <a:buNone/>
              <a:defRPr sz="4206"/>
            </a:lvl2pPr>
            <a:lvl3pPr marL="1373429" indent="0">
              <a:buNone/>
              <a:defRPr sz="3605"/>
            </a:lvl3pPr>
            <a:lvl4pPr marL="2060143" indent="0">
              <a:buNone/>
              <a:defRPr sz="3004"/>
            </a:lvl4pPr>
            <a:lvl5pPr marL="2746858" indent="0">
              <a:buNone/>
              <a:defRPr sz="3004"/>
            </a:lvl5pPr>
            <a:lvl6pPr marL="3433572" indent="0">
              <a:buNone/>
              <a:defRPr sz="3004"/>
            </a:lvl6pPr>
            <a:lvl7pPr marL="4120286" indent="0">
              <a:buNone/>
              <a:defRPr sz="3004"/>
            </a:lvl7pPr>
            <a:lvl8pPr marL="4807001" indent="0">
              <a:buNone/>
              <a:defRPr sz="3004"/>
            </a:lvl8pPr>
            <a:lvl9pPr marL="5493715" indent="0">
              <a:buNone/>
              <a:defRPr sz="300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3245168"/>
            <a:ext cx="5906036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14" indent="0">
              <a:buNone/>
              <a:defRPr sz="2103"/>
            </a:lvl2pPr>
            <a:lvl3pPr marL="1373429" indent="0">
              <a:buNone/>
              <a:defRPr sz="1802"/>
            </a:lvl3pPr>
            <a:lvl4pPr marL="2060143" indent="0">
              <a:buNone/>
              <a:defRPr sz="1502"/>
            </a:lvl4pPr>
            <a:lvl5pPr marL="2746858" indent="0">
              <a:buNone/>
              <a:defRPr sz="1502"/>
            </a:lvl5pPr>
            <a:lvl6pPr marL="3433572" indent="0">
              <a:buNone/>
              <a:defRPr sz="1502"/>
            </a:lvl6pPr>
            <a:lvl7pPr marL="4120286" indent="0">
              <a:buNone/>
              <a:defRPr sz="1502"/>
            </a:lvl7pPr>
            <a:lvl8pPr marL="4807001" indent="0">
              <a:buNone/>
              <a:defRPr sz="1502"/>
            </a:lvl8pPr>
            <a:lvl9pPr marL="5493715" indent="0">
              <a:buNone/>
              <a:defRPr sz="150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772-732E-44C6-8307-5F69D9052784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42B1-671F-4263-BBD6-EF7294195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95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575918"/>
            <a:ext cx="15793939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2879585"/>
            <a:ext cx="15793939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10025966"/>
            <a:ext cx="4120158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6772-732E-44C6-8307-5F69D9052784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10025966"/>
            <a:ext cx="6180237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10025966"/>
            <a:ext cx="4120158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A42B1-671F-4263-BBD6-EF7294195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62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3429" rtl="0" eaLnBrk="1" latinLnBrk="0" hangingPunct="1">
        <a:lnSpc>
          <a:spcPct val="90000"/>
        </a:lnSpc>
        <a:spcBef>
          <a:spcPct val="0"/>
        </a:spcBef>
        <a:buNone/>
        <a:defRPr sz="66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357" indent="-343357" algn="l" defTabSz="1373429" rtl="0" eaLnBrk="1" latinLnBrk="0" hangingPunct="1">
        <a:lnSpc>
          <a:spcPct val="90000"/>
        </a:lnSpc>
        <a:spcBef>
          <a:spcPts val="1502"/>
        </a:spcBef>
        <a:buFont typeface="Arial" panose="020B0604020202020204" pitchFamily="34" charset="0"/>
        <a:buChar char="•"/>
        <a:defRPr sz="4206" kern="1200">
          <a:solidFill>
            <a:schemeClr val="tx1"/>
          </a:solidFill>
          <a:latin typeface="+mn-lt"/>
          <a:ea typeface="+mn-ea"/>
          <a:cs typeface="+mn-cs"/>
        </a:defRPr>
      </a:lvl1pPr>
      <a:lvl2pPr marL="1030072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716786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4" kern="1200">
          <a:solidFill>
            <a:schemeClr val="tx1"/>
          </a:solidFill>
          <a:latin typeface="+mn-lt"/>
          <a:ea typeface="+mn-ea"/>
          <a:cs typeface="+mn-cs"/>
        </a:defRPr>
      </a:lvl3pPr>
      <a:lvl4pPr marL="2403500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3090215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776929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463644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5150358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837072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1pPr>
      <a:lvl2pPr marL="686714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2pPr>
      <a:lvl3pPr marL="1373429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3pPr>
      <a:lvl4pPr marL="2060143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2746858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433572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120286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4807001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493715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563360" y="1148079"/>
            <a:ext cx="1645920" cy="638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339" tIns="68669" rIns="137339" bIns="68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实验</a:t>
            </a:r>
            <a:r>
              <a:rPr lang="zh-CN" altLang="en-US" sz="1600" dirty="0"/>
              <a:t>管理平台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7386320" y="1613711"/>
            <a:ext cx="0" cy="8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299200" y="2458720"/>
            <a:ext cx="206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039360" y="2768600"/>
            <a:ext cx="1188720" cy="57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339" tIns="68669" rIns="137339" bIns="68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学生列表</a:t>
            </a:r>
            <a:endParaRPr lang="en-US" altLang="zh-CN" sz="1600" dirty="0"/>
          </a:p>
        </p:txBody>
      </p:sp>
      <p:sp>
        <p:nvSpPr>
          <p:cNvPr id="32" name="圆角矩形 31"/>
          <p:cNvSpPr/>
          <p:nvPr/>
        </p:nvSpPr>
        <p:spPr>
          <a:xfrm>
            <a:off x="9969817" y="3730627"/>
            <a:ext cx="847727" cy="57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339" tIns="68669" rIns="137339" bIns="68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老师</a:t>
            </a:r>
            <a:endParaRPr lang="en-US" altLang="zh-CN" sz="1600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5608320" y="2458720"/>
            <a:ext cx="955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731760" y="2768600"/>
            <a:ext cx="1259840" cy="57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339" tIns="68669" rIns="137339" bIns="68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用户管理</a:t>
            </a:r>
            <a:endParaRPr lang="en-US" altLang="zh-CN" sz="1600" dirty="0"/>
          </a:p>
        </p:txBody>
      </p:sp>
      <p:cxnSp>
        <p:nvCxnSpPr>
          <p:cNvPr id="43" name="直接箭头连接符 42"/>
          <p:cNvCxnSpPr>
            <a:endCxn id="41" idx="0"/>
          </p:cNvCxnSpPr>
          <p:nvPr/>
        </p:nvCxnSpPr>
        <p:spPr>
          <a:xfrm>
            <a:off x="8361680" y="2458720"/>
            <a:ext cx="0" cy="30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4564437" y="5529578"/>
            <a:ext cx="1439342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339" tIns="68669" rIns="137339" bIns="68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查看成绩</a:t>
            </a:r>
            <a:endParaRPr lang="en-US" altLang="zh-CN" sz="1600" dirty="0"/>
          </a:p>
        </p:txBody>
      </p:sp>
      <p:sp>
        <p:nvSpPr>
          <p:cNvPr id="47" name="圆角矩形 46"/>
          <p:cNvSpPr/>
          <p:nvPr/>
        </p:nvSpPr>
        <p:spPr>
          <a:xfrm>
            <a:off x="9859139" y="5570218"/>
            <a:ext cx="1326692" cy="57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339" tIns="68669" rIns="137339" bIns="68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修改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查看学生信息</a:t>
            </a:r>
            <a:endParaRPr lang="en-US" altLang="zh-CN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11328051" y="5567678"/>
            <a:ext cx="1025049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339" tIns="68669" rIns="137339" bIns="68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修改作业</a:t>
            </a:r>
            <a:endParaRPr lang="en-US" altLang="zh-CN" sz="1600" dirty="0"/>
          </a:p>
        </p:txBody>
      </p:sp>
      <p:sp>
        <p:nvSpPr>
          <p:cNvPr id="49" name="圆角矩形 48"/>
          <p:cNvSpPr/>
          <p:nvPr/>
        </p:nvSpPr>
        <p:spPr>
          <a:xfrm>
            <a:off x="12561839" y="5581009"/>
            <a:ext cx="985206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339" tIns="68669" rIns="137339" bIns="68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查看成绩</a:t>
            </a:r>
            <a:endParaRPr lang="en-US" altLang="zh-CN" sz="1600" dirty="0"/>
          </a:p>
        </p:txBody>
      </p:sp>
      <p:sp>
        <p:nvSpPr>
          <p:cNvPr id="50" name="圆角矩形 49"/>
          <p:cNvSpPr/>
          <p:nvPr/>
        </p:nvSpPr>
        <p:spPr>
          <a:xfrm>
            <a:off x="6225798" y="5544818"/>
            <a:ext cx="1489920" cy="57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339" tIns="68669" rIns="137339" bIns="68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查看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修改个人相关信息</a:t>
            </a:r>
            <a:endParaRPr lang="en-US" altLang="zh-CN" sz="16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6563360" y="3525520"/>
            <a:ext cx="383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1" idx="2"/>
          </p:cNvCxnSpPr>
          <p:nvPr/>
        </p:nvCxnSpPr>
        <p:spPr>
          <a:xfrm>
            <a:off x="8361680" y="3347720"/>
            <a:ext cx="0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7915633" y="5560058"/>
            <a:ext cx="874553" cy="57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339" tIns="68669" rIns="137339" bIns="68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登陆</a:t>
            </a:r>
            <a:r>
              <a:rPr lang="en-US" altLang="zh-CN" sz="1600" dirty="0" smtClean="0"/>
              <a:t>/</a:t>
            </a:r>
            <a:r>
              <a:rPr lang="zh-CN" altLang="en-US" sz="1600" dirty="0"/>
              <a:t>登出</a:t>
            </a:r>
            <a:endParaRPr lang="en-US" altLang="zh-CN" sz="1600" dirty="0"/>
          </a:p>
        </p:txBody>
      </p:sp>
      <p:cxnSp>
        <p:nvCxnSpPr>
          <p:cNvPr id="69" name="直接连接符 68"/>
          <p:cNvCxnSpPr/>
          <p:nvPr/>
        </p:nvCxnSpPr>
        <p:spPr>
          <a:xfrm flipV="1">
            <a:off x="1798320" y="5219061"/>
            <a:ext cx="6551016" cy="2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5608320" y="5224778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8349336" y="5220645"/>
            <a:ext cx="2539" cy="34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8595360" y="5215254"/>
            <a:ext cx="5798820" cy="7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10393680" y="4309747"/>
            <a:ext cx="1091" cy="125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11955780" y="5219060"/>
            <a:ext cx="3810" cy="34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13050126" y="5222869"/>
            <a:ext cx="2728" cy="37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圆角矩形 135"/>
          <p:cNvSpPr/>
          <p:nvPr/>
        </p:nvSpPr>
        <p:spPr>
          <a:xfrm>
            <a:off x="6130913" y="3730627"/>
            <a:ext cx="847727" cy="57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339" tIns="68669" rIns="137339" bIns="68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学生</a:t>
            </a:r>
            <a:endParaRPr lang="en-US" altLang="zh-CN" sz="1600" dirty="0"/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6563360" y="3529966"/>
            <a:ext cx="782" cy="21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36" idx="2"/>
          </p:cNvCxnSpPr>
          <p:nvPr/>
        </p:nvCxnSpPr>
        <p:spPr>
          <a:xfrm>
            <a:off x="6554777" y="4309747"/>
            <a:ext cx="12070" cy="123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8591476" y="5219060"/>
            <a:ext cx="3885" cy="33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圆角矩形 220"/>
          <p:cNvSpPr/>
          <p:nvPr/>
        </p:nvSpPr>
        <p:spPr>
          <a:xfrm>
            <a:off x="14115149" y="5570218"/>
            <a:ext cx="1296191" cy="57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339" tIns="68669" rIns="137339" bIns="68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查看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修改个人信息</a:t>
            </a:r>
            <a:endParaRPr lang="en-US" altLang="zh-CN" sz="1600" dirty="0"/>
          </a:p>
        </p:txBody>
      </p:sp>
      <p:cxnSp>
        <p:nvCxnSpPr>
          <p:cNvPr id="231" name="直接箭头连接符 230"/>
          <p:cNvCxnSpPr/>
          <p:nvPr/>
        </p:nvCxnSpPr>
        <p:spPr>
          <a:xfrm>
            <a:off x="14394180" y="5219060"/>
            <a:ext cx="0" cy="32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608320" y="2452686"/>
            <a:ext cx="0" cy="32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32" idx="0"/>
          </p:cNvCxnSpPr>
          <p:nvPr/>
        </p:nvCxnSpPr>
        <p:spPr>
          <a:xfrm>
            <a:off x="10393680" y="3525520"/>
            <a:ext cx="1" cy="20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652593" y="5554978"/>
            <a:ext cx="1439342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339" tIns="68669" rIns="137339" bIns="68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查看公告</a:t>
            </a:r>
            <a:endParaRPr lang="en-US" altLang="zh-CN" sz="16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810001" y="5228266"/>
            <a:ext cx="0" cy="30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8887450" y="5570218"/>
            <a:ext cx="874553" cy="579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339" tIns="68669" rIns="137339" bIns="68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发布公告</a:t>
            </a:r>
            <a:endParaRPr lang="en-US" altLang="zh-CN" sz="16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9233869" y="5219060"/>
            <a:ext cx="3810" cy="34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890544" y="5559104"/>
            <a:ext cx="1296191" cy="581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339" tIns="68669" rIns="137339" bIns="68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/>
              <a:t>选择学期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课程</a:t>
            </a:r>
            <a:endParaRPr lang="en-US" altLang="zh-CN" sz="1600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1798320" y="5245091"/>
            <a:ext cx="0" cy="30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7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43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haozi</dc:creator>
  <cp:lastModifiedBy>haozi</cp:lastModifiedBy>
  <cp:revision>13</cp:revision>
  <dcterms:created xsi:type="dcterms:W3CDTF">2018-06-02T09:29:32Z</dcterms:created>
  <dcterms:modified xsi:type="dcterms:W3CDTF">2018-06-04T13:40:02Z</dcterms:modified>
</cp:coreProperties>
</file>