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63EB6-5771-4E60-BFAA-F43066763722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F1525-3A82-43AD-B578-715FFED94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7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46180-D36C-453F-8FB8-EA05ECB916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7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C8321-D590-4CFC-92AB-0E7E5E716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55324A-5076-47E1-88A7-2B7CC46E9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69418-911A-4F97-A3E4-B23EC58D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56A3-0719-43D6-A2F8-56576CC289A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7977A-D0AC-4442-8C5D-8F170816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E26FA-E862-4E44-9583-0F703113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9EC-0EF4-4BB9-96B4-45E22FEFA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2DF50-45E1-4239-90D6-2F37EC0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F464D8-347C-4E8D-9674-B8E932C9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A158A-1F1E-4D1C-9C0E-8D51BF29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56A3-0719-43D6-A2F8-56576CC289A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3D501-E393-4969-8434-BAE60508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496C4-BDA8-4F0E-904A-F091AE0A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9EC-0EF4-4BB9-96B4-45E22FEFA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6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8E8F18-2E10-4026-8268-8018A8FA7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706813-D204-499D-9026-17E12B7B1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7029F-F8F1-45FF-B1DE-FFCBD149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56A3-0719-43D6-A2F8-56576CC289A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8C5A0-1FFC-4446-B294-171AC6E3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8BDA3-89FA-45EB-A07D-34984184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9EC-0EF4-4BB9-96B4-45E22FEFA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4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726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AA7CA-FF48-4BA9-805B-4BCFA093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60C94-A669-461C-8D4D-2916F36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54A44-C291-42C5-9EAD-F08C54DE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56A3-0719-43D6-A2F8-56576CC289A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3D2BA-7D85-4808-AA3C-B57CADC7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CA56E-91C1-4468-94C3-236EB01A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9EC-0EF4-4BB9-96B4-45E22FEFA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2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93F98-26F1-47A3-8465-1617ED5A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1217E0-43B6-4787-8B04-E2FD8173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18162-30D1-4416-A455-5137688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56A3-0719-43D6-A2F8-56576CC289A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B6FAA-2845-4919-BCEF-B02A8213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D0F9E-9DD0-4EAD-A316-C357D351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9EC-0EF4-4BB9-96B4-45E22FEFA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5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E81FC-4F05-4F1B-BEF9-0005C1D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4761E-3BF8-4120-AEC5-EE85EDEF0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05BF59-4B73-470B-9737-017EEFD4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759B4-92F7-4E20-A5C8-513D914D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56A3-0719-43D6-A2F8-56576CC289A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22226-5804-46DF-AED0-A68E73B7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B0F606-D5A0-4757-B2E3-59222F7A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9EC-0EF4-4BB9-96B4-45E22FEFA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EEF00-DE18-40E0-A5FF-55D2AAB8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AB8B8-A070-4E06-B47B-9710C18CC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14BA60-F6F1-46A1-BBFB-095D96F2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AAE98E-4AB4-4CB3-A74F-A392D6498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872868-D99A-4976-A9AE-5C1C595F7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A2FD05-55E0-4F9F-AA0E-621DC0BD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56A3-0719-43D6-A2F8-56576CC289A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5D62F2-DEB7-485A-917E-D0476C03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4CF94A-A074-4A12-9BF9-DE96A288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9EC-0EF4-4BB9-96B4-45E22FEFA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2766C-C251-4F51-8CA0-55AF63F1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50EAA9-3481-48F1-A102-3B19923B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56A3-0719-43D6-A2F8-56576CC289A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1D38E8-A9CD-470C-A790-3071FF28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FB9F8C-A2AB-49E1-8853-064FA8D3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9EC-0EF4-4BB9-96B4-45E22FEFA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7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F96D25-FAB5-4C6F-BD2D-57D542E4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56A3-0719-43D6-A2F8-56576CC289A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D74FDF-BC33-4349-9099-6BA54F7F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E505F-F754-48FD-A288-CCF4AE91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9EC-0EF4-4BB9-96B4-45E22FEFA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6B99F-DCD9-4BA8-AD5E-F92CAEA5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3E0E0-D44F-48D8-B315-2BA44C9D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AC71A-F050-4749-AA78-9048C90FE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58E86-5517-45E3-86B0-BFA71935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56A3-0719-43D6-A2F8-56576CC289A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D1D586-5F0E-4727-8C52-03F8D4F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B6AF5-18C6-4B66-BF11-DED36E37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9EC-0EF4-4BB9-96B4-45E22FEFA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8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83189-8633-42E3-9198-4C3331E3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09B2D-2465-40FE-B016-9CC65BF2A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EEEC7D-C09C-4C5B-8589-47F58526A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23397-7EF9-40B8-A411-6C3546D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56A3-0719-43D6-A2F8-56576CC289A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32B27-002D-459F-A520-21E9D41A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EEDB1-5403-4BE7-ABBA-77BDDEB9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D9EC-0EF4-4BB9-96B4-45E22FEFA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39945C-AEF3-49D7-B6C2-F4FE5AC7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9FE5C-C3D9-4F02-8577-4EDF4673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F4501-9771-4261-80D1-B948A18CE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56A3-0719-43D6-A2F8-56576CC289A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5D51E-064D-4D6B-AB66-3CAA0E6E7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E3887-3009-43E9-A756-08CFC555F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D9EC-0EF4-4BB9-96B4-45E22FEFA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9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34" y="5268884"/>
            <a:ext cx="6854420" cy="1209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7282">
            <a:off x="2571482" y="403573"/>
            <a:ext cx="4432705" cy="55574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870" y="293675"/>
            <a:ext cx="2141384" cy="18439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198A4B-928C-45BA-835C-73533705D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38" y="3078133"/>
            <a:ext cx="7015822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4241" y="939028"/>
            <a:ext cx="923330" cy="18523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WenYue GuDianMingChaoTi (Non-Commercial Use) W5" charset="-122"/>
              </a:rPr>
              <a:t> 内 容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3055865" y="2321867"/>
            <a:ext cx="1292662" cy="2214265"/>
            <a:chOff x="2796166" y="1728148"/>
            <a:chExt cx="1292662" cy="2214265"/>
          </a:xfrm>
        </p:grpSpPr>
        <p:sp>
          <p:nvSpPr>
            <p:cNvPr id="3" name="文本框 2"/>
            <p:cNvSpPr txBox="1"/>
            <p:nvPr/>
          </p:nvSpPr>
          <p:spPr>
            <a:xfrm>
              <a:off x="2796166" y="1728148"/>
              <a:ext cx="738664" cy="5203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WenYue GuDianMingChaoTi (Non-Commercial Use) W5" charset="-122"/>
                </a:rPr>
                <a:t>壹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34830" y="1888762"/>
              <a:ext cx="553998" cy="20536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WenYue GuDianMingChaoTi (Non-Commercial Use) W5" charset="-122"/>
                </a:rPr>
                <a:t>   概   容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3472021" y="1888762"/>
              <a:ext cx="0" cy="184914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 7"/>
          <p:cNvGrpSpPr/>
          <p:nvPr/>
        </p:nvGrpSpPr>
        <p:grpSpPr>
          <a:xfrm>
            <a:off x="5318243" y="2321867"/>
            <a:ext cx="1292662" cy="2214265"/>
            <a:chOff x="2796166" y="1728148"/>
            <a:chExt cx="1292662" cy="2214265"/>
          </a:xfrm>
        </p:grpSpPr>
        <p:sp>
          <p:nvSpPr>
            <p:cNvPr id="9" name="文本框 8"/>
            <p:cNvSpPr txBox="1"/>
            <p:nvPr/>
          </p:nvSpPr>
          <p:spPr>
            <a:xfrm>
              <a:off x="2796166" y="1728148"/>
              <a:ext cx="738664" cy="5203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WenYue GuDianMingChaoTi (Non-Commercial Use) W5" charset="-122"/>
                </a:rPr>
                <a:t>贰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34830" y="1888762"/>
              <a:ext cx="553998" cy="20536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WenYue GuDianMingChaoTi (Non-Commercial Use) W5" charset="-122"/>
                </a:rPr>
                <a:t>   总   结</a:t>
              </a:r>
            </a:p>
          </p:txBody>
        </p:sp>
        <p:cxnSp>
          <p:nvCxnSpPr>
            <p:cNvPr id="11" name="直线连接符 10"/>
            <p:cNvCxnSpPr/>
            <p:nvPr/>
          </p:nvCxnSpPr>
          <p:spPr>
            <a:xfrm>
              <a:off x="3472021" y="1888762"/>
              <a:ext cx="0" cy="184914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 11"/>
          <p:cNvGrpSpPr/>
          <p:nvPr/>
        </p:nvGrpSpPr>
        <p:grpSpPr>
          <a:xfrm>
            <a:off x="7580621" y="2321867"/>
            <a:ext cx="1292662" cy="2214265"/>
            <a:chOff x="2796166" y="1728148"/>
            <a:chExt cx="1292662" cy="2214265"/>
          </a:xfrm>
        </p:grpSpPr>
        <p:sp>
          <p:nvSpPr>
            <p:cNvPr id="13" name="文本框 12"/>
            <p:cNvSpPr txBox="1"/>
            <p:nvPr/>
          </p:nvSpPr>
          <p:spPr>
            <a:xfrm>
              <a:off x="2796166" y="1728148"/>
              <a:ext cx="738664" cy="5203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WenYue GuDianMingChaoTi (Non-Commercial Use) W5" charset="-122"/>
                </a:rPr>
                <a:t>叁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34830" y="1888762"/>
              <a:ext cx="553998" cy="20536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WenYue GuDianMingChaoTi (Non-Commercial Use) W5" charset="-122"/>
                </a:rPr>
                <a:t>   交  流</a:t>
              </a:r>
            </a:p>
          </p:txBody>
        </p:sp>
        <p:cxnSp>
          <p:nvCxnSpPr>
            <p:cNvPr id="15" name="直线连接符 14"/>
            <p:cNvCxnSpPr/>
            <p:nvPr/>
          </p:nvCxnSpPr>
          <p:spPr>
            <a:xfrm>
              <a:off x="3472021" y="1888762"/>
              <a:ext cx="0" cy="184914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47" y="1792967"/>
            <a:ext cx="2566872" cy="32181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73" y="2032911"/>
            <a:ext cx="1336144" cy="932236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7000911" y="2032911"/>
            <a:ext cx="1292662" cy="2214265"/>
            <a:chOff x="2796166" y="1728148"/>
            <a:chExt cx="1292662" cy="2214265"/>
          </a:xfrm>
        </p:grpSpPr>
        <p:sp>
          <p:nvSpPr>
            <p:cNvPr id="5" name="文本框 4"/>
            <p:cNvSpPr txBox="1"/>
            <p:nvPr/>
          </p:nvSpPr>
          <p:spPr>
            <a:xfrm>
              <a:off x="2796166" y="1728148"/>
              <a:ext cx="738664" cy="5203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WenYue GuDianMingChaoTi (Non-Commercial Use) W5" charset="-122"/>
                </a:rPr>
                <a:t>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34830" y="1888762"/>
              <a:ext cx="553998" cy="20536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WenYue GuDianMingChaoTi (Non-Commercial Use) W5" charset="-122"/>
                </a:rPr>
                <a:t>文人墨客</a:t>
              </a:r>
            </a:p>
          </p:txBody>
        </p:sp>
        <p:cxnSp>
          <p:nvCxnSpPr>
            <p:cNvPr id="7" name="直线连接符 6"/>
            <p:cNvCxnSpPr/>
            <p:nvPr/>
          </p:nvCxnSpPr>
          <p:spPr>
            <a:xfrm>
              <a:off x="3472021" y="1888762"/>
              <a:ext cx="0" cy="184914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1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47" y="1792967"/>
            <a:ext cx="2566872" cy="32181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73" y="2032911"/>
            <a:ext cx="1336144" cy="932236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7000911" y="2032911"/>
            <a:ext cx="1292662" cy="2214265"/>
            <a:chOff x="2796166" y="1728148"/>
            <a:chExt cx="1292662" cy="2214265"/>
          </a:xfrm>
        </p:grpSpPr>
        <p:sp>
          <p:nvSpPr>
            <p:cNvPr id="5" name="文本框 4"/>
            <p:cNvSpPr txBox="1"/>
            <p:nvPr/>
          </p:nvSpPr>
          <p:spPr>
            <a:xfrm>
              <a:off x="2796166" y="1728148"/>
              <a:ext cx="738664" cy="5203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WenYue GuDianMingChaoTi (Non-Commercial Use) W5" charset="-122"/>
                </a:rPr>
                <a:t>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34830" y="1888762"/>
              <a:ext cx="553998" cy="20536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WenYue GuDianMingChaoTi (Non-Commercial Use) W5" charset="-122"/>
                </a:rPr>
                <a:t>文人墨客</a:t>
              </a:r>
            </a:p>
          </p:txBody>
        </p:sp>
        <p:cxnSp>
          <p:nvCxnSpPr>
            <p:cNvPr id="7" name="直线连接符 6"/>
            <p:cNvCxnSpPr/>
            <p:nvPr/>
          </p:nvCxnSpPr>
          <p:spPr>
            <a:xfrm>
              <a:off x="3472021" y="1888762"/>
              <a:ext cx="0" cy="184914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06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宽屏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字魂36号-正文宋楷</vt:lpstr>
      <vt:lpstr>Arial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MouShao</dc:creator>
  <cp:lastModifiedBy>MouShao</cp:lastModifiedBy>
  <cp:revision>5</cp:revision>
  <dcterms:created xsi:type="dcterms:W3CDTF">2019-07-01T07:01:40Z</dcterms:created>
  <dcterms:modified xsi:type="dcterms:W3CDTF">2019-07-01T07:18:32Z</dcterms:modified>
</cp:coreProperties>
</file>