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8760541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38760541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//STYLE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Helvetica.{14, 22, 28, 38, 62}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76054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876054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87605415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87605415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760541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8760541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7605415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87605415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660" y="43175"/>
            <a:ext cx="8081430" cy="508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508525" y="375550"/>
            <a:ext cx="15978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I.Invest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I.Invest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I.Invest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037700" y="378700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(personas…)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(personas…)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Segment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(personas…)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3763475" y="3824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Goal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Goal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Goal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2136000" y="378650"/>
            <a:ext cx="15978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Asset/Cap.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Asset/Cap.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Asset/Cap.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2139925" y="2106900"/>
            <a:ext cx="1597800" cy="1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Disruptor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Disruptor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Disruptor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5400600" y="373875"/>
            <a:ext cx="1597800" cy="31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Problem Scen.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Scen.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Scen.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037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Charter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Charter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Charter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583650" y="3826950"/>
            <a:ext cx="40155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Metric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Metric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508525" y="2101250"/>
            <a:ext cx="15978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E.Invest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E.Invest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E.Invest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-Canvas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ndercow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it.ly/inno-c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2229000" y="2534050"/>
            <a:ext cx="2651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www.alexandercowan.com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6147125" y="211425"/>
            <a:ext cx="29145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This template supports a tutorial you can reach here: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http://bit.ly/inno-can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311275" y="2858875"/>
            <a:ext cx="40758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655650" y="2858875"/>
            <a:ext cx="39396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EDIT THE CANVAS ELEMENTS (SEGMENTS, ETC)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Helvetica Neue"/>
                <a:ea typeface="Helvetica Neue"/>
                <a:cs typeface="Helvetica Neue"/>
                <a:sym typeface="Helvetica Neue"/>
              </a:rPr>
              <a:t>Go to View &gt;&gt; Master and edit the first slide under Layout (‘Canvas Slide’). </a:t>
            </a:r>
            <a:endParaRPr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5">
            <a:alphaModFix/>
          </a:blip>
          <a:srcRect b="14770"/>
          <a:stretch/>
        </p:blipFill>
        <p:spPr>
          <a:xfrm>
            <a:off x="381600" y="344250"/>
            <a:ext cx="5765525" cy="224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6">
            <a:alphaModFix/>
          </a:blip>
          <a:srcRect b="7800"/>
          <a:stretch/>
        </p:blipFill>
        <p:spPr>
          <a:xfrm>
            <a:off x="381600" y="344250"/>
            <a:ext cx="5765528" cy="2514626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508450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400325" y="84325"/>
            <a:ext cx="3227700" cy="34839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16800" y="2959900"/>
            <a:ext cx="18786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Goals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Customers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Delivery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1782125" y="3486525"/>
            <a:ext cx="428700" cy="184200"/>
          </a:xfrm>
          <a:prstGeom prst="roundRect">
            <a:avLst>
              <a:gd name="adj" fmla="val 6033"/>
            </a:avLst>
          </a:prstGeom>
          <a:solidFill>
            <a:srgbClr val="CCCCCC">
              <a:alpha val="3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782125" y="3061700"/>
            <a:ext cx="428700" cy="1842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782125" y="3274114"/>
            <a:ext cx="428700" cy="184200"/>
          </a:xfrm>
          <a:prstGeom prst="roundRect">
            <a:avLst>
              <a:gd name="adj" fmla="val 6033"/>
            </a:avLst>
          </a:prstGeom>
          <a:solidFill>
            <a:srgbClr val="6FA8DC">
              <a:alpha val="3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3759550" y="84325"/>
            <a:ext cx="1611900" cy="3483900"/>
          </a:xfrm>
          <a:prstGeom prst="roundRect">
            <a:avLst>
              <a:gd name="adj" fmla="val 6033"/>
            </a:avLst>
          </a:prstGeom>
          <a:solidFill>
            <a:srgbClr val="FF0000">
              <a:alpha val="4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3695225" y="293600"/>
            <a:ext cx="3404897" cy="527722"/>
          </a:xfrm>
          <a:custGeom>
            <a:avLst/>
            <a:gdLst/>
            <a:ahLst/>
            <a:cxnLst/>
            <a:rect l="l" t="t" r="r" b="b"/>
            <a:pathLst>
              <a:path w="156529" h="24333" extrusionOk="0">
                <a:moveTo>
                  <a:pt x="156529" y="15980"/>
                </a:moveTo>
                <a:lnTo>
                  <a:pt x="156529" y="0"/>
                </a:lnTo>
                <a:lnTo>
                  <a:pt x="0" y="0"/>
                </a:lnTo>
                <a:lnTo>
                  <a:pt x="0" y="24333"/>
                </a:lnTo>
                <a:lnTo>
                  <a:pt x="6719" y="2397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51" name="Google Shape;51;p7"/>
          <p:cNvCxnSpPr/>
          <p:nvPr/>
        </p:nvCxnSpPr>
        <p:spPr>
          <a:xfrm rot="10800000">
            <a:off x="6858025" y="629075"/>
            <a:ext cx="242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52;p7"/>
          <p:cNvCxnSpPr/>
          <p:nvPr/>
        </p:nvCxnSpPr>
        <p:spPr>
          <a:xfrm rot="10800000">
            <a:off x="6873375" y="777925"/>
            <a:ext cx="2541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3" name="Google Shape;53;p7"/>
          <p:cNvCxnSpPr/>
          <p:nvPr/>
        </p:nvCxnSpPr>
        <p:spPr>
          <a:xfrm rot="10800000">
            <a:off x="6881175" y="1002000"/>
            <a:ext cx="246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305550" y="589200"/>
            <a:ext cx="548238" cy="204275"/>
          </a:xfrm>
          <a:custGeom>
            <a:avLst/>
            <a:gdLst/>
            <a:ahLst/>
            <a:cxnLst/>
            <a:rect l="l" t="t" r="r" b="b"/>
            <a:pathLst>
              <a:path w="32868" h="8171" extrusionOk="0">
                <a:moveTo>
                  <a:pt x="0" y="8171"/>
                </a:moveTo>
                <a:lnTo>
                  <a:pt x="26512" y="8171"/>
                </a:lnTo>
                <a:lnTo>
                  <a:pt x="26512" y="0"/>
                </a:lnTo>
                <a:lnTo>
                  <a:pt x="32868" y="0"/>
                </a:lnTo>
              </a:path>
            </a:pathLst>
          </a:cu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59" name="Google Shape;59;p8"/>
          <p:cNvCxnSpPr/>
          <p:nvPr/>
        </p:nvCxnSpPr>
        <p:spPr>
          <a:xfrm>
            <a:off x="3366925" y="589200"/>
            <a:ext cx="440400" cy="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60" name="Google Shape;60;p8"/>
          <p:cNvCxnSpPr/>
          <p:nvPr/>
        </p:nvCxnSpPr>
        <p:spPr>
          <a:xfrm>
            <a:off x="3303100" y="990325"/>
            <a:ext cx="5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46BD4E552B844B832E423FA13347E8" ma:contentTypeVersion="10" ma:contentTypeDescription="Create a new document." ma:contentTypeScope="" ma:versionID="57afb3a72a233ac0a57983ff8d58a07b">
  <xsd:schema xmlns:xsd="http://www.w3.org/2001/XMLSchema" xmlns:xs="http://www.w3.org/2001/XMLSchema" xmlns:p="http://schemas.microsoft.com/office/2006/metadata/properties" xmlns:ns3="4b7d1866-5e10-423d-9756-801b0fc0e2e8" targetNamespace="http://schemas.microsoft.com/office/2006/metadata/properties" ma:root="true" ma:fieldsID="1f4e19a2f917582bca1a6af92f6bdd00" ns3:_="">
    <xsd:import namespace="4b7d1866-5e10-423d-9756-801b0fc0e2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d1866-5e10-423d-9756-801b0fc0e2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008170-518D-491B-BE77-A04B22643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d1866-5e10-423d-9756-801b0fc0e2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193FEE-C514-44FD-AC8C-31259AFD53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EFB146-2A2D-4698-AB7D-F8F7DD1730E0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4b7d1866-5e10-423d-9756-801b0fc0e2e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Christine L. (Christy)</dc:creator>
  <cp:lastModifiedBy>Wood, Christine L. (Christy)</cp:lastModifiedBy>
  <cp:revision>1</cp:revision>
  <dcterms:modified xsi:type="dcterms:W3CDTF">2019-09-13T18:38:11Z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0x0101002546BD4E552B844B832E423FA13347E8</vt:lpwstr>
  </property>
</Properties>
</file>