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MOCK SERVER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移动研发部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MOCK SERVER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MOCK SERVER </a:t>
            </a:r>
            <a:r>
              <a:rPr lang="zh-CN" altLang="en-US" dirty="0" smtClean="0"/>
              <a:t>就是</a:t>
            </a:r>
            <a:r>
              <a:rPr lang="zh-CN" altLang="en-US" dirty="0" smtClean="0"/>
              <a:t>在开发环境构建一个模拟的服务器，然后构建假数据（</a:t>
            </a:r>
            <a:r>
              <a:rPr lang="en-US" altLang="zh-CN" dirty="0" smtClean="0"/>
              <a:t>Mock Data</a:t>
            </a:r>
            <a:r>
              <a:rPr lang="zh-CN" altLang="en-US" dirty="0" smtClean="0"/>
              <a:t>），再利用构建的假数据来进行开发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</a:t>
            </a:r>
            <a:r>
              <a:rPr lang="en-US" altLang="zh-CN" dirty="0" smtClean="0"/>
              <a:t>MOCK SERVER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项目间解耦</a:t>
            </a:r>
            <a:endParaRPr lang="en-US" altLang="zh-CN" dirty="0" smtClean="0"/>
          </a:p>
          <a:p>
            <a:r>
              <a:rPr lang="zh-CN" altLang="en-US" dirty="0" smtClean="0"/>
              <a:t>简化测试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MOCK SERVER </a:t>
            </a:r>
            <a:r>
              <a:rPr lang="zh-CN" altLang="en-US" dirty="0" smtClean="0"/>
              <a:t>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配置简单</a:t>
            </a:r>
            <a:endParaRPr lang="en-US" altLang="zh-CN" dirty="0" smtClean="0"/>
          </a:p>
          <a:p>
            <a:r>
              <a:rPr lang="zh-CN" altLang="en-US" dirty="0" smtClean="0"/>
              <a:t>支持自定义规则</a:t>
            </a:r>
            <a:endParaRPr lang="en-US" altLang="zh-CN" dirty="0" smtClean="0"/>
          </a:p>
          <a:p>
            <a:r>
              <a:rPr lang="zh-CN" altLang="en-US" dirty="0" smtClean="0"/>
              <a:t>代码无侵入</a:t>
            </a:r>
            <a:endParaRPr lang="en-US" altLang="zh-CN" dirty="0" smtClean="0"/>
          </a:p>
          <a:p>
            <a:r>
              <a:rPr lang="en-US" altLang="zh-CN" dirty="0" smtClean="0"/>
              <a:t>SERVER</a:t>
            </a:r>
            <a:r>
              <a:rPr lang="zh-CN" altLang="en-US" dirty="0" smtClean="0"/>
              <a:t>抽象性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MOCK SERVER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6" name="内容占位符 5" descr="跨职能流程图（水平） (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70360" y="1935163"/>
            <a:ext cx="4803279" cy="438943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MOCK SERVER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tf00001191</Template>
  <TotalTime>38</TotalTime>
  <Words>68</Words>
  <Application>Microsoft Office PowerPoint</Application>
  <PresentationFormat>全屏显示(4:3)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流畅</vt:lpstr>
      <vt:lpstr>MOCK SERVER</vt:lpstr>
      <vt:lpstr>什么是MOCK SERVER？</vt:lpstr>
      <vt:lpstr>为什么要MOCK SERVER</vt:lpstr>
      <vt:lpstr>MOCK SERVER 要求</vt:lpstr>
      <vt:lpstr>MOCK SERVER架构</vt:lpstr>
      <vt:lpstr>MOCK SERVER使用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SERVER</dc:title>
  <dc:creator>Thom Wu</dc:creator>
  <cp:lastModifiedBy>ThinkPad</cp:lastModifiedBy>
  <cp:revision>5</cp:revision>
  <dcterms:created xsi:type="dcterms:W3CDTF">2017-03-20T13:36:24Z</dcterms:created>
  <dcterms:modified xsi:type="dcterms:W3CDTF">2017-03-20T14:25:57Z</dcterms:modified>
</cp:coreProperties>
</file>