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cities_in_Texas_by_popul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cities_in_Texas_by_popul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4364" y="2398054"/>
            <a:ext cx="8361229" cy="20982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500" b="1" i="1" dirty="0" smtClean="0"/>
              <a:t>Best </a:t>
            </a:r>
            <a:r>
              <a:rPr lang="en-US" sz="4500" b="1" i="1" dirty="0"/>
              <a:t>Areas to Open New Shopping malls and Shopping plazas in Texas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9069" y="4990751"/>
            <a:ext cx="6831673" cy="1086237"/>
          </a:xfrm>
        </p:spPr>
        <p:txBody>
          <a:bodyPr/>
          <a:lstStyle/>
          <a:p>
            <a:r>
              <a:rPr lang="en-US" sz="2400" dirty="0"/>
              <a:t>By: </a:t>
            </a:r>
            <a:r>
              <a:rPr lang="en-US" sz="2400" dirty="0" err="1"/>
              <a:t>Moushumi</a:t>
            </a:r>
            <a:r>
              <a:rPr lang="en-US" sz="2400" dirty="0"/>
              <a:t> Zaman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7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u="sng" dirty="0" smtClean="0">
                <a:solidFill>
                  <a:schemeClr val="tx1"/>
                </a:solidFill>
              </a:rPr>
              <a:t>Introduction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17436"/>
            <a:ext cx="9601200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Business problem: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In Texas, USA, if a developer is looking to open a new shopping mall, where would be your recommendation to open it</a:t>
            </a:r>
            <a:r>
              <a:rPr lang="en-US" dirty="0" smtClean="0">
                <a:solidFill>
                  <a:srgbClr val="0070C0"/>
                </a:solidFill>
              </a:rPr>
              <a:t>?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dirty="0">
              <a:solidFill>
                <a:srgbClr val="0070C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b="1" dirty="0" smtClean="0"/>
              <a:t>Target Audience: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rgbClr val="0070C0"/>
                </a:solidFill>
              </a:rPr>
              <a:t> property developers and investors looking to open new shopping malls and plazas in the state of Texas, USA.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82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50636"/>
          </a:xfrm>
        </p:spPr>
        <p:txBody>
          <a:bodyPr/>
          <a:lstStyle/>
          <a:p>
            <a:r>
              <a:rPr lang="en-US" sz="6000" b="1" u="sng" dirty="0" smtClean="0"/>
              <a:t>Data</a:t>
            </a:r>
            <a:r>
              <a:rPr lang="en-US" b="1" u="sng" dirty="0" smtClean="0"/>
              <a:t>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945" y="2249055"/>
            <a:ext cx="9601200" cy="358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Data Needed</a:t>
            </a:r>
          </a:p>
          <a:p>
            <a:pPr lv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List </a:t>
            </a:r>
            <a:r>
              <a:rPr lang="en-US" dirty="0">
                <a:solidFill>
                  <a:schemeClr val="tx1"/>
                </a:solidFill>
              </a:rPr>
              <a:t>of cities in Texas, USA. This defines the scope of the project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1"/>
                </a:solidFill>
              </a:rPr>
              <a:t>Latitude</a:t>
            </a:r>
            <a:r>
              <a:rPr lang="en-US" dirty="0">
                <a:solidFill>
                  <a:schemeClr val="tx1"/>
                </a:solidFill>
              </a:rPr>
              <a:t>, longitude coordinates of the cities. This is required in order to plot the map and to get the venue data.</a:t>
            </a:r>
            <a:endParaRPr lang="en-US" sz="1800" dirty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Venue data, specially data related to shopping malls and shopping plazas. I used this data to perform clustering on the cities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877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5218"/>
          </a:xfrm>
        </p:spPr>
        <p:txBody>
          <a:bodyPr>
            <a:normAutofit/>
          </a:bodyPr>
          <a:lstStyle/>
          <a:p>
            <a:r>
              <a:rPr lang="en-US" sz="6000" b="1" u="sng" dirty="0" smtClean="0"/>
              <a:t>Data (Continued…)</a:t>
            </a:r>
            <a:endParaRPr lang="en-US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Data sources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L</a:t>
            </a:r>
            <a:r>
              <a:rPr lang="en-US" dirty="0" smtClean="0"/>
              <a:t>ist </a:t>
            </a:r>
            <a:r>
              <a:rPr lang="en-US" dirty="0"/>
              <a:t>of Texas cities ranked by population from the Wikipedia page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en.wikipedia.org/wiki/List_of_cities_in_Texas_by_population</a:t>
            </a:r>
            <a:endParaRPr lang="en-US" u="sng" dirty="0" smtClean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G</a:t>
            </a:r>
            <a:r>
              <a:rPr lang="en-US" dirty="0" smtClean="0"/>
              <a:t>eographical </a:t>
            </a:r>
            <a:r>
              <a:rPr lang="en-US" dirty="0"/>
              <a:t>coordinates of the cities by using </a:t>
            </a:r>
            <a:r>
              <a:rPr lang="en-US" dirty="0" err="1"/>
              <a:t>Pyhton</a:t>
            </a:r>
            <a:r>
              <a:rPr lang="en-US" dirty="0"/>
              <a:t> Geocoder package </a:t>
            </a:r>
            <a:endParaRPr lang="en-US" dirty="0" smtClean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Foursquare API to get the venue data for those cities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4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7582"/>
          </a:xfrm>
        </p:spPr>
        <p:txBody>
          <a:bodyPr>
            <a:normAutofit fontScale="90000"/>
          </a:bodyPr>
          <a:lstStyle/>
          <a:p>
            <a:r>
              <a:rPr lang="en-US" sz="6700" b="1" u="sng" dirty="0" smtClean="0"/>
              <a:t>Methodology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Getting the list of the cities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en.wikipedia.org/wiki/List_of_cities_in_Texas_by_population</a:t>
            </a:r>
            <a:endParaRPr lang="en-US" u="sng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Getting the coordinates of the cities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0" dirty="0"/>
              <a:t>	</a:t>
            </a:r>
            <a:r>
              <a:rPr lang="en-US" i="0" dirty="0" smtClean="0"/>
              <a:t>Python Geocoder package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/>
              <a:t>Foursquare API to get the venue </a:t>
            </a:r>
            <a:r>
              <a:rPr lang="en-US" b="1" dirty="0" smtClean="0"/>
              <a:t>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i="0" dirty="0"/>
              <a:t>	</a:t>
            </a:r>
            <a:endParaRPr lang="en-US" i="0" dirty="0" smtClean="0"/>
          </a:p>
        </p:txBody>
      </p:sp>
    </p:spTree>
    <p:extLst>
      <p:ext uri="{BB962C8B-B14F-4D97-AF65-F5344CB8AC3E}">
        <p14:creationId xmlns:p14="http://schemas.microsoft.com/office/powerpoint/2010/main" val="140586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5982"/>
          </a:xfrm>
        </p:spPr>
        <p:txBody>
          <a:bodyPr/>
          <a:lstStyle/>
          <a:p>
            <a:r>
              <a:rPr lang="en-US" b="1" u="sng" dirty="0" smtClean="0"/>
              <a:t>Methodology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Finding the number of clusters</a:t>
            </a:r>
          </a:p>
          <a:p>
            <a:pPr marL="0" indent="0">
              <a:buNone/>
            </a:pPr>
            <a:r>
              <a:rPr lang="en-US" dirty="0" smtClean="0"/>
              <a:t>	4 clusters is the best option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Clustering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690" y="2096654"/>
            <a:ext cx="3057237" cy="1853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270" y="4221019"/>
            <a:ext cx="4142566" cy="23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0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3691"/>
          </a:xfrm>
        </p:spPr>
        <p:txBody>
          <a:bodyPr>
            <a:normAutofit fontScale="90000"/>
          </a:bodyPr>
          <a:lstStyle/>
          <a:p>
            <a:r>
              <a:rPr lang="en-US" sz="6000" b="1" u="sng" dirty="0" smtClean="0"/>
              <a:t>Results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 smtClean="0"/>
              <a:t>Cluster 1: </a:t>
            </a:r>
            <a:r>
              <a:rPr lang="en-US" dirty="0"/>
              <a:t>This cluster has the most number of shopping malls and plazas and the best one to </a:t>
            </a:r>
            <a:r>
              <a:rPr lang="en-US" dirty="0" smtClean="0"/>
              <a:t>invest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 smtClean="0"/>
              <a:t>Cluster 2: </a:t>
            </a:r>
            <a:r>
              <a:rPr lang="en-US" dirty="0" smtClean="0"/>
              <a:t>This </a:t>
            </a:r>
            <a:r>
              <a:rPr lang="en-US" dirty="0"/>
              <a:t>cluster has the moderate number of shopping malls</a:t>
            </a:r>
            <a:r>
              <a:rPr lang="en-US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 smtClean="0"/>
              <a:t>Cluster 3: </a:t>
            </a:r>
            <a:r>
              <a:rPr lang="en-US" dirty="0" smtClean="0"/>
              <a:t>This </a:t>
            </a:r>
            <a:r>
              <a:rPr lang="en-US" dirty="0"/>
              <a:t>cluster also has a moderate number of shopping plazas</a:t>
            </a:r>
            <a:r>
              <a:rPr lang="en-US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b="1" u="sng" dirty="0" smtClean="0"/>
              <a:t>Cluster 4: </a:t>
            </a:r>
            <a:r>
              <a:rPr lang="en-US" dirty="0" smtClean="0"/>
              <a:t>This cluster has the least number of shopping facilities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2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59873"/>
          </a:xfrm>
        </p:spPr>
        <p:txBody>
          <a:bodyPr>
            <a:normAutofit fontScale="90000"/>
          </a:bodyPr>
          <a:lstStyle/>
          <a:p>
            <a:r>
              <a:rPr lang="en-US" sz="6000" b="1" u="sng" dirty="0" smtClean="0"/>
              <a:t>Discussion</a:t>
            </a:r>
            <a:br>
              <a:rPr lang="en-US" sz="6000" b="1" u="sng" dirty="0" smtClean="0"/>
            </a:br>
            <a:endParaRPr lang="en-US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high cluster area means there are so many shopping facilities already established in this area, which makes it more competitive and less appropriate for new investments. Thus cluster 1 in this project is recommended to be avoided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Cluster 4 is a low cluster area. That means in this area there are very few shopping facilities, which makes it more attractive for new investments. Cluster 1 is recommended to be invested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0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22927"/>
          </a:xfrm>
        </p:spPr>
        <p:txBody>
          <a:bodyPr>
            <a:normAutofit fontScale="90000"/>
          </a:bodyPr>
          <a:lstStyle/>
          <a:p>
            <a:r>
              <a:rPr lang="en-US" sz="6000" b="1" u="sng" dirty="0" smtClean="0"/>
              <a:t>Conclusion</a:t>
            </a:r>
            <a:br>
              <a:rPr lang="en-US" sz="6000" b="1" u="sng" dirty="0" smtClean="0"/>
            </a:br>
            <a:endParaRPr lang="en-US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Answer to the question: The cities in cluster 4 are preferred to invest for new shopping facilities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Findings of this project will help relevant stakeholders to capitalize on the opportunities on high potential locations while avoiding overcrowded areas in their decisions to open a new shopping facility.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735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43</TotalTime>
  <Words>319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Franklin Gothic Book</vt:lpstr>
      <vt:lpstr>Crop</vt:lpstr>
      <vt:lpstr>       Best Areas to Open New Shopping malls and Shopping plazas in Texas</vt:lpstr>
      <vt:lpstr>Introduction </vt:lpstr>
      <vt:lpstr>Data </vt:lpstr>
      <vt:lpstr>Data (Continued…)</vt:lpstr>
      <vt:lpstr>Methodology </vt:lpstr>
      <vt:lpstr>Methodology (Continued…)</vt:lpstr>
      <vt:lpstr>Results </vt:lpstr>
      <vt:lpstr>Discussion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Areas to Open New Shopping malls and Shopping plazas in Texas</dc:title>
  <dc:creator>win10</dc:creator>
  <cp:lastModifiedBy>win10</cp:lastModifiedBy>
  <cp:revision>5</cp:revision>
  <dcterms:created xsi:type="dcterms:W3CDTF">2020-08-04T18:08:21Z</dcterms:created>
  <dcterms:modified xsi:type="dcterms:W3CDTF">2020-08-04T18:52:17Z</dcterms:modified>
</cp:coreProperties>
</file>