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6"/>
  </p:notesMasterIdLst>
  <p:sldIdLst>
    <p:sldId id="257" r:id="rId5"/>
    <p:sldId id="265" r:id="rId6"/>
    <p:sldId id="263" r:id="rId7"/>
    <p:sldId id="266" r:id="rId8"/>
    <p:sldId id="262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4" Type="http://schemas.openxmlformats.org/officeDocument/2006/relationships/image" Target="../media/image7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C5482B-F3A5-45E6-898A-C2E8A7175557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ABBBAFA-33DA-4498-A005-0550574CDDC5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Georgia" panose="02040502050405020303" pitchFamily="18" charset="0"/>
            </a:rPr>
            <a:t>Quick and Easy Registration</a:t>
          </a:r>
        </a:p>
      </dgm:t>
    </dgm:pt>
    <dgm:pt modelId="{B6C53BDF-52E9-4E37-A78B-FB9307BBAA2F}" type="parTrans" cxnId="{479B2E47-D522-49D8-B8F1-7341645FCAA4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A05A7961-186F-4606-B3B2-2545A502FCC3}" type="sibTrans" cxnId="{479B2E47-D522-49D8-B8F1-7341645FCAA4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746AF1B5-3999-4148-8EC5-313B3C280CB7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Separate User interfaces</a:t>
          </a:r>
        </a:p>
      </dgm:t>
    </dgm:pt>
    <dgm:pt modelId="{CD1A1E12-CADB-450F-8562-520F285478F2}" type="parTrans" cxnId="{E39DB5F3-5DBF-4017-93E0-7C6F2BD20B63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BB08D650-45B5-4425-B062-B938F0D07DC9}" type="sibTrans" cxnId="{E39DB5F3-5DBF-4017-93E0-7C6F2BD20B63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086AD7A0-AF5C-4941-A5E1-2F7CBAAFC2CE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Allow users to </a:t>
          </a:r>
        </a:p>
      </dgm:t>
    </dgm:pt>
    <dgm:pt modelId="{0DCEF3A1-0E1F-4412-B073-F97BF31A5C48}" type="parTrans" cxnId="{D2AADE1F-6768-40A6-B64F-4A48BA9D6988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309335FE-077A-42FB-A3E0-69162BC38F1D}" type="sibTrans" cxnId="{D2AADE1F-6768-40A6-B64F-4A48BA9D6988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7DCA9D98-5329-494F-9511-FFCA81144EF7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Georgia" panose="02040502050405020303" pitchFamily="18" charset="0"/>
            </a:rPr>
            <a:t>Book Service Appointment</a:t>
          </a:r>
        </a:p>
      </dgm:t>
    </dgm:pt>
    <dgm:pt modelId="{346CCA6B-C2B1-466F-894E-50CEB4F6173E}" type="parTrans" cxnId="{A27962A2-4599-4B55-9444-C025E3EA9976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52DDF036-EFC2-41EB-9DC9-125F03BE82FE}" type="sibTrans" cxnId="{A27962A2-4599-4B55-9444-C025E3EA9976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20211141-1C19-4DBD-A476-E9AA43AF79EC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Provide search and filter functionalities</a:t>
          </a:r>
        </a:p>
      </dgm:t>
    </dgm:pt>
    <dgm:pt modelId="{197B539C-A643-4FB7-99B7-5FF3237186CA}" type="parTrans" cxnId="{FB3CAB51-4BE5-4487-8DB6-EBECDCE4ABC7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FBA86972-CA21-48CF-AE04-FB4049B97361}" type="sibTrans" cxnId="{FB3CAB51-4BE5-4487-8DB6-EBECDCE4ABC7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B9BA18D1-2F97-476E-946C-5FBF65F6F10D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Book, review and track service appointments</a:t>
          </a:r>
        </a:p>
      </dgm:t>
    </dgm:pt>
    <dgm:pt modelId="{60A378A3-4AB9-4AAE-827B-09AD58F8C930}" type="parTrans" cxnId="{7E784731-1F44-4789-B8D8-23EB030F8462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96AA33D9-4F01-4935-B374-551A3E0A1CFF}" type="sibTrans" cxnId="{7E784731-1F44-4789-B8D8-23EB030F8462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BF88A37D-A1C8-42CF-857D-60C8827D2C50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Georgia" panose="02040502050405020303" pitchFamily="18" charset="0"/>
            </a:rPr>
            <a:t>Authentication of Payments</a:t>
          </a:r>
        </a:p>
      </dgm:t>
    </dgm:pt>
    <dgm:pt modelId="{1B4ACEC5-7FD5-472C-BDD3-01E3D6FEA481}" type="parTrans" cxnId="{44D3E248-620C-4552-97F4-B6FEEE6A9A89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B94D73F0-1E60-4220-9BCA-43EE651614B0}" type="sibTrans" cxnId="{44D3E248-620C-4552-97F4-B6FEEE6A9A89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3F51BBA0-88FC-4A20-BA38-A4F4A1AF5078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Secure transactions via multiple payment methods</a:t>
          </a:r>
        </a:p>
      </dgm:t>
    </dgm:pt>
    <dgm:pt modelId="{F376F9FD-C3A5-49A7-8188-24F18F0E2C84}" type="parTrans" cxnId="{FA0F7DEC-A45A-4864-A14F-3BA4CD1856BC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0C2FE543-939C-470B-A49F-A6E289CE01CE}" type="sibTrans" cxnId="{FA0F7DEC-A45A-4864-A14F-3BA4CD1856BC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2349F9C0-3A99-4DB2-84C5-DD6A02801408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Strict Data Privacy guidelines</a:t>
          </a:r>
        </a:p>
      </dgm:t>
    </dgm:pt>
    <dgm:pt modelId="{1C17E8D8-1FD5-4770-B772-5CE6BE8A1290}" type="parTrans" cxnId="{11CE2AB2-F865-4543-9833-CC72B6B76DA7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AB406B6F-C695-4D60-B2D1-43F63BFB3C0E}" type="sibTrans" cxnId="{11CE2AB2-F865-4543-9833-CC72B6B76DA7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AF8168B0-25A3-4351-88CE-6170FE7F0E2F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Georgia" panose="02040502050405020303" pitchFamily="18" charset="0"/>
            </a:rPr>
            <a:t>Manage Service Bookings</a:t>
          </a:r>
        </a:p>
      </dgm:t>
    </dgm:pt>
    <dgm:pt modelId="{0096340F-FCC6-4B70-9144-B223FEF3F88F}" type="parTrans" cxnId="{8A78830E-34A0-4886-B5A5-9EA6C76384E3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F49D42A1-4DD1-4B49-BEA9-606CE83F428D}" type="sibTrans" cxnId="{8A78830E-34A0-4886-B5A5-9EA6C76384E3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DAEAF7DE-8923-4320-ABA4-7EA4756D078E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Interface for managing current and past service requests</a:t>
          </a:r>
        </a:p>
      </dgm:t>
    </dgm:pt>
    <dgm:pt modelId="{C8C02677-B346-4F2D-9D7D-DDDF6E2B27FE}" type="parTrans" cxnId="{4F27B0A5-B591-4ED0-B63C-1DD514F16B7D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2F0D375A-C177-42AE-B5E1-8C312B5CE3F7}" type="sibTrans" cxnId="{4F27B0A5-B591-4ED0-B63C-1DD514F16B7D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8F50F670-C068-42B5-814F-5E8DBC6A43C5}">
      <dgm:prSet phldrT="[Text]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Georgia" panose="02040502050405020303" pitchFamily="18" charset="0"/>
            </a:rPr>
            <a:t>Interface for customer support and feedback</a:t>
          </a:r>
        </a:p>
      </dgm:t>
    </dgm:pt>
    <dgm:pt modelId="{2D23EC59-947C-4B8E-8385-C920CA492CFC}" type="parTrans" cxnId="{71FAFE1E-5492-4F0C-AE17-463B4C37CB42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B93197FB-8806-4B33-BA5D-DD01FE5E8722}" type="sibTrans" cxnId="{71FAFE1E-5492-4F0C-AE17-463B4C37CB42}">
      <dgm:prSet/>
      <dgm:spPr/>
      <dgm:t>
        <a:bodyPr/>
        <a:lstStyle/>
        <a:p>
          <a:endParaRPr lang="en-US">
            <a:latin typeface="Georgia" panose="02040502050405020303" pitchFamily="18" charset="0"/>
          </a:endParaRPr>
        </a:p>
      </dgm:t>
    </dgm:pt>
    <dgm:pt modelId="{D8585065-2414-49DE-8C0D-479F6D45F04A}" type="pres">
      <dgm:prSet presAssocID="{1CC5482B-F3A5-45E6-898A-C2E8A7175557}" presName="linear" presStyleCnt="0">
        <dgm:presLayoutVars>
          <dgm:dir/>
          <dgm:resizeHandles val="exact"/>
        </dgm:presLayoutVars>
      </dgm:prSet>
      <dgm:spPr/>
    </dgm:pt>
    <dgm:pt modelId="{1E6FECD0-7BB0-4B71-AFE8-EC59BD59FFBA}" type="pres">
      <dgm:prSet presAssocID="{2ABBBAFA-33DA-4498-A005-0550574CDDC5}" presName="comp" presStyleCnt="0"/>
      <dgm:spPr/>
    </dgm:pt>
    <dgm:pt modelId="{8AA638DB-E5B3-4D51-8628-5C21B7C552DE}" type="pres">
      <dgm:prSet presAssocID="{2ABBBAFA-33DA-4498-A005-0550574CDDC5}" presName="box" presStyleLbl="node1" presStyleIdx="0" presStyleCnt="4"/>
      <dgm:spPr/>
    </dgm:pt>
    <dgm:pt modelId="{3FA26115-CAD9-4036-AC08-15A6AACAC2C7}" type="pres">
      <dgm:prSet presAssocID="{2ABBBAFA-33DA-4498-A005-0550574CDDC5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4BDBCBF7-4A35-4D42-851D-FF61CF7CFB17}" type="pres">
      <dgm:prSet presAssocID="{2ABBBAFA-33DA-4498-A005-0550574CDDC5}" presName="text" presStyleLbl="node1" presStyleIdx="0" presStyleCnt="4">
        <dgm:presLayoutVars>
          <dgm:bulletEnabled val="1"/>
        </dgm:presLayoutVars>
      </dgm:prSet>
      <dgm:spPr/>
    </dgm:pt>
    <dgm:pt modelId="{26D690FF-F18C-4ADC-879A-DF30E557CE85}" type="pres">
      <dgm:prSet presAssocID="{A05A7961-186F-4606-B3B2-2545A502FCC3}" presName="spacer" presStyleCnt="0"/>
      <dgm:spPr/>
    </dgm:pt>
    <dgm:pt modelId="{0B642C0F-309F-4C63-B601-466E17B4E259}" type="pres">
      <dgm:prSet presAssocID="{7DCA9D98-5329-494F-9511-FFCA81144EF7}" presName="comp" presStyleCnt="0"/>
      <dgm:spPr/>
    </dgm:pt>
    <dgm:pt modelId="{D02AC094-D318-46DD-BE4D-3F1AE5127D37}" type="pres">
      <dgm:prSet presAssocID="{7DCA9D98-5329-494F-9511-FFCA81144EF7}" presName="box" presStyleLbl="node1" presStyleIdx="1" presStyleCnt="4"/>
      <dgm:spPr/>
    </dgm:pt>
    <dgm:pt modelId="{853BEAC7-E14A-4C1F-B494-06638F6CEF64}" type="pres">
      <dgm:prSet presAssocID="{7DCA9D98-5329-494F-9511-FFCA81144EF7}" presName="img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D56D1C9-3A82-494D-8B5E-646A4B4C0577}" type="pres">
      <dgm:prSet presAssocID="{7DCA9D98-5329-494F-9511-FFCA81144EF7}" presName="text" presStyleLbl="node1" presStyleIdx="1" presStyleCnt="4">
        <dgm:presLayoutVars>
          <dgm:bulletEnabled val="1"/>
        </dgm:presLayoutVars>
      </dgm:prSet>
      <dgm:spPr/>
    </dgm:pt>
    <dgm:pt modelId="{7F2B6F30-2C26-4731-BAFB-54B59103EE80}" type="pres">
      <dgm:prSet presAssocID="{52DDF036-EFC2-41EB-9DC9-125F03BE82FE}" presName="spacer" presStyleCnt="0"/>
      <dgm:spPr/>
    </dgm:pt>
    <dgm:pt modelId="{3CF038C5-C06C-4FF3-B748-96E379CA214B}" type="pres">
      <dgm:prSet presAssocID="{BF88A37D-A1C8-42CF-857D-60C8827D2C50}" presName="comp" presStyleCnt="0"/>
      <dgm:spPr/>
    </dgm:pt>
    <dgm:pt modelId="{D22C5F9D-5C6C-4318-932B-432D872578FE}" type="pres">
      <dgm:prSet presAssocID="{BF88A37D-A1C8-42CF-857D-60C8827D2C50}" presName="box" presStyleLbl="node1" presStyleIdx="2" presStyleCnt="4"/>
      <dgm:spPr/>
    </dgm:pt>
    <dgm:pt modelId="{DEEDBF26-FD16-48BC-A432-02FD3FC94449}" type="pres">
      <dgm:prSet presAssocID="{BF88A37D-A1C8-42CF-857D-60C8827D2C50}" presName="img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1706C61-A4B4-42B7-8B70-B95F33A98B03}" type="pres">
      <dgm:prSet presAssocID="{BF88A37D-A1C8-42CF-857D-60C8827D2C50}" presName="text" presStyleLbl="node1" presStyleIdx="2" presStyleCnt="4">
        <dgm:presLayoutVars>
          <dgm:bulletEnabled val="1"/>
        </dgm:presLayoutVars>
      </dgm:prSet>
      <dgm:spPr/>
    </dgm:pt>
    <dgm:pt modelId="{58761208-B53A-4801-B9BA-194A89817AC1}" type="pres">
      <dgm:prSet presAssocID="{B94D73F0-1E60-4220-9BCA-43EE651614B0}" presName="spacer" presStyleCnt="0"/>
      <dgm:spPr/>
    </dgm:pt>
    <dgm:pt modelId="{CF853A88-DA2A-4DC5-A438-5AE0F408E8B4}" type="pres">
      <dgm:prSet presAssocID="{AF8168B0-25A3-4351-88CE-6170FE7F0E2F}" presName="comp" presStyleCnt="0"/>
      <dgm:spPr/>
    </dgm:pt>
    <dgm:pt modelId="{A3630A1A-CE87-47BB-888D-8A550EE43496}" type="pres">
      <dgm:prSet presAssocID="{AF8168B0-25A3-4351-88CE-6170FE7F0E2F}" presName="box" presStyleLbl="node1" presStyleIdx="3" presStyleCnt="4"/>
      <dgm:spPr/>
    </dgm:pt>
    <dgm:pt modelId="{3F6838BF-31D6-4C52-B1DE-29D520A536E3}" type="pres">
      <dgm:prSet presAssocID="{AF8168B0-25A3-4351-88CE-6170FE7F0E2F}" presName="img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3AE97F91-B741-44BF-B46A-2672D62AAA09}" type="pres">
      <dgm:prSet presAssocID="{AF8168B0-25A3-4351-88CE-6170FE7F0E2F}" presName="text" presStyleLbl="node1" presStyleIdx="3" presStyleCnt="4">
        <dgm:presLayoutVars>
          <dgm:bulletEnabled val="1"/>
        </dgm:presLayoutVars>
      </dgm:prSet>
      <dgm:spPr/>
    </dgm:pt>
  </dgm:ptLst>
  <dgm:cxnLst>
    <dgm:cxn modelId="{8A78830E-34A0-4886-B5A5-9EA6C76384E3}" srcId="{1CC5482B-F3A5-45E6-898A-C2E8A7175557}" destId="{AF8168B0-25A3-4351-88CE-6170FE7F0E2F}" srcOrd="3" destOrd="0" parTransId="{0096340F-FCC6-4B70-9144-B223FEF3F88F}" sibTransId="{F49D42A1-4DD1-4B49-BEA9-606CE83F428D}"/>
    <dgm:cxn modelId="{FBD7C90E-DA91-4CF4-8DBC-0D70F55E0818}" type="presOf" srcId="{BF88A37D-A1C8-42CF-857D-60C8827D2C50}" destId="{61706C61-A4B4-42B7-8B70-B95F33A98B03}" srcOrd="1" destOrd="0" presId="urn:microsoft.com/office/officeart/2005/8/layout/vList4"/>
    <dgm:cxn modelId="{71FAFE1E-5492-4F0C-AE17-463B4C37CB42}" srcId="{AF8168B0-25A3-4351-88CE-6170FE7F0E2F}" destId="{8F50F670-C068-42B5-814F-5E8DBC6A43C5}" srcOrd="1" destOrd="0" parTransId="{2D23EC59-947C-4B8E-8385-C920CA492CFC}" sibTransId="{B93197FB-8806-4B33-BA5D-DD01FE5E8722}"/>
    <dgm:cxn modelId="{D2AADE1F-6768-40A6-B64F-4A48BA9D6988}" srcId="{2ABBBAFA-33DA-4498-A005-0550574CDDC5}" destId="{086AD7A0-AF5C-4941-A5E1-2F7CBAAFC2CE}" srcOrd="1" destOrd="0" parTransId="{0DCEF3A1-0E1F-4412-B073-F97BF31A5C48}" sibTransId="{309335FE-077A-42FB-A3E0-69162BC38F1D}"/>
    <dgm:cxn modelId="{1E72482C-2934-4853-BD13-FFAB5C4DC8A8}" type="presOf" srcId="{2ABBBAFA-33DA-4498-A005-0550574CDDC5}" destId="{8AA638DB-E5B3-4D51-8628-5C21B7C552DE}" srcOrd="0" destOrd="0" presId="urn:microsoft.com/office/officeart/2005/8/layout/vList4"/>
    <dgm:cxn modelId="{F1D90630-13C4-4100-A6D7-A1926BEDC9ED}" type="presOf" srcId="{3F51BBA0-88FC-4A20-BA38-A4F4A1AF5078}" destId="{D22C5F9D-5C6C-4318-932B-432D872578FE}" srcOrd="0" destOrd="1" presId="urn:microsoft.com/office/officeart/2005/8/layout/vList4"/>
    <dgm:cxn modelId="{7E784731-1F44-4789-B8D8-23EB030F8462}" srcId="{7DCA9D98-5329-494F-9511-FFCA81144EF7}" destId="{B9BA18D1-2F97-476E-946C-5FBF65F6F10D}" srcOrd="1" destOrd="0" parTransId="{60A378A3-4AB9-4AAE-827B-09AD58F8C930}" sibTransId="{96AA33D9-4F01-4935-B374-551A3E0A1CFF}"/>
    <dgm:cxn modelId="{9E0F9E42-D300-4923-8732-3F3A45B81267}" type="presOf" srcId="{1CC5482B-F3A5-45E6-898A-C2E8A7175557}" destId="{D8585065-2414-49DE-8C0D-479F6D45F04A}" srcOrd="0" destOrd="0" presId="urn:microsoft.com/office/officeart/2005/8/layout/vList4"/>
    <dgm:cxn modelId="{D1A73C44-06CA-4348-A2C4-43119A14ACB4}" type="presOf" srcId="{2349F9C0-3A99-4DB2-84C5-DD6A02801408}" destId="{61706C61-A4B4-42B7-8B70-B95F33A98B03}" srcOrd="1" destOrd="2" presId="urn:microsoft.com/office/officeart/2005/8/layout/vList4"/>
    <dgm:cxn modelId="{479B2E47-D522-49D8-B8F1-7341645FCAA4}" srcId="{1CC5482B-F3A5-45E6-898A-C2E8A7175557}" destId="{2ABBBAFA-33DA-4498-A005-0550574CDDC5}" srcOrd="0" destOrd="0" parTransId="{B6C53BDF-52E9-4E37-A78B-FB9307BBAA2F}" sibTransId="{A05A7961-186F-4606-B3B2-2545A502FCC3}"/>
    <dgm:cxn modelId="{2E85A947-E80F-4693-841A-BCC538862F94}" type="presOf" srcId="{8F50F670-C068-42B5-814F-5E8DBC6A43C5}" destId="{A3630A1A-CE87-47BB-888D-8A550EE43496}" srcOrd="0" destOrd="2" presId="urn:microsoft.com/office/officeart/2005/8/layout/vList4"/>
    <dgm:cxn modelId="{44D3E248-620C-4552-97F4-B6FEEE6A9A89}" srcId="{1CC5482B-F3A5-45E6-898A-C2E8A7175557}" destId="{BF88A37D-A1C8-42CF-857D-60C8827D2C50}" srcOrd="2" destOrd="0" parTransId="{1B4ACEC5-7FD5-472C-BDD3-01E3D6FEA481}" sibTransId="{B94D73F0-1E60-4220-9BCA-43EE651614B0}"/>
    <dgm:cxn modelId="{7D83B749-3125-4EB0-949A-1C4652C4AFDD}" type="presOf" srcId="{B9BA18D1-2F97-476E-946C-5FBF65F6F10D}" destId="{D02AC094-D318-46DD-BE4D-3F1AE5127D37}" srcOrd="0" destOrd="2" presId="urn:microsoft.com/office/officeart/2005/8/layout/vList4"/>
    <dgm:cxn modelId="{FB3CAB51-4BE5-4487-8DB6-EBECDCE4ABC7}" srcId="{7DCA9D98-5329-494F-9511-FFCA81144EF7}" destId="{20211141-1C19-4DBD-A476-E9AA43AF79EC}" srcOrd="0" destOrd="0" parTransId="{197B539C-A643-4FB7-99B7-5FF3237186CA}" sibTransId="{FBA86972-CA21-48CF-AE04-FB4049B97361}"/>
    <dgm:cxn modelId="{E91DBB71-7E42-473B-AAB4-859D1DAB3A2F}" type="presOf" srcId="{8F50F670-C068-42B5-814F-5E8DBC6A43C5}" destId="{3AE97F91-B741-44BF-B46A-2672D62AAA09}" srcOrd="1" destOrd="2" presId="urn:microsoft.com/office/officeart/2005/8/layout/vList4"/>
    <dgm:cxn modelId="{6909BA52-41A5-4C84-8D6D-A7305A3CAEEF}" type="presOf" srcId="{AF8168B0-25A3-4351-88CE-6170FE7F0E2F}" destId="{A3630A1A-CE87-47BB-888D-8A550EE43496}" srcOrd="0" destOrd="0" presId="urn:microsoft.com/office/officeart/2005/8/layout/vList4"/>
    <dgm:cxn modelId="{C67F2C7E-6072-4D6B-973F-5878F4773F09}" type="presOf" srcId="{7DCA9D98-5329-494F-9511-FFCA81144EF7}" destId="{7D56D1C9-3A82-494D-8B5E-646A4B4C0577}" srcOrd="1" destOrd="0" presId="urn:microsoft.com/office/officeart/2005/8/layout/vList4"/>
    <dgm:cxn modelId="{FBAE487F-E669-4061-99F0-62E2B9E0FE9D}" type="presOf" srcId="{086AD7A0-AF5C-4941-A5E1-2F7CBAAFC2CE}" destId="{4BDBCBF7-4A35-4D42-851D-FF61CF7CFB17}" srcOrd="1" destOrd="2" presId="urn:microsoft.com/office/officeart/2005/8/layout/vList4"/>
    <dgm:cxn modelId="{0FC17A82-A6AA-4FAE-8D25-CBDB7DC60B8A}" type="presOf" srcId="{20211141-1C19-4DBD-A476-E9AA43AF79EC}" destId="{7D56D1C9-3A82-494D-8B5E-646A4B4C0577}" srcOrd="1" destOrd="1" presId="urn:microsoft.com/office/officeart/2005/8/layout/vList4"/>
    <dgm:cxn modelId="{2014A384-2C07-42DC-B4A0-CF5A2D935389}" type="presOf" srcId="{746AF1B5-3999-4148-8EC5-313B3C280CB7}" destId="{4BDBCBF7-4A35-4D42-851D-FF61CF7CFB17}" srcOrd="1" destOrd="1" presId="urn:microsoft.com/office/officeart/2005/8/layout/vList4"/>
    <dgm:cxn modelId="{22FA9498-5579-4020-934F-8A5770873F75}" type="presOf" srcId="{DAEAF7DE-8923-4320-ABA4-7EA4756D078E}" destId="{3AE97F91-B741-44BF-B46A-2672D62AAA09}" srcOrd="1" destOrd="1" presId="urn:microsoft.com/office/officeart/2005/8/layout/vList4"/>
    <dgm:cxn modelId="{8C47DA9C-E833-4EAA-9E8A-F2CE5C3806D8}" type="presOf" srcId="{BF88A37D-A1C8-42CF-857D-60C8827D2C50}" destId="{D22C5F9D-5C6C-4318-932B-432D872578FE}" srcOrd="0" destOrd="0" presId="urn:microsoft.com/office/officeart/2005/8/layout/vList4"/>
    <dgm:cxn modelId="{A27962A2-4599-4B55-9444-C025E3EA9976}" srcId="{1CC5482B-F3A5-45E6-898A-C2E8A7175557}" destId="{7DCA9D98-5329-494F-9511-FFCA81144EF7}" srcOrd="1" destOrd="0" parTransId="{346CCA6B-C2B1-466F-894E-50CEB4F6173E}" sibTransId="{52DDF036-EFC2-41EB-9DC9-125F03BE82FE}"/>
    <dgm:cxn modelId="{D93409A5-DF47-4D85-81AC-C6F115F3D833}" type="presOf" srcId="{DAEAF7DE-8923-4320-ABA4-7EA4756D078E}" destId="{A3630A1A-CE87-47BB-888D-8A550EE43496}" srcOrd="0" destOrd="1" presId="urn:microsoft.com/office/officeart/2005/8/layout/vList4"/>
    <dgm:cxn modelId="{4F27B0A5-B591-4ED0-B63C-1DD514F16B7D}" srcId="{AF8168B0-25A3-4351-88CE-6170FE7F0E2F}" destId="{DAEAF7DE-8923-4320-ABA4-7EA4756D078E}" srcOrd="0" destOrd="0" parTransId="{C8C02677-B346-4F2D-9D7D-DDDF6E2B27FE}" sibTransId="{2F0D375A-C177-42AE-B5E1-8C312B5CE3F7}"/>
    <dgm:cxn modelId="{947C9BA9-A5C2-4D57-A627-217AEF7D0394}" type="presOf" srcId="{7DCA9D98-5329-494F-9511-FFCA81144EF7}" destId="{D02AC094-D318-46DD-BE4D-3F1AE5127D37}" srcOrd="0" destOrd="0" presId="urn:microsoft.com/office/officeart/2005/8/layout/vList4"/>
    <dgm:cxn modelId="{2EE064AA-B751-4109-9C0C-A44A917F0B06}" type="presOf" srcId="{B9BA18D1-2F97-476E-946C-5FBF65F6F10D}" destId="{7D56D1C9-3A82-494D-8B5E-646A4B4C0577}" srcOrd="1" destOrd="2" presId="urn:microsoft.com/office/officeart/2005/8/layout/vList4"/>
    <dgm:cxn modelId="{A49398AD-1A45-4E6C-8FA5-E4C9C7F32EE2}" type="presOf" srcId="{086AD7A0-AF5C-4941-A5E1-2F7CBAAFC2CE}" destId="{8AA638DB-E5B3-4D51-8628-5C21B7C552DE}" srcOrd="0" destOrd="2" presId="urn:microsoft.com/office/officeart/2005/8/layout/vList4"/>
    <dgm:cxn modelId="{11CE2AB2-F865-4543-9833-CC72B6B76DA7}" srcId="{BF88A37D-A1C8-42CF-857D-60C8827D2C50}" destId="{2349F9C0-3A99-4DB2-84C5-DD6A02801408}" srcOrd="1" destOrd="0" parTransId="{1C17E8D8-1FD5-4770-B772-5CE6BE8A1290}" sibTransId="{AB406B6F-C695-4D60-B2D1-43F63BFB3C0E}"/>
    <dgm:cxn modelId="{1822FABC-AEAC-43F7-AC9A-DDB49133A609}" type="presOf" srcId="{3F51BBA0-88FC-4A20-BA38-A4F4A1AF5078}" destId="{61706C61-A4B4-42B7-8B70-B95F33A98B03}" srcOrd="1" destOrd="1" presId="urn:microsoft.com/office/officeart/2005/8/layout/vList4"/>
    <dgm:cxn modelId="{5E27C6CD-0464-4FA9-A9B1-781103D1FCD2}" type="presOf" srcId="{2ABBBAFA-33DA-4498-A005-0550574CDDC5}" destId="{4BDBCBF7-4A35-4D42-851D-FF61CF7CFB17}" srcOrd="1" destOrd="0" presId="urn:microsoft.com/office/officeart/2005/8/layout/vList4"/>
    <dgm:cxn modelId="{CC0B7CD5-8E96-4DD1-8685-87138AAB8E54}" type="presOf" srcId="{AF8168B0-25A3-4351-88CE-6170FE7F0E2F}" destId="{3AE97F91-B741-44BF-B46A-2672D62AAA09}" srcOrd="1" destOrd="0" presId="urn:microsoft.com/office/officeart/2005/8/layout/vList4"/>
    <dgm:cxn modelId="{FA0F7DEC-A45A-4864-A14F-3BA4CD1856BC}" srcId="{BF88A37D-A1C8-42CF-857D-60C8827D2C50}" destId="{3F51BBA0-88FC-4A20-BA38-A4F4A1AF5078}" srcOrd="0" destOrd="0" parTransId="{F376F9FD-C3A5-49A7-8188-24F18F0E2C84}" sibTransId="{0C2FE543-939C-470B-A49F-A6E289CE01CE}"/>
    <dgm:cxn modelId="{E39DB5F3-5DBF-4017-93E0-7C6F2BD20B63}" srcId="{2ABBBAFA-33DA-4498-A005-0550574CDDC5}" destId="{746AF1B5-3999-4148-8EC5-313B3C280CB7}" srcOrd="0" destOrd="0" parTransId="{CD1A1E12-CADB-450F-8562-520F285478F2}" sibTransId="{BB08D650-45B5-4425-B062-B938F0D07DC9}"/>
    <dgm:cxn modelId="{9CEAA7F4-03A1-4BD4-A967-5E251F0E9EDB}" type="presOf" srcId="{2349F9C0-3A99-4DB2-84C5-DD6A02801408}" destId="{D22C5F9D-5C6C-4318-932B-432D872578FE}" srcOrd="0" destOrd="2" presId="urn:microsoft.com/office/officeart/2005/8/layout/vList4"/>
    <dgm:cxn modelId="{981257FB-14FC-4100-9854-4EB7A3C54623}" type="presOf" srcId="{746AF1B5-3999-4148-8EC5-313B3C280CB7}" destId="{8AA638DB-E5B3-4D51-8628-5C21B7C552DE}" srcOrd="0" destOrd="1" presId="urn:microsoft.com/office/officeart/2005/8/layout/vList4"/>
    <dgm:cxn modelId="{B57F71FD-E65B-4F11-A6C0-257B71090248}" type="presOf" srcId="{20211141-1C19-4DBD-A476-E9AA43AF79EC}" destId="{D02AC094-D318-46DD-BE4D-3F1AE5127D37}" srcOrd="0" destOrd="1" presId="urn:microsoft.com/office/officeart/2005/8/layout/vList4"/>
    <dgm:cxn modelId="{CC397B8E-DA2E-48F9-B4F8-1BB70E66FF97}" type="presParOf" srcId="{D8585065-2414-49DE-8C0D-479F6D45F04A}" destId="{1E6FECD0-7BB0-4B71-AFE8-EC59BD59FFBA}" srcOrd="0" destOrd="0" presId="urn:microsoft.com/office/officeart/2005/8/layout/vList4"/>
    <dgm:cxn modelId="{5F019662-309D-4066-AE01-622D95D5D929}" type="presParOf" srcId="{1E6FECD0-7BB0-4B71-AFE8-EC59BD59FFBA}" destId="{8AA638DB-E5B3-4D51-8628-5C21B7C552DE}" srcOrd="0" destOrd="0" presId="urn:microsoft.com/office/officeart/2005/8/layout/vList4"/>
    <dgm:cxn modelId="{B29457F7-EDC3-486B-B86B-9D4961F98F63}" type="presParOf" srcId="{1E6FECD0-7BB0-4B71-AFE8-EC59BD59FFBA}" destId="{3FA26115-CAD9-4036-AC08-15A6AACAC2C7}" srcOrd="1" destOrd="0" presId="urn:microsoft.com/office/officeart/2005/8/layout/vList4"/>
    <dgm:cxn modelId="{754D29DF-CB61-418E-B137-E1C248A287E0}" type="presParOf" srcId="{1E6FECD0-7BB0-4B71-AFE8-EC59BD59FFBA}" destId="{4BDBCBF7-4A35-4D42-851D-FF61CF7CFB17}" srcOrd="2" destOrd="0" presId="urn:microsoft.com/office/officeart/2005/8/layout/vList4"/>
    <dgm:cxn modelId="{1F645233-64AA-4B3E-9634-AAE0C877804A}" type="presParOf" srcId="{D8585065-2414-49DE-8C0D-479F6D45F04A}" destId="{26D690FF-F18C-4ADC-879A-DF30E557CE85}" srcOrd="1" destOrd="0" presId="urn:microsoft.com/office/officeart/2005/8/layout/vList4"/>
    <dgm:cxn modelId="{B9641063-ACDC-43CA-B991-E4DB8585D818}" type="presParOf" srcId="{D8585065-2414-49DE-8C0D-479F6D45F04A}" destId="{0B642C0F-309F-4C63-B601-466E17B4E259}" srcOrd="2" destOrd="0" presId="urn:microsoft.com/office/officeart/2005/8/layout/vList4"/>
    <dgm:cxn modelId="{DEE35279-C08C-4551-8EDE-DF8D66862A49}" type="presParOf" srcId="{0B642C0F-309F-4C63-B601-466E17B4E259}" destId="{D02AC094-D318-46DD-BE4D-3F1AE5127D37}" srcOrd="0" destOrd="0" presId="urn:microsoft.com/office/officeart/2005/8/layout/vList4"/>
    <dgm:cxn modelId="{9FD1B770-6D64-4BC3-BA41-238F85EB1FB2}" type="presParOf" srcId="{0B642C0F-309F-4C63-B601-466E17B4E259}" destId="{853BEAC7-E14A-4C1F-B494-06638F6CEF64}" srcOrd="1" destOrd="0" presId="urn:microsoft.com/office/officeart/2005/8/layout/vList4"/>
    <dgm:cxn modelId="{93CFB3AF-3D18-4FCF-9091-94283CDAB8DE}" type="presParOf" srcId="{0B642C0F-309F-4C63-B601-466E17B4E259}" destId="{7D56D1C9-3A82-494D-8B5E-646A4B4C0577}" srcOrd="2" destOrd="0" presId="urn:microsoft.com/office/officeart/2005/8/layout/vList4"/>
    <dgm:cxn modelId="{867A66DD-F386-4B13-BA7E-A167B0B68535}" type="presParOf" srcId="{D8585065-2414-49DE-8C0D-479F6D45F04A}" destId="{7F2B6F30-2C26-4731-BAFB-54B59103EE80}" srcOrd="3" destOrd="0" presId="urn:microsoft.com/office/officeart/2005/8/layout/vList4"/>
    <dgm:cxn modelId="{EF7A1982-8292-4B9A-A958-37CD67BAB7B5}" type="presParOf" srcId="{D8585065-2414-49DE-8C0D-479F6D45F04A}" destId="{3CF038C5-C06C-4FF3-B748-96E379CA214B}" srcOrd="4" destOrd="0" presId="urn:microsoft.com/office/officeart/2005/8/layout/vList4"/>
    <dgm:cxn modelId="{BE7AF513-423C-49C6-A2C1-D7166481CEB9}" type="presParOf" srcId="{3CF038C5-C06C-4FF3-B748-96E379CA214B}" destId="{D22C5F9D-5C6C-4318-932B-432D872578FE}" srcOrd="0" destOrd="0" presId="urn:microsoft.com/office/officeart/2005/8/layout/vList4"/>
    <dgm:cxn modelId="{BC6E51B9-5E4B-4B18-8844-714AB5DA2ABB}" type="presParOf" srcId="{3CF038C5-C06C-4FF3-B748-96E379CA214B}" destId="{DEEDBF26-FD16-48BC-A432-02FD3FC94449}" srcOrd="1" destOrd="0" presId="urn:microsoft.com/office/officeart/2005/8/layout/vList4"/>
    <dgm:cxn modelId="{7E05547B-45F4-479E-AEBB-B4417415DC87}" type="presParOf" srcId="{3CF038C5-C06C-4FF3-B748-96E379CA214B}" destId="{61706C61-A4B4-42B7-8B70-B95F33A98B03}" srcOrd="2" destOrd="0" presId="urn:microsoft.com/office/officeart/2005/8/layout/vList4"/>
    <dgm:cxn modelId="{98FE810E-08C4-48E4-B55F-8E7C273294F2}" type="presParOf" srcId="{D8585065-2414-49DE-8C0D-479F6D45F04A}" destId="{58761208-B53A-4801-B9BA-194A89817AC1}" srcOrd="5" destOrd="0" presId="urn:microsoft.com/office/officeart/2005/8/layout/vList4"/>
    <dgm:cxn modelId="{5F8886E6-10F7-4ADF-B65F-47B174C7FEE6}" type="presParOf" srcId="{D8585065-2414-49DE-8C0D-479F6D45F04A}" destId="{CF853A88-DA2A-4DC5-A438-5AE0F408E8B4}" srcOrd="6" destOrd="0" presId="urn:microsoft.com/office/officeart/2005/8/layout/vList4"/>
    <dgm:cxn modelId="{2877CC0A-F19A-4537-84D0-AB2DA6A3BF49}" type="presParOf" srcId="{CF853A88-DA2A-4DC5-A438-5AE0F408E8B4}" destId="{A3630A1A-CE87-47BB-888D-8A550EE43496}" srcOrd="0" destOrd="0" presId="urn:microsoft.com/office/officeart/2005/8/layout/vList4"/>
    <dgm:cxn modelId="{6F38600C-CABE-4213-AD4D-1B13D0B507B0}" type="presParOf" srcId="{CF853A88-DA2A-4DC5-A438-5AE0F408E8B4}" destId="{3F6838BF-31D6-4C52-B1DE-29D520A536E3}" srcOrd="1" destOrd="0" presId="urn:microsoft.com/office/officeart/2005/8/layout/vList4"/>
    <dgm:cxn modelId="{0BA742CA-225C-471F-B71A-816D2465F378}" type="presParOf" srcId="{CF853A88-DA2A-4DC5-A438-5AE0F408E8B4}" destId="{3AE97F91-B741-44BF-B46A-2672D62AAA0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C5482B-F3A5-45E6-898A-C2E8A7175557}" type="doc">
      <dgm:prSet loTypeId="urn:microsoft.com/office/officeart/2005/8/layout/vList4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ABBBAFA-33DA-4498-A005-0550574CDDC5}">
      <dgm:prSet phldrT="[Text]" custT="1"/>
      <dgm:spPr>
        <a:ln>
          <a:solidFill>
            <a:schemeClr val="accent3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1" dirty="0">
              <a:latin typeface="Georgia" panose="02040502050405020303" pitchFamily="18" charset="0"/>
            </a:rPr>
            <a:t>Enrollment and Training</a:t>
          </a:r>
        </a:p>
      </dgm:t>
    </dgm:pt>
    <dgm:pt modelId="{B6C53BDF-52E9-4E37-A78B-FB9307BBAA2F}" type="parTrans" cxnId="{479B2E47-D522-49D8-B8F1-7341645FCAA4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A05A7961-186F-4606-B3B2-2545A502FCC3}" type="sibTrans" cxnId="{479B2E47-D522-49D8-B8F1-7341645FCAA4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746AF1B5-3999-4148-8EC5-313B3C280CB7}">
      <dgm:prSet phldrT="[Text]" custT="1"/>
      <dgm:spPr>
        <a:ln>
          <a:solidFill>
            <a:schemeClr val="accent3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Quick verification and enrollment of service providers</a:t>
          </a:r>
        </a:p>
      </dgm:t>
    </dgm:pt>
    <dgm:pt modelId="{CD1A1E12-CADB-450F-8562-520F285478F2}" type="parTrans" cxnId="{E39DB5F3-5DBF-4017-93E0-7C6F2BD20B63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BB08D650-45B5-4425-B062-B938F0D07DC9}" type="sibTrans" cxnId="{E39DB5F3-5DBF-4017-93E0-7C6F2BD20B63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086AD7A0-AF5C-4941-A5E1-2F7CBAAFC2CE}">
      <dgm:prSet phldrT="[Text]" custT="1"/>
      <dgm:spPr>
        <a:ln>
          <a:solidFill>
            <a:schemeClr val="accent3">
              <a:lumMod val="75000"/>
            </a:schemeClr>
          </a:solidFill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Customer Service Training</a:t>
          </a:r>
        </a:p>
      </dgm:t>
    </dgm:pt>
    <dgm:pt modelId="{0DCEF3A1-0E1F-4412-B073-F97BF31A5C48}" type="parTrans" cxnId="{D2AADE1F-6768-40A6-B64F-4A48BA9D6988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309335FE-077A-42FB-A3E0-69162BC38F1D}" type="sibTrans" cxnId="{D2AADE1F-6768-40A6-B64F-4A48BA9D6988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7DCA9D98-5329-494F-9511-FFCA81144EF7}">
      <dgm:prSet phldrT="[Text]"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1" dirty="0">
              <a:latin typeface="Georgia" panose="02040502050405020303" pitchFamily="18" charset="0"/>
            </a:rPr>
            <a:t>Generation of Reports</a:t>
          </a:r>
        </a:p>
      </dgm:t>
    </dgm:pt>
    <dgm:pt modelId="{346CCA6B-C2B1-466F-894E-50CEB4F6173E}" type="parTrans" cxnId="{A27962A2-4599-4B55-9444-C025E3EA9976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52DDF036-EFC2-41EB-9DC9-125F03BE82FE}" type="sibTrans" cxnId="{A27962A2-4599-4B55-9444-C025E3EA9976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20211141-1C19-4DBD-A476-E9AA43AF79EC}">
      <dgm:prSet phldrT="[Text]"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Collect business data</a:t>
          </a:r>
        </a:p>
      </dgm:t>
    </dgm:pt>
    <dgm:pt modelId="{197B539C-A643-4FB7-99B7-5FF3237186CA}" type="parTrans" cxnId="{FB3CAB51-4BE5-4487-8DB6-EBECDCE4ABC7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FBA86972-CA21-48CF-AE04-FB4049B97361}" type="sibTrans" cxnId="{FB3CAB51-4BE5-4487-8DB6-EBECDCE4ABC7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BF88A37D-A1C8-42CF-857D-60C8827D2C50}">
      <dgm:prSet phldrT="[Text]"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1" dirty="0">
              <a:latin typeface="Georgia" panose="02040502050405020303" pitchFamily="18" charset="0"/>
            </a:rPr>
            <a:t>Customer Driven Service Offerings</a:t>
          </a:r>
        </a:p>
      </dgm:t>
    </dgm:pt>
    <dgm:pt modelId="{1B4ACEC5-7FD5-472C-BDD3-01E3D6FEA481}" type="parTrans" cxnId="{44D3E248-620C-4552-97F4-B6FEEE6A9A89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B94D73F0-1E60-4220-9BCA-43EE651614B0}" type="sibTrans" cxnId="{44D3E248-620C-4552-97F4-B6FEEE6A9A89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3F51BBA0-88FC-4A20-BA38-A4F4A1AF5078}">
      <dgm:prSet phldrT="[Text]"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AI driven business analytics</a:t>
          </a:r>
        </a:p>
      </dgm:t>
    </dgm:pt>
    <dgm:pt modelId="{F376F9FD-C3A5-49A7-8188-24F18F0E2C84}" type="parTrans" cxnId="{FA0F7DEC-A45A-4864-A14F-3BA4CD1856BC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0C2FE543-939C-470B-A49F-A6E289CE01CE}" type="sibTrans" cxnId="{FA0F7DEC-A45A-4864-A14F-3BA4CD1856BC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2349F9C0-3A99-4DB2-84C5-DD6A02801408}">
      <dgm:prSet phldrT="[Text]"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Customized CRM solutions</a:t>
          </a:r>
        </a:p>
      </dgm:t>
    </dgm:pt>
    <dgm:pt modelId="{1C17E8D8-1FD5-4770-B772-5CE6BE8A1290}" type="parTrans" cxnId="{11CE2AB2-F865-4543-9833-CC72B6B76DA7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AB406B6F-C695-4D60-B2D1-43F63BFB3C0E}" type="sibTrans" cxnId="{11CE2AB2-F865-4543-9833-CC72B6B76DA7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267E4DDE-930D-46E5-9C92-87A74E1DE9CD}">
      <dgm:prSet phldrT="[Text]"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dirty="0">
              <a:latin typeface="Georgia" panose="02040502050405020303" pitchFamily="18" charset="0"/>
            </a:rPr>
            <a:t>Generate insightful reports and metrics</a:t>
          </a:r>
        </a:p>
      </dgm:t>
    </dgm:pt>
    <dgm:pt modelId="{492BBECE-2042-4D24-BA17-05CD52972B96}" type="parTrans" cxnId="{76734449-DD9B-4DDF-98CF-A71DA482D468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488409D5-E7A0-4C3C-A83F-CDB52E5CA490}" type="sibTrans" cxnId="{76734449-DD9B-4DDF-98CF-A71DA482D468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3BAC620B-06B5-4982-B65B-15841B1AA8B7}">
      <dgm:prSet phldrT="[Text]"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1" dirty="0">
              <a:latin typeface="Georgia" panose="02040502050405020303" pitchFamily="18" charset="0"/>
            </a:rPr>
            <a:t>Review and Ratings</a:t>
          </a:r>
        </a:p>
      </dgm:t>
    </dgm:pt>
    <dgm:pt modelId="{E1B90F83-F195-45D1-BADE-B0862BE046E9}" type="parTrans" cxnId="{EB82AEE8-8A2B-47CD-967E-87F6131F19E0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24C1EC7A-0525-49D8-8B18-056C509D5B6D}" type="sibTrans" cxnId="{EB82AEE8-8A2B-47CD-967E-87F6131F19E0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84790EB1-FAB6-438F-8968-933D3DAD1EB1}">
      <dgm:prSet phldrT="[Text]"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1400" dirty="0">
            <a:latin typeface="Georgia" panose="02040502050405020303" pitchFamily="18" charset="0"/>
          </a:endParaRPr>
        </a:p>
      </dgm:t>
    </dgm:pt>
    <dgm:pt modelId="{897ABD49-627A-4D6D-9478-6C88762F051D}" type="parTrans" cxnId="{4811B9E6-66D8-46AE-A7C4-741D5E3B2994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418123FC-B627-4566-AEF9-B2754FE75A6C}" type="sibTrans" cxnId="{4811B9E6-66D8-46AE-A7C4-741D5E3B2994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E187DB30-A5EE-4C0C-8B9F-1830F4579B2F}">
      <dgm:prSet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0" dirty="0">
              <a:latin typeface="Georgia" panose="02040502050405020303" pitchFamily="18" charset="0"/>
            </a:rPr>
            <a:t>Customers rate professionals</a:t>
          </a:r>
        </a:p>
      </dgm:t>
    </dgm:pt>
    <dgm:pt modelId="{B17AFF9D-7458-4FE1-8ACE-E04FE837EFB8}" type="parTrans" cxnId="{8678A398-3840-40F7-BAF5-33F8AA467572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E4B8CB3C-92DB-4DFC-BCB6-8FC8749C3E72}" type="sibTrans" cxnId="{8678A398-3840-40F7-BAF5-33F8AA467572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B3BE8161-B3F0-4ED2-8483-9A5E4D40BCC0}">
      <dgm:prSet custT="1"/>
      <dgm:spPr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0" dirty="0">
              <a:latin typeface="Georgia" panose="02040502050405020303" pitchFamily="18" charset="0"/>
            </a:rPr>
            <a:t> Skills management of professional based on rating and reviews</a:t>
          </a:r>
        </a:p>
      </dgm:t>
    </dgm:pt>
    <dgm:pt modelId="{62868DB4-9134-40B8-8F6F-900F6271F28B}" type="parTrans" cxnId="{F7432E9B-5CA7-4DC4-8D08-C6587FD64284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BB0D4F1B-961D-470E-B019-4FF13749CA18}" type="sibTrans" cxnId="{F7432E9B-5CA7-4DC4-8D08-C6587FD64284}">
      <dgm:prSet/>
      <dgm:spPr/>
      <dgm:t>
        <a:bodyPr/>
        <a:lstStyle/>
        <a:p>
          <a:endParaRPr lang="en-US" sz="2000">
            <a:latin typeface="Georgia" panose="02040502050405020303" pitchFamily="18" charset="0"/>
          </a:endParaRPr>
        </a:p>
      </dgm:t>
    </dgm:pt>
    <dgm:pt modelId="{D8585065-2414-49DE-8C0D-479F6D45F04A}" type="pres">
      <dgm:prSet presAssocID="{1CC5482B-F3A5-45E6-898A-C2E8A7175557}" presName="linear" presStyleCnt="0">
        <dgm:presLayoutVars>
          <dgm:dir/>
          <dgm:resizeHandles val="exact"/>
        </dgm:presLayoutVars>
      </dgm:prSet>
      <dgm:spPr/>
    </dgm:pt>
    <dgm:pt modelId="{1E6FECD0-7BB0-4B71-AFE8-EC59BD59FFBA}" type="pres">
      <dgm:prSet presAssocID="{2ABBBAFA-33DA-4498-A005-0550574CDDC5}" presName="comp" presStyleCnt="0"/>
      <dgm:spPr/>
    </dgm:pt>
    <dgm:pt modelId="{8AA638DB-E5B3-4D51-8628-5C21B7C552DE}" type="pres">
      <dgm:prSet presAssocID="{2ABBBAFA-33DA-4498-A005-0550574CDDC5}" presName="box" presStyleLbl="node1" presStyleIdx="0" presStyleCnt="4"/>
      <dgm:spPr/>
    </dgm:pt>
    <dgm:pt modelId="{3FA26115-CAD9-4036-AC08-15A6AACAC2C7}" type="pres">
      <dgm:prSet presAssocID="{2ABBBAFA-33DA-4498-A005-0550574CDDC5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BDBCBF7-4A35-4D42-851D-FF61CF7CFB17}" type="pres">
      <dgm:prSet presAssocID="{2ABBBAFA-33DA-4498-A005-0550574CDDC5}" presName="text" presStyleLbl="node1" presStyleIdx="0" presStyleCnt="4">
        <dgm:presLayoutVars>
          <dgm:bulletEnabled val="1"/>
        </dgm:presLayoutVars>
      </dgm:prSet>
      <dgm:spPr/>
    </dgm:pt>
    <dgm:pt modelId="{26D690FF-F18C-4ADC-879A-DF30E557CE85}" type="pres">
      <dgm:prSet presAssocID="{A05A7961-186F-4606-B3B2-2545A502FCC3}" presName="spacer" presStyleCnt="0"/>
      <dgm:spPr/>
    </dgm:pt>
    <dgm:pt modelId="{0B642C0F-309F-4C63-B601-466E17B4E259}" type="pres">
      <dgm:prSet presAssocID="{7DCA9D98-5329-494F-9511-FFCA81144EF7}" presName="comp" presStyleCnt="0"/>
      <dgm:spPr/>
    </dgm:pt>
    <dgm:pt modelId="{D02AC094-D318-46DD-BE4D-3F1AE5127D37}" type="pres">
      <dgm:prSet presAssocID="{7DCA9D98-5329-494F-9511-FFCA81144EF7}" presName="box" presStyleLbl="node1" presStyleIdx="1" presStyleCnt="4"/>
      <dgm:spPr/>
    </dgm:pt>
    <dgm:pt modelId="{853BEAC7-E14A-4C1F-B494-06638F6CEF64}" type="pres">
      <dgm:prSet presAssocID="{7DCA9D98-5329-494F-9511-FFCA81144EF7}" presName="img" presStyleLbl="fgImgPlace1" presStyleIdx="1" presStyleCnt="4" custLinFactNeighborX="-36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D56D1C9-3A82-494D-8B5E-646A4B4C0577}" type="pres">
      <dgm:prSet presAssocID="{7DCA9D98-5329-494F-9511-FFCA81144EF7}" presName="text" presStyleLbl="node1" presStyleIdx="1" presStyleCnt="4">
        <dgm:presLayoutVars>
          <dgm:bulletEnabled val="1"/>
        </dgm:presLayoutVars>
      </dgm:prSet>
      <dgm:spPr/>
    </dgm:pt>
    <dgm:pt modelId="{7F2B6F30-2C26-4731-BAFB-54B59103EE80}" type="pres">
      <dgm:prSet presAssocID="{52DDF036-EFC2-41EB-9DC9-125F03BE82FE}" presName="spacer" presStyleCnt="0"/>
      <dgm:spPr/>
    </dgm:pt>
    <dgm:pt modelId="{FC49AD44-5864-45D5-BB16-5E01FBA2A1AC}" type="pres">
      <dgm:prSet presAssocID="{3BAC620B-06B5-4982-B65B-15841B1AA8B7}" presName="comp" presStyleCnt="0"/>
      <dgm:spPr/>
    </dgm:pt>
    <dgm:pt modelId="{D3A03424-0ADD-46E0-BB60-34185A879168}" type="pres">
      <dgm:prSet presAssocID="{3BAC620B-06B5-4982-B65B-15841B1AA8B7}" presName="box" presStyleLbl="node1" presStyleIdx="2" presStyleCnt="4"/>
      <dgm:spPr/>
    </dgm:pt>
    <dgm:pt modelId="{7BCA8CF3-CC7B-4200-B203-0D479CB12AF4}" type="pres">
      <dgm:prSet presAssocID="{3BAC620B-06B5-4982-B65B-15841B1AA8B7}" presName="img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6D683A1C-4A0A-40E1-9EEC-9EA41B5C7035}" type="pres">
      <dgm:prSet presAssocID="{3BAC620B-06B5-4982-B65B-15841B1AA8B7}" presName="text" presStyleLbl="node1" presStyleIdx="2" presStyleCnt="4">
        <dgm:presLayoutVars>
          <dgm:bulletEnabled val="1"/>
        </dgm:presLayoutVars>
      </dgm:prSet>
      <dgm:spPr/>
    </dgm:pt>
    <dgm:pt modelId="{D71922A4-8C6F-4862-948E-542FE6D1AF8C}" type="pres">
      <dgm:prSet presAssocID="{24C1EC7A-0525-49D8-8B18-056C509D5B6D}" presName="spacer" presStyleCnt="0"/>
      <dgm:spPr/>
    </dgm:pt>
    <dgm:pt modelId="{3CF038C5-C06C-4FF3-B748-96E379CA214B}" type="pres">
      <dgm:prSet presAssocID="{BF88A37D-A1C8-42CF-857D-60C8827D2C50}" presName="comp" presStyleCnt="0"/>
      <dgm:spPr/>
    </dgm:pt>
    <dgm:pt modelId="{D22C5F9D-5C6C-4318-932B-432D872578FE}" type="pres">
      <dgm:prSet presAssocID="{BF88A37D-A1C8-42CF-857D-60C8827D2C50}" presName="box" presStyleLbl="node1" presStyleIdx="3" presStyleCnt="4"/>
      <dgm:spPr/>
    </dgm:pt>
    <dgm:pt modelId="{DEEDBF26-FD16-48BC-A432-02FD3FC94449}" type="pres">
      <dgm:prSet presAssocID="{BF88A37D-A1C8-42CF-857D-60C8827D2C50}" presName="img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1706C61-A4B4-42B7-8B70-B95F33A98B03}" type="pres">
      <dgm:prSet presAssocID="{BF88A37D-A1C8-42CF-857D-60C8827D2C50}" presName="text" presStyleLbl="node1" presStyleIdx="3" presStyleCnt="4">
        <dgm:presLayoutVars>
          <dgm:bulletEnabled val="1"/>
        </dgm:presLayoutVars>
      </dgm:prSet>
      <dgm:spPr/>
    </dgm:pt>
  </dgm:ptLst>
  <dgm:cxnLst>
    <dgm:cxn modelId="{FBD7C90E-DA91-4CF4-8DBC-0D70F55E0818}" type="presOf" srcId="{BF88A37D-A1C8-42CF-857D-60C8827D2C50}" destId="{61706C61-A4B4-42B7-8B70-B95F33A98B03}" srcOrd="1" destOrd="0" presId="urn:microsoft.com/office/officeart/2005/8/layout/vList4"/>
    <dgm:cxn modelId="{1B510712-3B26-4182-8DAF-60CB8EECF81F}" type="presOf" srcId="{3BAC620B-06B5-4982-B65B-15841B1AA8B7}" destId="{6D683A1C-4A0A-40E1-9EEC-9EA41B5C7035}" srcOrd="1" destOrd="0" presId="urn:microsoft.com/office/officeart/2005/8/layout/vList4"/>
    <dgm:cxn modelId="{9A97901D-534E-4F39-96ED-854E50011C44}" type="presOf" srcId="{B3BE8161-B3F0-4ED2-8483-9A5E4D40BCC0}" destId="{D3A03424-0ADD-46E0-BB60-34185A879168}" srcOrd="0" destOrd="2" presId="urn:microsoft.com/office/officeart/2005/8/layout/vList4"/>
    <dgm:cxn modelId="{D2AADE1F-6768-40A6-B64F-4A48BA9D6988}" srcId="{2ABBBAFA-33DA-4498-A005-0550574CDDC5}" destId="{086AD7A0-AF5C-4941-A5E1-2F7CBAAFC2CE}" srcOrd="1" destOrd="0" parTransId="{0DCEF3A1-0E1F-4412-B073-F97BF31A5C48}" sibTransId="{309335FE-077A-42FB-A3E0-69162BC38F1D}"/>
    <dgm:cxn modelId="{1E72482C-2934-4853-BD13-FFAB5C4DC8A8}" type="presOf" srcId="{2ABBBAFA-33DA-4498-A005-0550574CDDC5}" destId="{8AA638DB-E5B3-4D51-8628-5C21B7C552DE}" srcOrd="0" destOrd="0" presId="urn:microsoft.com/office/officeart/2005/8/layout/vList4"/>
    <dgm:cxn modelId="{F1D90630-13C4-4100-A6D7-A1926BEDC9ED}" type="presOf" srcId="{3F51BBA0-88FC-4A20-BA38-A4F4A1AF5078}" destId="{D22C5F9D-5C6C-4318-932B-432D872578FE}" srcOrd="0" destOrd="1" presId="urn:microsoft.com/office/officeart/2005/8/layout/vList4"/>
    <dgm:cxn modelId="{9E0F9E42-D300-4923-8732-3F3A45B81267}" type="presOf" srcId="{1CC5482B-F3A5-45E6-898A-C2E8A7175557}" destId="{D8585065-2414-49DE-8C0D-479F6D45F04A}" srcOrd="0" destOrd="0" presId="urn:microsoft.com/office/officeart/2005/8/layout/vList4"/>
    <dgm:cxn modelId="{D1A73C44-06CA-4348-A2C4-43119A14ACB4}" type="presOf" srcId="{2349F9C0-3A99-4DB2-84C5-DD6A02801408}" destId="{61706C61-A4B4-42B7-8B70-B95F33A98B03}" srcOrd="1" destOrd="2" presId="urn:microsoft.com/office/officeart/2005/8/layout/vList4"/>
    <dgm:cxn modelId="{479B2E47-D522-49D8-B8F1-7341645FCAA4}" srcId="{1CC5482B-F3A5-45E6-898A-C2E8A7175557}" destId="{2ABBBAFA-33DA-4498-A005-0550574CDDC5}" srcOrd="0" destOrd="0" parTransId="{B6C53BDF-52E9-4E37-A78B-FB9307BBAA2F}" sibTransId="{A05A7961-186F-4606-B3B2-2545A502FCC3}"/>
    <dgm:cxn modelId="{44D3E248-620C-4552-97F4-B6FEEE6A9A89}" srcId="{1CC5482B-F3A5-45E6-898A-C2E8A7175557}" destId="{BF88A37D-A1C8-42CF-857D-60C8827D2C50}" srcOrd="3" destOrd="0" parTransId="{1B4ACEC5-7FD5-472C-BDD3-01E3D6FEA481}" sibTransId="{B94D73F0-1E60-4220-9BCA-43EE651614B0}"/>
    <dgm:cxn modelId="{76734449-DD9B-4DDF-98CF-A71DA482D468}" srcId="{7DCA9D98-5329-494F-9511-FFCA81144EF7}" destId="{267E4DDE-930D-46E5-9C92-87A74E1DE9CD}" srcOrd="1" destOrd="0" parTransId="{492BBECE-2042-4D24-BA17-05CD52972B96}" sibTransId="{488409D5-E7A0-4C3C-A83F-CDB52E5CA490}"/>
    <dgm:cxn modelId="{29A9A44C-82DC-4918-8D6C-E95247794582}" type="presOf" srcId="{E187DB30-A5EE-4C0C-8B9F-1830F4579B2F}" destId="{D3A03424-0ADD-46E0-BB60-34185A879168}" srcOrd="0" destOrd="1" presId="urn:microsoft.com/office/officeart/2005/8/layout/vList4"/>
    <dgm:cxn modelId="{7376F070-2C07-4351-9E73-170281BFFDE8}" type="presOf" srcId="{3BAC620B-06B5-4982-B65B-15841B1AA8B7}" destId="{D3A03424-0ADD-46E0-BB60-34185A879168}" srcOrd="0" destOrd="0" presId="urn:microsoft.com/office/officeart/2005/8/layout/vList4"/>
    <dgm:cxn modelId="{FB3CAB51-4BE5-4487-8DB6-EBECDCE4ABC7}" srcId="{7DCA9D98-5329-494F-9511-FFCA81144EF7}" destId="{20211141-1C19-4DBD-A476-E9AA43AF79EC}" srcOrd="0" destOrd="0" parTransId="{197B539C-A643-4FB7-99B7-5FF3237186CA}" sibTransId="{FBA86972-CA21-48CF-AE04-FB4049B97361}"/>
    <dgm:cxn modelId="{B42D5775-1DC1-4D2A-9393-DDA28A08D792}" type="presOf" srcId="{84790EB1-FAB6-438F-8968-933D3DAD1EB1}" destId="{D3A03424-0ADD-46E0-BB60-34185A879168}" srcOrd="0" destOrd="3" presId="urn:microsoft.com/office/officeart/2005/8/layout/vList4"/>
    <dgm:cxn modelId="{802E7E59-5FC7-4805-BCBC-68B83CB9D65A}" type="presOf" srcId="{267E4DDE-930D-46E5-9C92-87A74E1DE9CD}" destId="{D02AC094-D318-46DD-BE4D-3F1AE5127D37}" srcOrd="0" destOrd="2" presId="urn:microsoft.com/office/officeart/2005/8/layout/vList4"/>
    <dgm:cxn modelId="{C67F2C7E-6072-4D6B-973F-5878F4773F09}" type="presOf" srcId="{7DCA9D98-5329-494F-9511-FFCA81144EF7}" destId="{7D56D1C9-3A82-494D-8B5E-646A4B4C0577}" srcOrd="1" destOrd="0" presId="urn:microsoft.com/office/officeart/2005/8/layout/vList4"/>
    <dgm:cxn modelId="{FBAE487F-E669-4061-99F0-62E2B9E0FE9D}" type="presOf" srcId="{086AD7A0-AF5C-4941-A5E1-2F7CBAAFC2CE}" destId="{4BDBCBF7-4A35-4D42-851D-FF61CF7CFB17}" srcOrd="1" destOrd="2" presId="urn:microsoft.com/office/officeart/2005/8/layout/vList4"/>
    <dgm:cxn modelId="{0FC17A82-A6AA-4FAE-8D25-CBDB7DC60B8A}" type="presOf" srcId="{20211141-1C19-4DBD-A476-E9AA43AF79EC}" destId="{7D56D1C9-3A82-494D-8B5E-646A4B4C0577}" srcOrd="1" destOrd="1" presId="urn:microsoft.com/office/officeart/2005/8/layout/vList4"/>
    <dgm:cxn modelId="{2014A384-2C07-42DC-B4A0-CF5A2D935389}" type="presOf" srcId="{746AF1B5-3999-4148-8EC5-313B3C280CB7}" destId="{4BDBCBF7-4A35-4D42-851D-FF61CF7CFB17}" srcOrd="1" destOrd="1" presId="urn:microsoft.com/office/officeart/2005/8/layout/vList4"/>
    <dgm:cxn modelId="{8678A398-3840-40F7-BAF5-33F8AA467572}" srcId="{3BAC620B-06B5-4982-B65B-15841B1AA8B7}" destId="{E187DB30-A5EE-4C0C-8B9F-1830F4579B2F}" srcOrd="0" destOrd="0" parTransId="{B17AFF9D-7458-4FE1-8ACE-E04FE837EFB8}" sibTransId="{E4B8CB3C-92DB-4DFC-BCB6-8FC8749C3E72}"/>
    <dgm:cxn modelId="{F7432E9B-5CA7-4DC4-8D08-C6587FD64284}" srcId="{3BAC620B-06B5-4982-B65B-15841B1AA8B7}" destId="{B3BE8161-B3F0-4ED2-8483-9A5E4D40BCC0}" srcOrd="1" destOrd="0" parTransId="{62868DB4-9134-40B8-8F6F-900F6271F28B}" sibTransId="{BB0D4F1B-961D-470E-B019-4FF13749CA18}"/>
    <dgm:cxn modelId="{8C47DA9C-E833-4EAA-9E8A-F2CE5C3806D8}" type="presOf" srcId="{BF88A37D-A1C8-42CF-857D-60C8827D2C50}" destId="{D22C5F9D-5C6C-4318-932B-432D872578FE}" srcOrd="0" destOrd="0" presId="urn:microsoft.com/office/officeart/2005/8/layout/vList4"/>
    <dgm:cxn modelId="{A27962A2-4599-4B55-9444-C025E3EA9976}" srcId="{1CC5482B-F3A5-45E6-898A-C2E8A7175557}" destId="{7DCA9D98-5329-494F-9511-FFCA81144EF7}" srcOrd="1" destOrd="0" parTransId="{346CCA6B-C2B1-466F-894E-50CEB4F6173E}" sibTransId="{52DDF036-EFC2-41EB-9DC9-125F03BE82FE}"/>
    <dgm:cxn modelId="{947C9BA9-A5C2-4D57-A627-217AEF7D0394}" type="presOf" srcId="{7DCA9D98-5329-494F-9511-FFCA81144EF7}" destId="{D02AC094-D318-46DD-BE4D-3F1AE5127D37}" srcOrd="0" destOrd="0" presId="urn:microsoft.com/office/officeart/2005/8/layout/vList4"/>
    <dgm:cxn modelId="{A49398AD-1A45-4E6C-8FA5-E4C9C7F32EE2}" type="presOf" srcId="{086AD7A0-AF5C-4941-A5E1-2F7CBAAFC2CE}" destId="{8AA638DB-E5B3-4D51-8628-5C21B7C552DE}" srcOrd="0" destOrd="2" presId="urn:microsoft.com/office/officeart/2005/8/layout/vList4"/>
    <dgm:cxn modelId="{11CE2AB2-F865-4543-9833-CC72B6B76DA7}" srcId="{BF88A37D-A1C8-42CF-857D-60C8827D2C50}" destId="{2349F9C0-3A99-4DB2-84C5-DD6A02801408}" srcOrd="1" destOrd="0" parTransId="{1C17E8D8-1FD5-4770-B772-5CE6BE8A1290}" sibTransId="{AB406B6F-C695-4D60-B2D1-43F63BFB3C0E}"/>
    <dgm:cxn modelId="{1822FABC-AEAC-43F7-AC9A-DDB49133A609}" type="presOf" srcId="{3F51BBA0-88FC-4A20-BA38-A4F4A1AF5078}" destId="{61706C61-A4B4-42B7-8B70-B95F33A98B03}" srcOrd="1" destOrd="1" presId="urn:microsoft.com/office/officeart/2005/8/layout/vList4"/>
    <dgm:cxn modelId="{5E27C6CD-0464-4FA9-A9B1-781103D1FCD2}" type="presOf" srcId="{2ABBBAFA-33DA-4498-A005-0550574CDDC5}" destId="{4BDBCBF7-4A35-4D42-851D-FF61CF7CFB17}" srcOrd="1" destOrd="0" presId="urn:microsoft.com/office/officeart/2005/8/layout/vList4"/>
    <dgm:cxn modelId="{02C889D1-C54C-41EB-B355-BD8FD012CD89}" type="presOf" srcId="{E187DB30-A5EE-4C0C-8B9F-1830F4579B2F}" destId="{6D683A1C-4A0A-40E1-9EEC-9EA41B5C7035}" srcOrd="1" destOrd="1" presId="urn:microsoft.com/office/officeart/2005/8/layout/vList4"/>
    <dgm:cxn modelId="{4811B9E6-66D8-46AE-A7C4-741D5E3B2994}" srcId="{3BAC620B-06B5-4982-B65B-15841B1AA8B7}" destId="{84790EB1-FAB6-438F-8968-933D3DAD1EB1}" srcOrd="2" destOrd="0" parTransId="{897ABD49-627A-4D6D-9478-6C88762F051D}" sibTransId="{418123FC-B627-4566-AEF9-B2754FE75A6C}"/>
    <dgm:cxn modelId="{EB82AEE8-8A2B-47CD-967E-87F6131F19E0}" srcId="{1CC5482B-F3A5-45E6-898A-C2E8A7175557}" destId="{3BAC620B-06B5-4982-B65B-15841B1AA8B7}" srcOrd="2" destOrd="0" parTransId="{E1B90F83-F195-45D1-BADE-B0862BE046E9}" sibTransId="{24C1EC7A-0525-49D8-8B18-056C509D5B6D}"/>
    <dgm:cxn modelId="{FA0F7DEC-A45A-4864-A14F-3BA4CD1856BC}" srcId="{BF88A37D-A1C8-42CF-857D-60C8827D2C50}" destId="{3F51BBA0-88FC-4A20-BA38-A4F4A1AF5078}" srcOrd="0" destOrd="0" parTransId="{F376F9FD-C3A5-49A7-8188-24F18F0E2C84}" sibTransId="{0C2FE543-939C-470B-A49F-A6E289CE01CE}"/>
    <dgm:cxn modelId="{318E41ED-1B93-4701-8F03-003857CC843E}" type="presOf" srcId="{267E4DDE-930D-46E5-9C92-87A74E1DE9CD}" destId="{7D56D1C9-3A82-494D-8B5E-646A4B4C0577}" srcOrd="1" destOrd="2" presId="urn:microsoft.com/office/officeart/2005/8/layout/vList4"/>
    <dgm:cxn modelId="{D23866F2-C8B1-483D-8041-FA9EF3D30C57}" type="presOf" srcId="{B3BE8161-B3F0-4ED2-8483-9A5E4D40BCC0}" destId="{6D683A1C-4A0A-40E1-9EEC-9EA41B5C7035}" srcOrd="1" destOrd="2" presId="urn:microsoft.com/office/officeart/2005/8/layout/vList4"/>
    <dgm:cxn modelId="{E39DB5F3-5DBF-4017-93E0-7C6F2BD20B63}" srcId="{2ABBBAFA-33DA-4498-A005-0550574CDDC5}" destId="{746AF1B5-3999-4148-8EC5-313B3C280CB7}" srcOrd="0" destOrd="0" parTransId="{CD1A1E12-CADB-450F-8562-520F285478F2}" sibTransId="{BB08D650-45B5-4425-B062-B938F0D07DC9}"/>
    <dgm:cxn modelId="{9CEAA7F4-03A1-4BD4-A967-5E251F0E9EDB}" type="presOf" srcId="{2349F9C0-3A99-4DB2-84C5-DD6A02801408}" destId="{D22C5F9D-5C6C-4318-932B-432D872578FE}" srcOrd="0" destOrd="2" presId="urn:microsoft.com/office/officeart/2005/8/layout/vList4"/>
    <dgm:cxn modelId="{1F24D1F7-14E6-404E-B34F-D00593333CD3}" type="presOf" srcId="{84790EB1-FAB6-438F-8968-933D3DAD1EB1}" destId="{6D683A1C-4A0A-40E1-9EEC-9EA41B5C7035}" srcOrd="1" destOrd="3" presId="urn:microsoft.com/office/officeart/2005/8/layout/vList4"/>
    <dgm:cxn modelId="{981257FB-14FC-4100-9854-4EB7A3C54623}" type="presOf" srcId="{746AF1B5-3999-4148-8EC5-313B3C280CB7}" destId="{8AA638DB-E5B3-4D51-8628-5C21B7C552DE}" srcOrd="0" destOrd="1" presId="urn:microsoft.com/office/officeart/2005/8/layout/vList4"/>
    <dgm:cxn modelId="{B57F71FD-E65B-4F11-A6C0-257B71090248}" type="presOf" srcId="{20211141-1C19-4DBD-A476-E9AA43AF79EC}" destId="{D02AC094-D318-46DD-BE4D-3F1AE5127D37}" srcOrd="0" destOrd="1" presId="urn:microsoft.com/office/officeart/2005/8/layout/vList4"/>
    <dgm:cxn modelId="{CC397B8E-DA2E-48F9-B4F8-1BB70E66FF97}" type="presParOf" srcId="{D8585065-2414-49DE-8C0D-479F6D45F04A}" destId="{1E6FECD0-7BB0-4B71-AFE8-EC59BD59FFBA}" srcOrd="0" destOrd="0" presId="urn:microsoft.com/office/officeart/2005/8/layout/vList4"/>
    <dgm:cxn modelId="{5F019662-309D-4066-AE01-622D95D5D929}" type="presParOf" srcId="{1E6FECD0-7BB0-4B71-AFE8-EC59BD59FFBA}" destId="{8AA638DB-E5B3-4D51-8628-5C21B7C552DE}" srcOrd="0" destOrd="0" presId="urn:microsoft.com/office/officeart/2005/8/layout/vList4"/>
    <dgm:cxn modelId="{B29457F7-EDC3-486B-B86B-9D4961F98F63}" type="presParOf" srcId="{1E6FECD0-7BB0-4B71-AFE8-EC59BD59FFBA}" destId="{3FA26115-CAD9-4036-AC08-15A6AACAC2C7}" srcOrd="1" destOrd="0" presId="urn:microsoft.com/office/officeart/2005/8/layout/vList4"/>
    <dgm:cxn modelId="{754D29DF-CB61-418E-B137-E1C248A287E0}" type="presParOf" srcId="{1E6FECD0-7BB0-4B71-AFE8-EC59BD59FFBA}" destId="{4BDBCBF7-4A35-4D42-851D-FF61CF7CFB17}" srcOrd="2" destOrd="0" presId="urn:microsoft.com/office/officeart/2005/8/layout/vList4"/>
    <dgm:cxn modelId="{1F645233-64AA-4B3E-9634-AAE0C877804A}" type="presParOf" srcId="{D8585065-2414-49DE-8C0D-479F6D45F04A}" destId="{26D690FF-F18C-4ADC-879A-DF30E557CE85}" srcOrd="1" destOrd="0" presId="urn:microsoft.com/office/officeart/2005/8/layout/vList4"/>
    <dgm:cxn modelId="{B9641063-ACDC-43CA-B991-E4DB8585D818}" type="presParOf" srcId="{D8585065-2414-49DE-8C0D-479F6D45F04A}" destId="{0B642C0F-309F-4C63-B601-466E17B4E259}" srcOrd="2" destOrd="0" presId="urn:microsoft.com/office/officeart/2005/8/layout/vList4"/>
    <dgm:cxn modelId="{DEE35279-C08C-4551-8EDE-DF8D66862A49}" type="presParOf" srcId="{0B642C0F-309F-4C63-B601-466E17B4E259}" destId="{D02AC094-D318-46DD-BE4D-3F1AE5127D37}" srcOrd="0" destOrd="0" presId="urn:microsoft.com/office/officeart/2005/8/layout/vList4"/>
    <dgm:cxn modelId="{9FD1B770-6D64-4BC3-BA41-238F85EB1FB2}" type="presParOf" srcId="{0B642C0F-309F-4C63-B601-466E17B4E259}" destId="{853BEAC7-E14A-4C1F-B494-06638F6CEF64}" srcOrd="1" destOrd="0" presId="urn:microsoft.com/office/officeart/2005/8/layout/vList4"/>
    <dgm:cxn modelId="{93CFB3AF-3D18-4FCF-9091-94283CDAB8DE}" type="presParOf" srcId="{0B642C0F-309F-4C63-B601-466E17B4E259}" destId="{7D56D1C9-3A82-494D-8B5E-646A4B4C0577}" srcOrd="2" destOrd="0" presId="urn:microsoft.com/office/officeart/2005/8/layout/vList4"/>
    <dgm:cxn modelId="{867A66DD-F386-4B13-BA7E-A167B0B68535}" type="presParOf" srcId="{D8585065-2414-49DE-8C0D-479F6D45F04A}" destId="{7F2B6F30-2C26-4731-BAFB-54B59103EE80}" srcOrd="3" destOrd="0" presId="urn:microsoft.com/office/officeart/2005/8/layout/vList4"/>
    <dgm:cxn modelId="{6B85EBC1-B3FF-4FF2-8AC7-4EAFFD68E530}" type="presParOf" srcId="{D8585065-2414-49DE-8C0D-479F6D45F04A}" destId="{FC49AD44-5864-45D5-BB16-5E01FBA2A1AC}" srcOrd="4" destOrd="0" presId="urn:microsoft.com/office/officeart/2005/8/layout/vList4"/>
    <dgm:cxn modelId="{45D42455-5FCB-4D4D-A0B5-4F028D2EA8C3}" type="presParOf" srcId="{FC49AD44-5864-45D5-BB16-5E01FBA2A1AC}" destId="{D3A03424-0ADD-46E0-BB60-34185A879168}" srcOrd="0" destOrd="0" presId="urn:microsoft.com/office/officeart/2005/8/layout/vList4"/>
    <dgm:cxn modelId="{1770D819-F61B-47A4-BF20-A17F344CAB21}" type="presParOf" srcId="{FC49AD44-5864-45D5-BB16-5E01FBA2A1AC}" destId="{7BCA8CF3-CC7B-4200-B203-0D479CB12AF4}" srcOrd="1" destOrd="0" presId="urn:microsoft.com/office/officeart/2005/8/layout/vList4"/>
    <dgm:cxn modelId="{A1E643C0-62B5-4729-AD08-CFD18DB4DEB7}" type="presParOf" srcId="{FC49AD44-5864-45D5-BB16-5E01FBA2A1AC}" destId="{6D683A1C-4A0A-40E1-9EEC-9EA41B5C7035}" srcOrd="2" destOrd="0" presId="urn:microsoft.com/office/officeart/2005/8/layout/vList4"/>
    <dgm:cxn modelId="{83188CE5-523B-4CBC-86C6-762335B094BD}" type="presParOf" srcId="{D8585065-2414-49DE-8C0D-479F6D45F04A}" destId="{D71922A4-8C6F-4862-948E-542FE6D1AF8C}" srcOrd="5" destOrd="0" presId="urn:microsoft.com/office/officeart/2005/8/layout/vList4"/>
    <dgm:cxn modelId="{EF7A1982-8292-4B9A-A958-37CD67BAB7B5}" type="presParOf" srcId="{D8585065-2414-49DE-8C0D-479F6D45F04A}" destId="{3CF038C5-C06C-4FF3-B748-96E379CA214B}" srcOrd="6" destOrd="0" presId="urn:microsoft.com/office/officeart/2005/8/layout/vList4"/>
    <dgm:cxn modelId="{BE7AF513-423C-49C6-A2C1-D7166481CEB9}" type="presParOf" srcId="{3CF038C5-C06C-4FF3-B748-96E379CA214B}" destId="{D22C5F9D-5C6C-4318-932B-432D872578FE}" srcOrd="0" destOrd="0" presId="urn:microsoft.com/office/officeart/2005/8/layout/vList4"/>
    <dgm:cxn modelId="{BC6E51B9-5E4B-4B18-8844-714AB5DA2ABB}" type="presParOf" srcId="{3CF038C5-C06C-4FF3-B748-96E379CA214B}" destId="{DEEDBF26-FD16-48BC-A432-02FD3FC94449}" srcOrd="1" destOrd="0" presId="urn:microsoft.com/office/officeart/2005/8/layout/vList4"/>
    <dgm:cxn modelId="{7E05547B-45F4-479E-AEBB-B4417415DC87}" type="presParOf" srcId="{3CF038C5-C06C-4FF3-B748-96E379CA214B}" destId="{61706C61-A4B4-42B7-8B70-B95F33A98B03}" srcOrd="2" destOrd="0" presId="urn:microsoft.com/office/officeart/2005/8/layout/vList4"/>
  </dgm:cxnLst>
  <dgm:bg>
    <a:effectLst>
      <a:outerShdw blurRad="50800" dist="38100" dir="8100000" algn="t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eorgia" panose="02040502050405020303" pitchFamily="18" charset="0"/>
            </a:rPr>
            <a:t>Scale up to include more services to improve customer experience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eorgia" panose="02040502050405020303" pitchFamily="18" charset="0"/>
            </a:rPr>
            <a:t>Expand</a:t>
          </a:r>
          <a:r>
            <a:rPr lang="en-US" baseline="0" dirty="0">
              <a:latin typeface="Georgia" panose="02040502050405020303" pitchFamily="18" charset="0"/>
            </a:rPr>
            <a:t> to more cities and slowly start catering to more counties</a:t>
          </a:r>
          <a:endParaRPr lang="en-US" dirty="0">
            <a:latin typeface="Georgia" panose="02040502050405020303" pitchFamily="18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Georgia" panose="02040502050405020303" pitchFamily="18" charset="0"/>
            </a:rPr>
            <a:t>Skill &amp; behavioral training to service professionals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LinFactNeighborX="-1194" custLinFactNeighborY="-171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LinFactNeighborX="0" custLinFactNeighborY="-13230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 custLinFactNeighborX="1194" custLinFactNeighborY="-1058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638DB-E5B3-4D51-8628-5C21B7C552DE}">
      <dsp:nvSpPr>
        <dsp:cNvPr id="0" name=""/>
        <dsp:cNvSpPr/>
      </dsp:nvSpPr>
      <dsp:spPr>
        <a:xfrm>
          <a:off x="0" y="0"/>
          <a:ext cx="4576719" cy="1088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Georgia" panose="02040502050405020303" pitchFamily="18" charset="0"/>
            </a:rPr>
            <a:t>Quick and Easy Registration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Georgia" panose="02040502050405020303" pitchFamily="18" charset="0"/>
            </a:rPr>
            <a:t>Separate User interfaces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Georgia" panose="02040502050405020303" pitchFamily="18" charset="0"/>
            </a:rPr>
            <a:t>Allow users to </a:t>
          </a:r>
        </a:p>
      </dsp:txBody>
      <dsp:txXfrm>
        <a:off x="1024189" y="0"/>
        <a:ext cx="3552529" cy="1088461"/>
      </dsp:txXfrm>
    </dsp:sp>
    <dsp:sp modelId="{3FA26115-CAD9-4036-AC08-15A6AACAC2C7}">
      <dsp:nvSpPr>
        <dsp:cNvPr id="0" name=""/>
        <dsp:cNvSpPr/>
      </dsp:nvSpPr>
      <dsp:spPr>
        <a:xfrm>
          <a:off x="108846" y="108846"/>
          <a:ext cx="915343" cy="8707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AC094-D318-46DD-BE4D-3F1AE5127D37}">
      <dsp:nvSpPr>
        <dsp:cNvPr id="0" name=""/>
        <dsp:cNvSpPr/>
      </dsp:nvSpPr>
      <dsp:spPr>
        <a:xfrm>
          <a:off x="0" y="1197308"/>
          <a:ext cx="4576719" cy="1088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Georgia" panose="02040502050405020303" pitchFamily="18" charset="0"/>
            </a:rPr>
            <a:t>Book Service Appointment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Georgia" panose="02040502050405020303" pitchFamily="18" charset="0"/>
            </a:rPr>
            <a:t>Provide search and filter functionalities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Georgia" panose="02040502050405020303" pitchFamily="18" charset="0"/>
            </a:rPr>
            <a:t>Book, review and track service appointments</a:t>
          </a:r>
        </a:p>
      </dsp:txBody>
      <dsp:txXfrm>
        <a:off x="1024189" y="1197308"/>
        <a:ext cx="3552529" cy="1088461"/>
      </dsp:txXfrm>
    </dsp:sp>
    <dsp:sp modelId="{853BEAC7-E14A-4C1F-B494-06638F6CEF64}">
      <dsp:nvSpPr>
        <dsp:cNvPr id="0" name=""/>
        <dsp:cNvSpPr/>
      </dsp:nvSpPr>
      <dsp:spPr>
        <a:xfrm>
          <a:off x="108846" y="1306154"/>
          <a:ext cx="915343" cy="8707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5F9D-5C6C-4318-932B-432D872578FE}">
      <dsp:nvSpPr>
        <dsp:cNvPr id="0" name=""/>
        <dsp:cNvSpPr/>
      </dsp:nvSpPr>
      <dsp:spPr>
        <a:xfrm>
          <a:off x="0" y="2394616"/>
          <a:ext cx="4576719" cy="1088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Georgia" panose="02040502050405020303" pitchFamily="18" charset="0"/>
            </a:rPr>
            <a:t>Authentication of Payments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Georgia" panose="02040502050405020303" pitchFamily="18" charset="0"/>
            </a:rPr>
            <a:t>Secure transactions via multiple payment methods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Georgia" panose="02040502050405020303" pitchFamily="18" charset="0"/>
            </a:rPr>
            <a:t>Strict Data Privacy guidelines</a:t>
          </a:r>
        </a:p>
      </dsp:txBody>
      <dsp:txXfrm>
        <a:off x="1024189" y="2394616"/>
        <a:ext cx="3552529" cy="1088461"/>
      </dsp:txXfrm>
    </dsp:sp>
    <dsp:sp modelId="{DEEDBF26-FD16-48BC-A432-02FD3FC94449}">
      <dsp:nvSpPr>
        <dsp:cNvPr id="0" name=""/>
        <dsp:cNvSpPr/>
      </dsp:nvSpPr>
      <dsp:spPr>
        <a:xfrm>
          <a:off x="108846" y="2503462"/>
          <a:ext cx="915343" cy="8707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30A1A-CE87-47BB-888D-8A550EE43496}">
      <dsp:nvSpPr>
        <dsp:cNvPr id="0" name=""/>
        <dsp:cNvSpPr/>
      </dsp:nvSpPr>
      <dsp:spPr>
        <a:xfrm>
          <a:off x="0" y="3591924"/>
          <a:ext cx="4576719" cy="1088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Georgia" panose="02040502050405020303" pitchFamily="18" charset="0"/>
            </a:rPr>
            <a:t>Manage Service Bookings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Georgia" panose="02040502050405020303" pitchFamily="18" charset="0"/>
            </a:rPr>
            <a:t>Interface for managing current and past service requests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Georgia" panose="02040502050405020303" pitchFamily="18" charset="0"/>
            </a:rPr>
            <a:t>Interface for customer support and feedback</a:t>
          </a:r>
        </a:p>
      </dsp:txBody>
      <dsp:txXfrm>
        <a:off x="1024189" y="3591924"/>
        <a:ext cx="3552529" cy="1088461"/>
      </dsp:txXfrm>
    </dsp:sp>
    <dsp:sp modelId="{3F6838BF-31D6-4C52-B1DE-29D520A536E3}">
      <dsp:nvSpPr>
        <dsp:cNvPr id="0" name=""/>
        <dsp:cNvSpPr/>
      </dsp:nvSpPr>
      <dsp:spPr>
        <a:xfrm>
          <a:off x="108846" y="3700770"/>
          <a:ext cx="915343" cy="8707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638DB-E5B3-4D51-8628-5C21B7C552DE}">
      <dsp:nvSpPr>
        <dsp:cNvPr id="0" name=""/>
        <dsp:cNvSpPr/>
      </dsp:nvSpPr>
      <dsp:spPr>
        <a:xfrm>
          <a:off x="0" y="0"/>
          <a:ext cx="4576719" cy="1088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lumMod val="7500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Georgia" panose="02040502050405020303" pitchFamily="18" charset="0"/>
            </a:rPr>
            <a:t>Enrollment and Training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eorgia" panose="02040502050405020303" pitchFamily="18" charset="0"/>
            </a:rPr>
            <a:t>Quick verification and enrollment of service providers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eorgia" panose="02040502050405020303" pitchFamily="18" charset="0"/>
            </a:rPr>
            <a:t>Customer Service Training</a:t>
          </a:r>
        </a:p>
      </dsp:txBody>
      <dsp:txXfrm>
        <a:off x="1024189" y="0"/>
        <a:ext cx="3552529" cy="1088461"/>
      </dsp:txXfrm>
    </dsp:sp>
    <dsp:sp modelId="{3FA26115-CAD9-4036-AC08-15A6AACAC2C7}">
      <dsp:nvSpPr>
        <dsp:cNvPr id="0" name=""/>
        <dsp:cNvSpPr/>
      </dsp:nvSpPr>
      <dsp:spPr>
        <a:xfrm>
          <a:off x="108846" y="108846"/>
          <a:ext cx="915343" cy="8707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AC094-D318-46DD-BE4D-3F1AE5127D37}">
      <dsp:nvSpPr>
        <dsp:cNvPr id="0" name=""/>
        <dsp:cNvSpPr/>
      </dsp:nvSpPr>
      <dsp:spPr>
        <a:xfrm>
          <a:off x="0" y="1197307"/>
          <a:ext cx="4576719" cy="1088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Georgia" panose="02040502050405020303" pitchFamily="18" charset="0"/>
            </a:rPr>
            <a:t>Generation of Reports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eorgia" panose="02040502050405020303" pitchFamily="18" charset="0"/>
            </a:rPr>
            <a:t>Collect business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eorgia" panose="02040502050405020303" pitchFamily="18" charset="0"/>
            </a:rPr>
            <a:t>Generate insightful reports and metrics</a:t>
          </a:r>
        </a:p>
      </dsp:txBody>
      <dsp:txXfrm>
        <a:off x="1024189" y="1197307"/>
        <a:ext cx="3552529" cy="1088461"/>
      </dsp:txXfrm>
    </dsp:sp>
    <dsp:sp modelId="{853BEAC7-E14A-4C1F-B494-06638F6CEF64}">
      <dsp:nvSpPr>
        <dsp:cNvPr id="0" name=""/>
        <dsp:cNvSpPr/>
      </dsp:nvSpPr>
      <dsp:spPr>
        <a:xfrm>
          <a:off x="75793" y="1306153"/>
          <a:ext cx="915343" cy="8707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03424-0ADD-46E0-BB60-34185A879168}">
      <dsp:nvSpPr>
        <dsp:cNvPr id="0" name=""/>
        <dsp:cNvSpPr/>
      </dsp:nvSpPr>
      <dsp:spPr>
        <a:xfrm>
          <a:off x="0" y="2394615"/>
          <a:ext cx="4576719" cy="1088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Georgia" panose="02040502050405020303" pitchFamily="18" charset="0"/>
            </a:rPr>
            <a:t>Review and Ratings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>
              <a:latin typeface="Georgia" panose="02040502050405020303" pitchFamily="18" charset="0"/>
            </a:rPr>
            <a:t>Customers rate professionals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>
              <a:latin typeface="Georgia" panose="02040502050405020303" pitchFamily="18" charset="0"/>
            </a:rPr>
            <a:t> Skills management of professional based on rating and reviews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latin typeface="Georgia" panose="02040502050405020303" pitchFamily="18" charset="0"/>
          </a:endParaRPr>
        </a:p>
      </dsp:txBody>
      <dsp:txXfrm>
        <a:off x="1024189" y="2394615"/>
        <a:ext cx="3552529" cy="1088461"/>
      </dsp:txXfrm>
    </dsp:sp>
    <dsp:sp modelId="{7BCA8CF3-CC7B-4200-B203-0D479CB12AF4}">
      <dsp:nvSpPr>
        <dsp:cNvPr id="0" name=""/>
        <dsp:cNvSpPr/>
      </dsp:nvSpPr>
      <dsp:spPr>
        <a:xfrm>
          <a:off x="108846" y="2503461"/>
          <a:ext cx="915343" cy="8707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C5F9D-5C6C-4318-932B-432D872578FE}">
      <dsp:nvSpPr>
        <dsp:cNvPr id="0" name=""/>
        <dsp:cNvSpPr/>
      </dsp:nvSpPr>
      <dsp:spPr>
        <a:xfrm>
          <a:off x="0" y="3591923"/>
          <a:ext cx="4576719" cy="1088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Georgia" panose="02040502050405020303" pitchFamily="18" charset="0"/>
            </a:rPr>
            <a:t>Customer Driven Service Offerings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eorgia" panose="02040502050405020303" pitchFamily="18" charset="0"/>
            </a:rPr>
            <a:t>AI driven business analytics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Georgia" panose="02040502050405020303" pitchFamily="18" charset="0"/>
            </a:rPr>
            <a:t>Customized CRM solutions</a:t>
          </a:r>
        </a:p>
      </dsp:txBody>
      <dsp:txXfrm>
        <a:off x="1024189" y="3591923"/>
        <a:ext cx="3552529" cy="1088461"/>
      </dsp:txXfrm>
    </dsp:sp>
    <dsp:sp modelId="{DEEDBF26-FD16-48BC-A432-02FD3FC94449}">
      <dsp:nvSpPr>
        <dsp:cNvPr id="0" name=""/>
        <dsp:cNvSpPr/>
      </dsp:nvSpPr>
      <dsp:spPr>
        <a:xfrm>
          <a:off x="108846" y="3700769"/>
          <a:ext cx="915343" cy="87076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1000" b="-1000"/>
          </a:stretch>
        </a:blipFill>
        <a:ln w="12700" cap="flat" cmpd="sng" algn="ctr">
          <a:noFill/>
          <a:prstDash val="solid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0" y="25714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Georgia" panose="02040502050405020303" pitchFamily="18" charset="0"/>
            </a:rPr>
            <a:t>Scale up to include more services to improve customer experience </a:t>
          </a:r>
        </a:p>
      </dsp:txBody>
      <dsp:txXfrm>
        <a:off x="10" y="2571480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0005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Georgia" panose="02040502050405020303" pitchFamily="18" charset="0"/>
            </a:rPr>
            <a:t>Expand</a:t>
          </a:r>
          <a:r>
            <a:rPr lang="en-US" sz="1500" kern="1200" baseline="0" dirty="0">
              <a:latin typeface="Georgia" panose="02040502050405020303" pitchFamily="18" charset="0"/>
            </a:rPr>
            <a:t> to more cities and slowly start catering to more counties</a:t>
          </a:r>
          <a:endParaRPr lang="en-US" sz="1500" kern="1200" dirty="0">
            <a:latin typeface="Georgia" panose="02040502050405020303" pitchFamily="18" charset="0"/>
          </a:endParaRPr>
        </a:p>
      </dsp:txBody>
      <dsp:txXfrm>
        <a:off x="3538574" y="2600050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77139" y="261910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>
              <a:latin typeface="Georgia" panose="02040502050405020303" pitchFamily="18" charset="0"/>
            </a:rPr>
            <a:t>Skill &amp; behavioral training to service professionals</a:t>
          </a:r>
        </a:p>
      </dsp:txBody>
      <dsp:txXfrm>
        <a:off x="7077139" y="2619108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12E3E-9AD2-42FD-B676-E27166D90C8E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0156E-2254-4866-87FF-92541DF3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45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18" Type="http://schemas.openxmlformats.org/officeDocument/2006/relationships/image" Target="../media/image4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17" Type="http://schemas.openxmlformats.org/officeDocument/2006/relationships/image" Target="../media/image47.sv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19" Type="http://schemas.openxmlformats.org/officeDocument/2006/relationships/image" Target="../media/image49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image" Target="../media/image51.svg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sv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737800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Georgia" panose="02040502050405020303" pitchFamily="18" charset="0"/>
              </a:rPr>
              <a:t>Provee</a:t>
            </a:r>
            <a:r>
              <a:rPr lang="en-US" sz="4400" dirty="0">
                <a:solidFill>
                  <a:schemeClr val="tx1"/>
                </a:solidFill>
                <a:latin typeface="Georgia" panose="02040502050405020303" pitchFamily="18" charset="0"/>
              </a:rPr>
              <a:t> Mobile Marketplace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848FCA-1F45-4B84-9ACD-7044A6986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0C6A-C391-4A4D-843C-76ED366A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67106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Future Scope</a:t>
            </a:r>
          </a:p>
        </p:txBody>
      </p:sp>
      <p:graphicFrame>
        <p:nvGraphicFramePr>
          <p:cNvPr id="7" name="Content Placeholder 2" descr="SmartArt graphic">
            <a:extLst>
              <a:ext uri="{FF2B5EF4-FFF2-40B4-BE49-F238E27FC236}">
                <a16:creationId xmlns:a16="http://schemas.microsoft.com/office/drawing/2014/main" id="{7716A51E-AB00-473E-8FE0-656FC2A3A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14764"/>
              </p:ext>
            </p:extLst>
          </p:nvPr>
        </p:nvGraphicFramePr>
        <p:xfrm>
          <a:off x="1066800" y="202431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48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2808A04A-713B-4331-872F-E0A23BC51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B720DB-EF17-40F2-BDC3-A4656BC7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2162175"/>
            <a:ext cx="10058400" cy="137160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Thank You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98ADC9-682B-4646-A2B2-EE64715B3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27808"/>
              </p:ext>
            </p:extLst>
          </p:nvPr>
        </p:nvGraphicFramePr>
        <p:xfrm>
          <a:off x="6499225" y="3857626"/>
          <a:ext cx="39497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949700">
                  <a:extLst>
                    <a:ext uri="{9D8B030D-6E8A-4147-A177-3AD203B41FA5}">
                      <a16:colId xmlns:a16="http://schemas.microsoft.com/office/drawing/2014/main" val="616689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eorgia" panose="02040502050405020303" pitchFamily="18" charset="0"/>
                        </a:rPr>
                        <a:t>Moushumi Bhattacharya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04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eorgia" panose="02040502050405020303" pitchFamily="18" charset="0"/>
                        </a:rPr>
                        <a:t>Mansi </a:t>
                      </a:r>
                      <a:r>
                        <a:rPr lang="en-US" b="1" dirty="0" err="1">
                          <a:latin typeface="Georgia" panose="02040502050405020303" pitchFamily="18" charset="0"/>
                        </a:rPr>
                        <a:t>Rathi</a:t>
                      </a:r>
                      <a:endParaRPr lang="en-US" b="1" dirty="0">
                        <a:latin typeface="Georgia" panose="02040502050405020303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3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eorgia" panose="02040502050405020303" pitchFamily="18" charset="0"/>
                        </a:rPr>
                        <a:t>Monica Jain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10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Georgia" panose="02040502050405020303" pitchFamily="18" charset="0"/>
                        </a:rPr>
                        <a:t>Joshua Wang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91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43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FE0B-805E-4BCC-9DD8-1AA17BC8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450265"/>
            <a:ext cx="10058400" cy="833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Business Description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E9741D-9DD3-4AB7-B2F9-B5A9FED2290C}"/>
              </a:ext>
            </a:extLst>
          </p:cNvPr>
          <p:cNvGrpSpPr/>
          <p:nvPr/>
        </p:nvGrpSpPr>
        <p:grpSpPr>
          <a:xfrm>
            <a:off x="4608768" y="2642072"/>
            <a:ext cx="3044857" cy="3770790"/>
            <a:chOff x="1069943" y="2124803"/>
            <a:chExt cx="3064668" cy="3246187"/>
          </a:xfrm>
          <a:solidFill>
            <a:schemeClr val="accent3">
              <a:lumMod val="75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D7413C-984D-44BA-B202-D771BDAA5A32}"/>
                </a:ext>
              </a:extLst>
            </p:cNvPr>
            <p:cNvSpPr/>
            <p:nvPr/>
          </p:nvSpPr>
          <p:spPr>
            <a:xfrm>
              <a:off x="1069943" y="2124803"/>
              <a:ext cx="3064668" cy="45161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7152" tIns="186944" rIns="327152" bIns="186944" numCol="1" spcCol="1270" anchor="ctr" anchorCtr="0">
              <a:noAutofit/>
            </a:bodyPr>
            <a:lstStyle/>
            <a:p>
              <a:pPr marL="0" lvl="0" indent="0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latin typeface="Georgia" panose="02040502050405020303" pitchFamily="18" charset="0"/>
                </a:rPr>
                <a:t>Business Need</a:t>
              </a:r>
              <a:endParaRPr lang="en-US" sz="2400" kern="1200" dirty="0">
                <a:latin typeface="Georgia" panose="02040502050405020303" pitchFamily="18" charset="0"/>
              </a:endParaRPr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6F397863-0336-47F4-8AEB-CB10CF2A39AD}"/>
                </a:ext>
              </a:extLst>
            </p:cNvPr>
            <p:cNvSpPr/>
            <p:nvPr/>
          </p:nvSpPr>
          <p:spPr>
            <a:xfrm>
              <a:off x="1069943" y="2576421"/>
              <a:ext cx="3064668" cy="2794569"/>
            </a:xfrm>
            <a:prstGeom prst="flowChartDocumen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5364" tIns="245364" rIns="327152" bIns="368046" numCol="1" spcCol="1270" anchor="t" anchorCtr="0">
              <a:noAutofit/>
            </a:bodyPr>
            <a:lstStyle/>
            <a:p>
              <a:pPr marL="285750" lvl="1" indent="-285750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Market aggregation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More fulfilling household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latin typeface="Georgia" panose="02040502050405020303" pitchFamily="18" charset="0"/>
                </a:rPr>
                <a:t>Flexible skilled labor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Negotiable prices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kern="1200" dirty="0">
                  <a:latin typeface="Georgia" panose="02040502050405020303" pitchFamily="18" charset="0"/>
                </a:rPr>
                <a:t>Book package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5514DC-A9B5-47C8-ABE3-F75C3EFC745A}"/>
              </a:ext>
            </a:extLst>
          </p:cNvPr>
          <p:cNvGrpSpPr/>
          <p:nvPr/>
        </p:nvGrpSpPr>
        <p:grpSpPr>
          <a:xfrm>
            <a:off x="8169310" y="867681"/>
            <a:ext cx="3260689" cy="4597985"/>
            <a:chOff x="1069943" y="2124803"/>
            <a:chExt cx="3064668" cy="3958300"/>
          </a:xfrm>
          <a:solidFill>
            <a:schemeClr val="accent3">
              <a:lumMod val="75000"/>
            </a:schemeClr>
          </a:solidFill>
        </p:grpSpPr>
        <p:sp>
          <p:nvSpPr>
            <p:cNvPr id="16" name="Freeform: Shape 5">
              <a:extLst>
                <a:ext uri="{FF2B5EF4-FFF2-40B4-BE49-F238E27FC236}">
                  <a16:creationId xmlns:a16="http://schemas.microsoft.com/office/drawing/2014/main" id="{F9A435A0-AE4E-4AF9-9DB7-D5F580D819F1}"/>
                </a:ext>
              </a:extLst>
            </p:cNvPr>
            <p:cNvSpPr/>
            <p:nvPr/>
          </p:nvSpPr>
          <p:spPr>
            <a:xfrm>
              <a:off x="1069943" y="2124803"/>
              <a:ext cx="3064668" cy="45161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7152" tIns="186944" rIns="327152" bIns="186944" numCol="1" spcCol="1270" anchor="ctr" anchorCtr="0">
              <a:noAutofit/>
            </a:bodyPr>
            <a:lstStyle/>
            <a:p>
              <a:pPr marL="0" lvl="0" indent="0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Georgia" panose="02040502050405020303" pitchFamily="18" charset="0"/>
                </a:rPr>
                <a:t>Pro</a:t>
              </a:r>
              <a:r>
                <a:rPr lang="en-US" sz="2400" dirty="0">
                  <a:latin typeface="Georgia" panose="02040502050405020303" pitchFamily="18" charset="0"/>
                </a:rPr>
                <a:t>ject Description</a:t>
              </a:r>
              <a:endParaRPr lang="en-US" sz="2400" kern="1200" dirty="0">
                <a:latin typeface="Georgia" panose="02040502050405020303" pitchFamily="18" charset="0"/>
              </a:endParaRPr>
            </a:p>
          </p:txBody>
        </p:sp>
        <p:sp>
          <p:nvSpPr>
            <p:cNvPr id="17" name="Rectangle: Diagonal Corners Rounded 6">
              <a:extLst>
                <a:ext uri="{FF2B5EF4-FFF2-40B4-BE49-F238E27FC236}">
                  <a16:creationId xmlns:a16="http://schemas.microsoft.com/office/drawing/2014/main" id="{E88FF22B-C4EC-47FE-9F95-7A7AB781E638}"/>
                </a:ext>
              </a:extLst>
            </p:cNvPr>
            <p:cNvSpPr/>
            <p:nvPr/>
          </p:nvSpPr>
          <p:spPr>
            <a:xfrm>
              <a:off x="1069943" y="2576421"/>
              <a:ext cx="3064668" cy="3506682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5364" tIns="245364" rIns="327152" bIns="368046" numCol="1" spcCol="1270" anchor="t" anchorCtr="0">
              <a:noAutofit/>
            </a:bodyPr>
            <a:lstStyle/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Georgia" panose="02040502050405020303" pitchFamily="18" charset="0"/>
                </a:rPr>
                <a:t>Trusted professionals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On-demand booking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Georgia" panose="02040502050405020303" pitchFamily="18" charset="0"/>
                </a:rPr>
                <a:t>No mediator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One stop store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Georgia" panose="02040502050405020303" pitchFamily="18" charset="0"/>
                </a:rPr>
                <a:t>Easy payments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>
                  <a:latin typeface="Georgia" panose="02040502050405020303" pitchFamily="18" charset="0"/>
                </a:rPr>
                <a:t>Flexible hiring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kern="1200" dirty="0">
                  <a:latin typeface="Georgia" panose="02040502050405020303" pitchFamily="18" charset="0"/>
                </a:rPr>
                <a:t>Standar</a:t>
              </a:r>
              <a:r>
                <a:rPr lang="en-US" dirty="0">
                  <a:latin typeface="Georgia" panose="02040502050405020303" pitchFamily="18" charset="0"/>
                </a:rPr>
                <a:t>dized services</a:t>
              </a:r>
            </a:p>
            <a:p>
              <a:pPr marL="0" lvl="1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dirty="0">
                  <a:latin typeface="Georgia" panose="02040502050405020303" pitchFamily="18" charset="0"/>
                </a:rPr>
                <a:t>&amp; prices</a:t>
              </a: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Georgia" panose="02040502050405020303" pitchFamily="18" charset="0"/>
              </a:endParaRPr>
            </a:p>
            <a:p>
              <a:pPr marL="0" lvl="1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kern="1200" dirty="0">
                <a:latin typeface="Georgia" panose="02040502050405020303" pitchFamily="18" charset="0"/>
              </a:endParaRPr>
            </a:p>
            <a:p>
              <a:pPr marL="285750" lvl="1" indent="-285750" algn="l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kern="12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43729-7B4D-459C-95B0-B85F97CB74E2}"/>
              </a:ext>
            </a:extLst>
          </p:cNvPr>
          <p:cNvGrpSpPr/>
          <p:nvPr/>
        </p:nvGrpSpPr>
        <p:grpSpPr>
          <a:xfrm>
            <a:off x="895350" y="1466851"/>
            <a:ext cx="3264408" cy="3770790"/>
            <a:chOff x="1069943" y="2124803"/>
            <a:chExt cx="3064668" cy="3246187"/>
          </a:xfrm>
          <a:solidFill>
            <a:schemeClr val="accent3">
              <a:lumMod val="75000"/>
            </a:schemeClr>
          </a:solidFill>
        </p:grpSpPr>
        <p:sp>
          <p:nvSpPr>
            <p:cNvPr id="19" name="Freeform: Shape 5">
              <a:extLst>
                <a:ext uri="{FF2B5EF4-FFF2-40B4-BE49-F238E27FC236}">
                  <a16:creationId xmlns:a16="http://schemas.microsoft.com/office/drawing/2014/main" id="{96C925AF-E1EE-4723-9D9E-43DEB24D8D3D}"/>
                </a:ext>
              </a:extLst>
            </p:cNvPr>
            <p:cNvSpPr/>
            <p:nvPr/>
          </p:nvSpPr>
          <p:spPr>
            <a:xfrm>
              <a:off x="1069943" y="2124803"/>
              <a:ext cx="3064668" cy="451618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7152" tIns="186944" rIns="327152" bIns="186944" numCol="1" spcCol="1270" anchor="ctr" anchorCtr="0">
              <a:noAutofit/>
            </a:bodyPr>
            <a:lstStyle/>
            <a:p>
              <a:pPr marL="0" lvl="0" indent="0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Georgia" panose="02040502050405020303" pitchFamily="18" charset="0"/>
                </a:rPr>
                <a:t>Problem Detail</a:t>
              </a:r>
            </a:p>
          </p:txBody>
        </p:sp>
        <p:sp>
          <p:nvSpPr>
            <p:cNvPr id="20" name="Rectangle: Diagonal Corners Rounded 6">
              <a:extLst>
                <a:ext uri="{FF2B5EF4-FFF2-40B4-BE49-F238E27FC236}">
                  <a16:creationId xmlns:a16="http://schemas.microsoft.com/office/drawing/2014/main" id="{CF5A73BC-9F34-49C7-AE0A-A5CE054427B3}"/>
                </a:ext>
              </a:extLst>
            </p:cNvPr>
            <p:cNvSpPr/>
            <p:nvPr/>
          </p:nvSpPr>
          <p:spPr>
            <a:xfrm>
              <a:off x="1069943" y="2576421"/>
              <a:ext cx="3064668" cy="2794569"/>
            </a:xfrm>
            <a:prstGeom prst="flowChartDocumen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5364" tIns="245364" rIns="327152" bIns="368046" numCol="1" spcCol="1270" anchor="t" anchorCtr="0">
              <a:noAutofit/>
            </a:bodyPr>
            <a:lstStyle/>
            <a:p>
              <a:pPr marL="285750" lvl="1" indent="-285750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Georgia" panose="02040502050405020303" pitchFamily="18" charset="0"/>
                </a:rPr>
                <a:t>Fragmented Industry</a:t>
              </a:r>
            </a:p>
            <a:p>
              <a:pPr marL="285750" lvl="1" indent="-285750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Georgia" panose="02040502050405020303" pitchFamily="18" charset="0"/>
                </a:rPr>
                <a:t>Dictate prices</a:t>
              </a:r>
            </a:p>
            <a:p>
              <a:pPr marL="285750" lvl="1" indent="-285750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Georgia" panose="02040502050405020303" pitchFamily="18" charset="0"/>
                </a:rPr>
                <a:t>Lack of flexibility</a:t>
              </a:r>
            </a:p>
            <a:p>
              <a:pPr marL="285750" lvl="1" indent="-285750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Georgia" panose="02040502050405020303" pitchFamily="18" charset="0"/>
                </a:rPr>
                <a:t>Lack of visibility</a:t>
              </a:r>
            </a:p>
            <a:p>
              <a:pPr marL="285750" lvl="1" indent="-285750" defTabSz="20447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Georgia" panose="02040502050405020303" pitchFamily="18" charset="0"/>
                </a:rPr>
                <a:t>Limited to search &amp; discovery</a:t>
              </a:r>
            </a:p>
            <a:p>
              <a:pPr marL="285750" lvl="1" indent="-285750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endParaRPr lang="en-US" kern="1200" dirty="0">
                <a:latin typeface="Georgia" panose="02040502050405020303" pitchFamily="18" charset="0"/>
              </a:endParaRPr>
            </a:p>
            <a:p>
              <a:pPr marL="285750" lvl="1" indent="-28575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4600" kern="1200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65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7BEF39-1A10-4D38-BBD4-4B99FDDB8C7C}"/>
              </a:ext>
            </a:extLst>
          </p:cNvPr>
          <p:cNvSpPr/>
          <p:nvPr/>
        </p:nvSpPr>
        <p:spPr>
          <a:xfrm>
            <a:off x="672810" y="457884"/>
            <a:ext cx="4861215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Why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Provee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 Marketplace?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2B3F53-EAFB-491E-B2D2-014EBBBBFEA7}"/>
              </a:ext>
            </a:extLst>
          </p:cNvPr>
          <p:cNvGrpSpPr/>
          <p:nvPr/>
        </p:nvGrpSpPr>
        <p:grpSpPr>
          <a:xfrm>
            <a:off x="955676" y="1483846"/>
            <a:ext cx="6010274" cy="4647890"/>
            <a:chOff x="955676" y="1483846"/>
            <a:chExt cx="6010274" cy="46478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6FE3791-56A0-47D5-9B78-0AFFABF7080E}"/>
                </a:ext>
              </a:extLst>
            </p:cNvPr>
            <p:cNvGrpSpPr/>
            <p:nvPr/>
          </p:nvGrpSpPr>
          <p:grpSpPr>
            <a:xfrm>
              <a:off x="955676" y="1483846"/>
              <a:ext cx="6010274" cy="4647890"/>
              <a:chOff x="2283833" y="202296"/>
              <a:chExt cx="6010274" cy="4647890"/>
            </a:xfrm>
          </p:grpSpPr>
          <p:sp>
            <p:nvSpPr>
              <p:cNvPr id="6" name="Straight Connector 5">
                <a:extLst>
                  <a:ext uri="{FF2B5EF4-FFF2-40B4-BE49-F238E27FC236}">
                    <a16:creationId xmlns:a16="http://schemas.microsoft.com/office/drawing/2014/main" id="{ADF22BCF-A6E5-4194-833B-BA07B211D648}"/>
                  </a:ext>
                </a:extLst>
              </p:cNvPr>
              <p:cNvSpPr/>
              <p:nvPr/>
            </p:nvSpPr>
            <p:spPr>
              <a:xfrm>
                <a:off x="2283833" y="202296"/>
                <a:ext cx="6010274" cy="0"/>
              </a:xfrm>
              <a:prstGeom prst="lin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0249C97-9B1F-46C1-85DA-E53287019DC4}"/>
                  </a:ext>
                </a:extLst>
              </p:cNvPr>
              <p:cNvSpPr/>
              <p:nvPr/>
            </p:nvSpPr>
            <p:spPr>
              <a:xfrm>
                <a:off x="2283833" y="202296"/>
                <a:ext cx="6010274" cy="774648"/>
              </a:xfrm>
              <a:custGeom>
                <a:avLst/>
                <a:gdLst>
                  <a:gd name="connsiteX0" fmla="*/ 0 w 6010274"/>
                  <a:gd name="connsiteY0" fmla="*/ 0 h 774648"/>
                  <a:gd name="connsiteX1" fmla="*/ 6010274 w 6010274"/>
                  <a:gd name="connsiteY1" fmla="*/ 0 h 774648"/>
                  <a:gd name="connsiteX2" fmla="*/ 6010274 w 6010274"/>
                  <a:gd name="connsiteY2" fmla="*/ 774648 h 774648"/>
                  <a:gd name="connsiteX3" fmla="*/ 0 w 6010274"/>
                  <a:gd name="connsiteY3" fmla="*/ 774648 h 774648"/>
                  <a:gd name="connsiteX4" fmla="*/ 0 w 6010274"/>
                  <a:gd name="connsiteY4" fmla="*/ 0 h 77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274" h="774648">
                    <a:moveTo>
                      <a:pt x="0" y="0"/>
                    </a:moveTo>
                    <a:lnTo>
                      <a:pt x="6010274" y="0"/>
                    </a:lnTo>
                    <a:lnTo>
                      <a:pt x="6010274" y="774648"/>
                    </a:lnTo>
                    <a:lnTo>
                      <a:pt x="0" y="77464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60" tIns="137160" rIns="137160" bIns="137160" numCol="1" spcCol="1270" anchor="t" anchorCtr="0">
                <a:noAutofit/>
              </a:bodyPr>
              <a:lstStyle/>
              <a:p>
                <a:pPr marL="0" lvl="0" indent="0" algn="l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>
                    <a:latin typeface="Georgia" panose="02040502050405020303" pitchFamily="18" charset="0"/>
                  </a:rPr>
                  <a:t>           One stop store</a:t>
                </a:r>
              </a:p>
            </p:txBody>
          </p:sp>
          <p:sp>
            <p:nvSpPr>
              <p:cNvPr id="9" name="Straight Connector 8">
                <a:extLst>
                  <a:ext uri="{FF2B5EF4-FFF2-40B4-BE49-F238E27FC236}">
                    <a16:creationId xmlns:a16="http://schemas.microsoft.com/office/drawing/2014/main" id="{C41639BD-71CF-453D-8126-AFDEC289ABB3}"/>
                  </a:ext>
                </a:extLst>
              </p:cNvPr>
              <p:cNvSpPr/>
              <p:nvPr/>
            </p:nvSpPr>
            <p:spPr>
              <a:xfrm>
                <a:off x="2283833" y="976944"/>
                <a:ext cx="6010274" cy="0"/>
              </a:xfrm>
              <a:prstGeom prst="lin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6C8C3B1-CF5A-41D7-BBE1-7C1C918C3BD8}"/>
                  </a:ext>
                </a:extLst>
              </p:cNvPr>
              <p:cNvSpPr/>
              <p:nvPr/>
            </p:nvSpPr>
            <p:spPr>
              <a:xfrm>
                <a:off x="2283833" y="976944"/>
                <a:ext cx="6010274" cy="774648"/>
              </a:xfrm>
              <a:custGeom>
                <a:avLst/>
                <a:gdLst>
                  <a:gd name="connsiteX0" fmla="*/ 0 w 6010274"/>
                  <a:gd name="connsiteY0" fmla="*/ 0 h 774648"/>
                  <a:gd name="connsiteX1" fmla="*/ 6010274 w 6010274"/>
                  <a:gd name="connsiteY1" fmla="*/ 0 h 774648"/>
                  <a:gd name="connsiteX2" fmla="*/ 6010274 w 6010274"/>
                  <a:gd name="connsiteY2" fmla="*/ 774648 h 774648"/>
                  <a:gd name="connsiteX3" fmla="*/ 0 w 6010274"/>
                  <a:gd name="connsiteY3" fmla="*/ 774648 h 774648"/>
                  <a:gd name="connsiteX4" fmla="*/ 0 w 6010274"/>
                  <a:gd name="connsiteY4" fmla="*/ 0 h 77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274" h="774648">
                    <a:moveTo>
                      <a:pt x="0" y="0"/>
                    </a:moveTo>
                    <a:lnTo>
                      <a:pt x="6010274" y="0"/>
                    </a:lnTo>
                    <a:lnTo>
                      <a:pt x="6010274" y="774648"/>
                    </a:lnTo>
                    <a:lnTo>
                      <a:pt x="0" y="77464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60" tIns="137160" rIns="137160" bIns="137160" numCol="1" spcCol="1270" anchor="t" anchorCtr="0">
                <a:noAutofit/>
              </a:bodyPr>
              <a:lstStyle/>
              <a:p>
                <a:pPr lvl="0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3600" kern="1200" dirty="0">
                    <a:latin typeface="Georgia" panose="02040502050405020303" pitchFamily="18" charset="0"/>
                  </a:rPr>
                  <a:t>           </a:t>
                </a:r>
                <a:r>
                  <a:rPr lang="en-US" sz="3600" dirty="0">
                    <a:latin typeface="Georgia" panose="02040502050405020303" pitchFamily="18" charset="0"/>
                  </a:rPr>
                  <a:t>Transparent Pricing</a:t>
                </a:r>
                <a:endParaRPr lang="en-US" sz="3600" kern="12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Straight Connector 10">
                <a:extLst>
                  <a:ext uri="{FF2B5EF4-FFF2-40B4-BE49-F238E27FC236}">
                    <a16:creationId xmlns:a16="http://schemas.microsoft.com/office/drawing/2014/main" id="{A456DF40-8DE7-4E58-B201-1A22C2872391}"/>
                  </a:ext>
                </a:extLst>
              </p:cNvPr>
              <p:cNvSpPr/>
              <p:nvPr/>
            </p:nvSpPr>
            <p:spPr>
              <a:xfrm>
                <a:off x="2283833" y="1751593"/>
                <a:ext cx="6010274" cy="0"/>
              </a:xfrm>
              <a:prstGeom prst="lin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12DAA70-0427-437C-8F64-CD562783CD2C}"/>
                  </a:ext>
                </a:extLst>
              </p:cNvPr>
              <p:cNvSpPr/>
              <p:nvPr/>
            </p:nvSpPr>
            <p:spPr>
              <a:xfrm>
                <a:off x="2283833" y="1751593"/>
                <a:ext cx="6010274" cy="774648"/>
              </a:xfrm>
              <a:custGeom>
                <a:avLst/>
                <a:gdLst>
                  <a:gd name="connsiteX0" fmla="*/ 0 w 6010274"/>
                  <a:gd name="connsiteY0" fmla="*/ 0 h 774648"/>
                  <a:gd name="connsiteX1" fmla="*/ 6010274 w 6010274"/>
                  <a:gd name="connsiteY1" fmla="*/ 0 h 774648"/>
                  <a:gd name="connsiteX2" fmla="*/ 6010274 w 6010274"/>
                  <a:gd name="connsiteY2" fmla="*/ 774648 h 774648"/>
                  <a:gd name="connsiteX3" fmla="*/ 0 w 6010274"/>
                  <a:gd name="connsiteY3" fmla="*/ 774648 h 774648"/>
                  <a:gd name="connsiteX4" fmla="*/ 0 w 6010274"/>
                  <a:gd name="connsiteY4" fmla="*/ 0 h 77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274" h="774648">
                    <a:moveTo>
                      <a:pt x="0" y="0"/>
                    </a:moveTo>
                    <a:lnTo>
                      <a:pt x="6010274" y="0"/>
                    </a:lnTo>
                    <a:lnTo>
                      <a:pt x="6010274" y="774648"/>
                    </a:lnTo>
                    <a:lnTo>
                      <a:pt x="0" y="77464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60" tIns="137160" rIns="137160" bIns="137160" numCol="1" spcCol="1270" anchor="t" anchorCtr="0">
                <a:noAutofit/>
              </a:bodyPr>
              <a:lstStyle/>
              <a:p>
                <a:pPr marL="0" lvl="0" indent="0" algn="l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>
                    <a:latin typeface="Georgia" panose="02040502050405020303" pitchFamily="18" charset="0"/>
                  </a:rPr>
                  <a:t>           Experts Only</a:t>
                </a:r>
              </a:p>
            </p:txBody>
          </p:sp>
          <p:sp>
            <p:nvSpPr>
              <p:cNvPr id="14" name="Straight Connector 13">
                <a:extLst>
                  <a:ext uri="{FF2B5EF4-FFF2-40B4-BE49-F238E27FC236}">
                    <a16:creationId xmlns:a16="http://schemas.microsoft.com/office/drawing/2014/main" id="{51D37E57-436A-4B21-B988-6FDA912BD94C}"/>
                  </a:ext>
                </a:extLst>
              </p:cNvPr>
              <p:cNvSpPr/>
              <p:nvPr/>
            </p:nvSpPr>
            <p:spPr>
              <a:xfrm>
                <a:off x="2283833" y="2526241"/>
                <a:ext cx="6010274" cy="0"/>
              </a:xfrm>
              <a:prstGeom prst="lin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F5F4F1E-BCDE-4C84-A628-D2BACFAEA0D7}"/>
                  </a:ext>
                </a:extLst>
              </p:cNvPr>
              <p:cNvSpPr/>
              <p:nvPr/>
            </p:nvSpPr>
            <p:spPr>
              <a:xfrm>
                <a:off x="2283833" y="2526241"/>
                <a:ext cx="6010274" cy="774648"/>
              </a:xfrm>
              <a:custGeom>
                <a:avLst/>
                <a:gdLst>
                  <a:gd name="connsiteX0" fmla="*/ 0 w 6010274"/>
                  <a:gd name="connsiteY0" fmla="*/ 0 h 774648"/>
                  <a:gd name="connsiteX1" fmla="*/ 6010274 w 6010274"/>
                  <a:gd name="connsiteY1" fmla="*/ 0 h 774648"/>
                  <a:gd name="connsiteX2" fmla="*/ 6010274 w 6010274"/>
                  <a:gd name="connsiteY2" fmla="*/ 774648 h 774648"/>
                  <a:gd name="connsiteX3" fmla="*/ 0 w 6010274"/>
                  <a:gd name="connsiteY3" fmla="*/ 774648 h 774648"/>
                  <a:gd name="connsiteX4" fmla="*/ 0 w 6010274"/>
                  <a:gd name="connsiteY4" fmla="*/ 0 h 77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274" h="774648">
                    <a:moveTo>
                      <a:pt x="0" y="0"/>
                    </a:moveTo>
                    <a:lnTo>
                      <a:pt x="6010274" y="0"/>
                    </a:lnTo>
                    <a:lnTo>
                      <a:pt x="6010274" y="774648"/>
                    </a:lnTo>
                    <a:lnTo>
                      <a:pt x="0" y="77464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60" tIns="137160" rIns="137160" bIns="137160" numCol="1" spcCol="1270" anchor="t" anchorCtr="0">
                <a:noAutofit/>
              </a:bodyPr>
              <a:lstStyle/>
              <a:p>
                <a:pPr marL="0" lvl="0" indent="0" algn="l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>
                    <a:latin typeface="Georgia" panose="02040502050405020303" pitchFamily="18" charset="0"/>
                  </a:rPr>
                  <a:t>           Flexibility</a:t>
                </a:r>
              </a:p>
            </p:txBody>
          </p:sp>
          <p:sp>
            <p:nvSpPr>
              <p:cNvPr id="16" name="Straight Connector 15">
                <a:extLst>
                  <a:ext uri="{FF2B5EF4-FFF2-40B4-BE49-F238E27FC236}">
                    <a16:creationId xmlns:a16="http://schemas.microsoft.com/office/drawing/2014/main" id="{B531886B-FC94-4B1F-AED9-40FA4D6453D1}"/>
                  </a:ext>
                </a:extLst>
              </p:cNvPr>
              <p:cNvSpPr/>
              <p:nvPr/>
            </p:nvSpPr>
            <p:spPr>
              <a:xfrm>
                <a:off x="2283833" y="3300889"/>
                <a:ext cx="6010274" cy="0"/>
              </a:xfrm>
              <a:prstGeom prst="lin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03E83CF-B075-4EC3-A932-F850258D5B5C}"/>
                  </a:ext>
                </a:extLst>
              </p:cNvPr>
              <p:cNvSpPr/>
              <p:nvPr/>
            </p:nvSpPr>
            <p:spPr>
              <a:xfrm>
                <a:off x="2283833" y="3300889"/>
                <a:ext cx="6010274" cy="774648"/>
              </a:xfrm>
              <a:custGeom>
                <a:avLst/>
                <a:gdLst>
                  <a:gd name="connsiteX0" fmla="*/ 0 w 6010274"/>
                  <a:gd name="connsiteY0" fmla="*/ 0 h 774648"/>
                  <a:gd name="connsiteX1" fmla="*/ 6010274 w 6010274"/>
                  <a:gd name="connsiteY1" fmla="*/ 0 h 774648"/>
                  <a:gd name="connsiteX2" fmla="*/ 6010274 w 6010274"/>
                  <a:gd name="connsiteY2" fmla="*/ 774648 h 774648"/>
                  <a:gd name="connsiteX3" fmla="*/ 0 w 6010274"/>
                  <a:gd name="connsiteY3" fmla="*/ 774648 h 774648"/>
                  <a:gd name="connsiteX4" fmla="*/ 0 w 6010274"/>
                  <a:gd name="connsiteY4" fmla="*/ 0 h 77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274" h="774648">
                    <a:moveTo>
                      <a:pt x="0" y="0"/>
                    </a:moveTo>
                    <a:lnTo>
                      <a:pt x="6010274" y="0"/>
                    </a:lnTo>
                    <a:lnTo>
                      <a:pt x="6010274" y="774648"/>
                    </a:lnTo>
                    <a:lnTo>
                      <a:pt x="0" y="77464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60" tIns="137160" rIns="137160" bIns="137160" numCol="1" spcCol="1270" anchor="t" anchorCtr="0">
                <a:noAutofit/>
              </a:bodyPr>
              <a:lstStyle/>
              <a:p>
                <a:pPr marL="0" lvl="0" indent="0" algn="l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>
                    <a:latin typeface="Georgia" panose="02040502050405020303" pitchFamily="18" charset="0"/>
                  </a:rPr>
                  <a:t>           Fully Equipped</a:t>
                </a:r>
              </a:p>
            </p:txBody>
          </p:sp>
          <p:sp>
            <p:nvSpPr>
              <p:cNvPr id="19" name="Straight Connector 18">
                <a:extLst>
                  <a:ext uri="{FF2B5EF4-FFF2-40B4-BE49-F238E27FC236}">
                    <a16:creationId xmlns:a16="http://schemas.microsoft.com/office/drawing/2014/main" id="{58738F42-51C9-4088-8CD7-1F1FBFE9500F}"/>
                  </a:ext>
                </a:extLst>
              </p:cNvPr>
              <p:cNvSpPr/>
              <p:nvPr/>
            </p:nvSpPr>
            <p:spPr>
              <a:xfrm>
                <a:off x="2283833" y="4075538"/>
                <a:ext cx="6010274" cy="0"/>
              </a:xfrm>
              <a:prstGeom prst="line">
                <a:avLst/>
              </a:pr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1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8E74CF9-9773-4158-90B9-AD31C62E8BA7}"/>
                  </a:ext>
                </a:extLst>
              </p:cNvPr>
              <p:cNvSpPr/>
              <p:nvPr/>
            </p:nvSpPr>
            <p:spPr>
              <a:xfrm>
                <a:off x="2283833" y="4075538"/>
                <a:ext cx="6010274" cy="774648"/>
              </a:xfrm>
              <a:custGeom>
                <a:avLst/>
                <a:gdLst>
                  <a:gd name="connsiteX0" fmla="*/ 0 w 6010274"/>
                  <a:gd name="connsiteY0" fmla="*/ 0 h 774648"/>
                  <a:gd name="connsiteX1" fmla="*/ 6010274 w 6010274"/>
                  <a:gd name="connsiteY1" fmla="*/ 0 h 774648"/>
                  <a:gd name="connsiteX2" fmla="*/ 6010274 w 6010274"/>
                  <a:gd name="connsiteY2" fmla="*/ 774648 h 774648"/>
                  <a:gd name="connsiteX3" fmla="*/ 0 w 6010274"/>
                  <a:gd name="connsiteY3" fmla="*/ 774648 h 774648"/>
                  <a:gd name="connsiteX4" fmla="*/ 0 w 6010274"/>
                  <a:gd name="connsiteY4" fmla="*/ 0 h 77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0274" h="774648">
                    <a:moveTo>
                      <a:pt x="0" y="0"/>
                    </a:moveTo>
                    <a:lnTo>
                      <a:pt x="6010274" y="0"/>
                    </a:lnTo>
                    <a:lnTo>
                      <a:pt x="6010274" y="774648"/>
                    </a:lnTo>
                    <a:lnTo>
                      <a:pt x="0" y="774648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60" tIns="137160" rIns="137160" bIns="137160" numCol="1" spcCol="1270" anchor="t" anchorCtr="0">
                <a:noAutofit/>
              </a:bodyPr>
              <a:lstStyle/>
              <a:p>
                <a:pPr marL="0" lvl="0" indent="0" algn="l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600" kern="1200" dirty="0">
                    <a:latin typeface="Georgia" panose="02040502050405020303" pitchFamily="18" charset="0"/>
                  </a:rPr>
                  <a:t>           On-Demand</a:t>
                </a:r>
              </a:p>
              <a:p>
                <a:pPr marL="0" lvl="0" indent="0" algn="l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600" kern="1200" dirty="0">
                  <a:latin typeface="Georgia" panose="02040502050405020303" pitchFamily="18" charset="0"/>
                </a:endParaRPr>
              </a:p>
            </p:txBody>
          </p:sp>
        </p:grpSp>
        <p:pic>
          <p:nvPicPr>
            <p:cNvPr id="5" name="Graphic 4" descr="Label">
              <a:extLst>
                <a:ext uri="{FF2B5EF4-FFF2-40B4-BE49-F238E27FC236}">
                  <a16:creationId xmlns:a16="http://schemas.microsoft.com/office/drawing/2014/main" id="{26452AB3-3D25-4EA1-9DA1-69BEED8D9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5676" y="1483846"/>
              <a:ext cx="800100" cy="8001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Graphic 7" descr="Handshake">
              <a:extLst>
                <a:ext uri="{FF2B5EF4-FFF2-40B4-BE49-F238E27FC236}">
                  <a16:creationId xmlns:a16="http://schemas.microsoft.com/office/drawing/2014/main" id="{7795BBAE-80C6-4FA4-B4BE-24D951665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3776" y="2315260"/>
              <a:ext cx="800100" cy="8001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Graphic 16" descr="Briefcase">
              <a:extLst>
                <a:ext uri="{FF2B5EF4-FFF2-40B4-BE49-F238E27FC236}">
                  <a16:creationId xmlns:a16="http://schemas.microsoft.com/office/drawing/2014/main" id="{CEBC1F92-4BE0-4706-B944-4EFB33510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976" y="3085416"/>
              <a:ext cx="685800" cy="68580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Graphic 24" descr="Tools">
              <a:extLst>
                <a:ext uri="{FF2B5EF4-FFF2-40B4-BE49-F238E27FC236}">
                  <a16:creationId xmlns:a16="http://schemas.microsoft.com/office/drawing/2014/main" id="{4485399C-87AD-4EF6-B0ED-D2D88A683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113" y="4682565"/>
              <a:ext cx="619125" cy="619125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Graphic 31" descr="Gymnast Floor routine">
              <a:extLst>
                <a:ext uri="{FF2B5EF4-FFF2-40B4-BE49-F238E27FC236}">
                  <a16:creationId xmlns:a16="http://schemas.microsoft.com/office/drawing/2014/main" id="{A94F82E0-3439-459B-854D-5088F154D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9976" y="3885516"/>
              <a:ext cx="685800" cy="685800"/>
            </a:xfrm>
            <a:prstGeom prst="rect">
              <a:avLst/>
            </a:prstGeom>
          </p:spPr>
        </p:pic>
        <p:pic>
          <p:nvPicPr>
            <p:cNvPr id="38" name="Graphic 37" descr="Stopwatch">
              <a:extLst>
                <a:ext uri="{FF2B5EF4-FFF2-40B4-BE49-F238E27FC236}">
                  <a16:creationId xmlns:a16="http://schemas.microsoft.com/office/drawing/2014/main" id="{E2A41871-E2D0-4AC9-9980-477AFC84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69976" y="5398122"/>
              <a:ext cx="628650" cy="62865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61" name="Picture 60" descr="A picture containing room&#10;&#10;Description automatically generated">
            <a:extLst>
              <a:ext uri="{FF2B5EF4-FFF2-40B4-BE49-F238E27FC236}">
                <a16:creationId xmlns:a16="http://schemas.microsoft.com/office/drawing/2014/main" id="{C3BFFDB7-93DA-4FF1-AE97-9BD139EEA940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75942" y="1570941"/>
            <a:ext cx="4313964" cy="4286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85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98237"/>
            <a:ext cx="5904955" cy="6418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Business Requirements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8EDA9AC-34B3-40FB-A3AB-6DF7291F3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649385"/>
              </p:ext>
            </p:extLst>
          </p:nvPr>
        </p:nvGraphicFramePr>
        <p:xfrm>
          <a:off x="871581" y="1450972"/>
          <a:ext cx="4576719" cy="4683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461D67A-C501-4879-B9ED-690710A34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9600137"/>
              </p:ext>
            </p:extLst>
          </p:nvPr>
        </p:nvGraphicFramePr>
        <p:xfrm>
          <a:off x="6619874" y="1450971"/>
          <a:ext cx="4576719" cy="4683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426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DB0ADDD9-D56C-4E8C-8F49-A6775369C6E3}"/>
              </a:ext>
            </a:extLst>
          </p:cNvPr>
          <p:cNvSpPr/>
          <p:nvPr/>
        </p:nvSpPr>
        <p:spPr>
          <a:xfrm>
            <a:off x="1000125" y="1828800"/>
            <a:ext cx="1000125" cy="100905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Georgia" panose="02040502050405020303" pitchFamily="18" charset="0"/>
            </a:endParaRP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E70523B-DD6B-45B1-ADE7-7D7E07FE2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168" y="1995983"/>
            <a:ext cx="674687" cy="674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A3CA1E4-92E3-4D2B-B3C0-D9823F48B558}"/>
              </a:ext>
            </a:extLst>
          </p:cNvPr>
          <p:cNvGrpSpPr/>
          <p:nvPr/>
        </p:nvGrpSpPr>
        <p:grpSpPr>
          <a:xfrm>
            <a:off x="8314437" y="3220441"/>
            <a:ext cx="1000125" cy="1009054"/>
            <a:chOff x="5330825" y="1905000"/>
            <a:chExt cx="1000125" cy="100905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C95C6A7-BCA5-4B53-B58A-ADC837200E8D}"/>
                </a:ext>
              </a:extLst>
            </p:cNvPr>
            <p:cNvSpPr/>
            <p:nvPr/>
          </p:nvSpPr>
          <p:spPr>
            <a:xfrm>
              <a:off x="5330825" y="1905000"/>
              <a:ext cx="1000125" cy="100905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latin typeface="Georgia" panose="02040502050405020303" pitchFamily="18" charset="0"/>
              </a:endParaRPr>
            </a:p>
          </p:txBody>
        </p:sp>
        <p:pic>
          <p:nvPicPr>
            <p:cNvPr id="11" name="Graphic 10" descr="Bathtub">
              <a:extLst>
                <a:ext uri="{FF2B5EF4-FFF2-40B4-BE49-F238E27FC236}">
                  <a16:creationId xmlns:a16="http://schemas.microsoft.com/office/drawing/2014/main" id="{09FA24FD-4B80-4A96-8A0E-46B0CDE9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69222" y="1971971"/>
              <a:ext cx="923330" cy="92333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47BEF39-1A10-4D38-BBD4-4B99FDDB8C7C}"/>
              </a:ext>
            </a:extLst>
          </p:cNvPr>
          <p:cNvSpPr/>
          <p:nvPr/>
        </p:nvSpPr>
        <p:spPr>
          <a:xfrm>
            <a:off x="724333" y="561559"/>
            <a:ext cx="4911922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Service Categories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0C3EC3-0A05-404C-AEA2-88E19FCAB7E6}"/>
              </a:ext>
            </a:extLst>
          </p:cNvPr>
          <p:cNvGrpSpPr/>
          <p:nvPr/>
        </p:nvGrpSpPr>
        <p:grpSpPr>
          <a:xfrm>
            <a:off x="997745" y="3220441"/>
            <a:ext cx="1000125" cy="1009054"/>
            <a:chOff x="3482182" y="4085728"/>
            <a:chExt cx="1000125" cy="100905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BC51926-ABFD-4409-A2AD-B3F5A6E81E68}"/>
                </a:ext>
              </a:extLst>
            </p:cNvPr>
            <p:cNvSpPr/>
            <p:nvPr/>
          </p:nvSpPr>
          <p:spPr>
            <a:xfrm>
              <a:off x="3482182" y="4085728"/>
              <a:ext cx="1000125" cy="100905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latin typeface="Georgia" panose="02040502050405020303" pitchFamily="18" charset="0"/>
              </a:endParaRPr>
            </a:p>
          </p:txBody>
        </p:sp>
        <p:pic>
          <p:nvPicPr>
            <p:cNvPr id="16" name="Graphic 15" descr="Welder">
              <a:extLst>
                <a:ext uri="{FF2B5EF4-FFF2-40B4-BE49-F238E27FC236}">
                  <a16:creationId xmlns:a16="http://schemas.microsoft.com/office/drawing/2014/main" id="{825EFC4B-A0CD-4962-9D90-44357DCDA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30614" y="4200524"/>
              <a:ext cx="741363" cy="741363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D62A23-4600-442B-BA6A-3F7B507D9D7E}"/>
              </a:ext>
            </a:extLst>
          </p:cNvPr>
          <p:cNvGrpSpPr/>
          <p:nvPr/>
        </p:nvGrpSpPr>
        <p:grpSpPr>
          <a:xfrm>
            <a:off x="4672674" y="1828799"/>
            <a:ext cx="1000125" cy="1009054"/>
            <a:chOff x="3871914" y="2770058"/>
            <a:chExt cx="1000125" cy="10090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B17DA1B-732B-4393-8265-A0AE66B8FC32}"/>
                </a:ext>
              </a:extLst>
            </p:cNvPr>
            <p:cNvSpPr/>
            <p:nvPr/>
          </p:nvSpPr>
          <p:spPr>
            <a:xfrm>
              <a:off x="3871914" y="2770058"/>
              <a:ext cx="1000125" cy="100905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latin typeface="Georgia" panose="02040502050405020303" pitchFamily="18" charset="0"/>
              </a:endParaRPr>
            </a:p>
          </p:txBody>
        </p:sp>
        <p:pic>
          <p:nvPicPr>
            <p:cNvPr id="26" name="Graphic 25" descr="Professor">
              <a:extLst>
                <a:ext uri="{FF2B5EF4-FFF2-40B4-BE49-F238E27FC236}">
                  <a16:creationId xmlns:a16="http://schemas.microsoft.com/office/drawing/2014/main" id="{3C973885-3040-4EFD-8F1B-9EF0F5C81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010820" y="2877542"/>
              <a:ext cx="742950" cy="74295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3CDED1-4008-41DF-9AA9-CBF7DE7CCC1B}"/>
              </a:ext>
            </a:extLst>
          </p:cNvPr>
          <p:cNvGrpSpPr/>
          <p:nvPr/>
        </p:nvGrpSpPr>
        <p:grpSpPr>
          <a:xfrm>
            <a:off x="997745" y="4780106"/>
            <a:ext cx="1000125" cy="1009054"/>
            <a:chOff x="1012033" y="5154772"/>
            <a:chExt cx="1000125" cy="100905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990BD3-3536-4501-AAB6-647645ABA75F}"/>
                </a:ext>
              </a:extLst>
            </p:cNvPr>
            <p:cNvSpPr/>
            <p:nvPr/>
          </p:nvSpPr>
          <p:spPr>
            <a:xfrm>
              <a:off x="1012033" y="5154772"/>
              <a:ext cx="1000125" cy="100905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latin typeface="Georgia" panose="02040502050405020303" pitchFamily="18" charset="0"/>
              </a:endParaRPr>
            </a:p>
          </p:txBody>
        </p:sp>
        <p:pic>
          <p:nvPicPr>
            <p:cNvPr id="31" name="Graphic 30" descr="Truck">
              <a:extLst>
                <a:ext uri="{FF2B5EF4-FFF2-40B4-BE49-F238E27FC236}">
                  <a16:creationId xmlns:a16="http://schemas.microsoft.com/office/drawing/2014/main" id="{175AD650-E92F-4290-BCBB-02E0278D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68404" y="5292586"/>
              <a:ext cx="733425" cy="733425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45214C-13BC-4162-8C90-68FDD238FC3B}"/>
              </a:ext>
            </a:extLst>
          </p:cNvPr>
          <p:cNvGrpSpPr/>
          <p:nvPr/>
        </p:nvGrpSpPr>
        <p:grpSpPr>
          <a:xfrm>
            <a:off x="8345224" y="1839812"/>
            <a:ext cx="1000125" cy="1009054"/>
            <a:chOff x="3630614" y="1533297"/>
            <a:chExt cx="1000125" cy="100905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222718-8C50-41A6-A209-7C369D7D2ED7}"/>
                </a:ext>
              </a:extLst>
            </p:cNvPr>
            <p:cNvSpPr/>
            <p:nvPr/>
          </p:nvSpPr>
          <p:spPr>
            <a:xfrm>
              <a:off x="3630614" y="1533297"/>
              <a:ext cx="1000125" cy="100905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latin typeface="Georgia" panose="02040502050405020303" pitchFamily="18" charset="0"/>
              </a:endParaRPr>
            </a:p>
          </p:txBody>
        </p:sp>
        <p:pic>
          <p:nvPicPr>
            <p:cNvPr id="33" name="Graphic 32" descr="Medical">
              <a:extLst>
                <a:ext uri="{FF2B5EF4-FFF2-40B4-BE49-F238E27FC236}">
                  <a16:creationId xmlns:a16="http://schemas.microsoft.com/office/drawing/2014/main" id="{4E413E3A-4C8A-43CA-BBD2-47B2EC8A5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745310" y="1662905"/>
              <a:ext cx="770731" cy="77073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40ED94-39CA-4E3A-878A-7CC90E0700D1}"/>
              </a:ext>
            </a:extLst>
          </p:cNvPr>
          <p:cNvGrpSpPr/>
          <p:nvPr/>
        </p:nvGrpSpPr>
        <p:grpSpPr>
          <a:xfrm>
            <a:off x="4656091" y="3201391"/>
            <a:ext cx="1000125" cy="1009054"/>
            <a:chOff x="3430192" y="4544816"/>
            <a:chExt cx="1000125" cy="100905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20B402-97A0-48CA-AE56-D9BE31220F82}"/>
                </a:ext>
              </a:extLst>
            </p:cNvPr>
            <p:cNvSpPr/>
            <p:nvPr/>
          </p:nvSpPr>
          <p:spPr>
            <a:xfrm>
              <a:off x="3430192" y="4544816"/>
              <a:ext cx="1000125" cy="100905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latin typeface="Georgia" panose="02040502050405020303" pitchFamily="18" charset="0"/>
              </a:endParaRPr>
            </a:p>
          </p:txBody>
        </p:sp>
        <p:pic>
          <p:nvPicPr>
            <p:cNvPr id="35" name="Graphic 34" descr="Electrician">
              <a:extLst>
                <a:ext uri="{FF2B5EF4-FFF2-40B4-BE49-F238E27FC236}">
                  <a16:creationId xmlns:a16="http://schemas.microsoft.com/office/drawing/2014/main" id="{822DDD2C-3ACF-4768-9E56-840344FE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547402" y="4646349"/>
              <a:ext cx="765704" cy="765704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2D7799-CA81-40DA-BAF9-2D671A1FF8D3}"/>
              </a:ext>
            </a:extLst>
          </p:cNvPr>
          <p:cNvGrpSpPr/>
          <p:nvPr/>
        </p:nvGrpSpPr>
        <p:grpSpPr>
          <a:xfrm>
            <a:off x="4722765" y="4764805"/>
            <a:ext cx="1000125" cy="1009054"/>
            <a:chOff x="5595937" y="4788059"/>
            <a:chExt cx="1000125" cy="100905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48CDD2-2E3F-4D00-A4AA-A5F26177D7D9}"/>
                </a:ext>
              </a:extLst>
            </p:cNvPr>
            <p:cNvSpPr/>
            <p:nvPr/>
          </p:nvSpPr>
          <p:spPr>
            <a:xfrm>
              <a:off x="5595937" y="4788059"/>
              <a:ext cx="1000125" cy="100905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>
                <a:latin typeface="Georgia" panose="02040502050405020303" pitchFamily="18" charset="0"/>
              </a:endParaRPr>
            </a:p>
          </p:txBody>
        </p:sp>
        <p:pic>
          <p:nvPicPr>
            <p:cNvPr id="41" name="Graphic 40" descr="Briefcase">
              <a:extLst>
                <a:ext uri="{FF2B5EF4-FFF2-40B4-BE49-F238E27FC236}">
                  <a16:creationId xmlns:a16="http://schemas.microsoft.com/office/drawing/2014/main" id="{EC6FD2EB-967A-4676-997C-4EB783945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63853" y="4954449"/>
              <a:ext cx="633506" cy="633506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E75F957D-31E9-448F-A321-91D8D6F34667}"/>
              </a:ext>
            </a:extLst>
          </p:cNvPr>
          <p:cNvSpPr/>
          <p:nvPr/>
        </p:nvSpPr>
        <p:spPr>
          <a:xfrm>
            <a:off x="8314437" y="4762704"/>
            <a:ext cx="1000125" cy="100905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D55B606A-3BB4-4FF9-B742-07C49B4B3E55}"/>
              </a:ext>
            </a:extLst>
          </p:cNvPr>
          <p:cNvSpPr/>
          <p:nvPr/>
        </p:nvSpPr>
        <p:spPr>
          <a:xfrm>
            <a:off x="1873251" y="1871117"/>
            <a:ext cx="2393949" cy="946444"/>
          </a:xfrm>
          <a:prstGeom prst="chevron">
            <a:avLst>
              <a:gd name="adj" fmla="val 3095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Home Cleaning &amp; Maid Services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0011738D-7B17-4746-908F-AB3DBF0D7C4A}"/>
              </a:ext>
            </a:extLst>
          </p:cNvPr>
          <p:cNvSpPr/>
          <p:nvPr/>
        </p:nvSpPr>
        <p:spPr>
          <a:xfrm>
            <a:off x="1858634" y="3251746"/>
            <a:ext cx="2393949" cy="946444"/>
          </a:xfrm>
          <a:prstGeom prst="chevron">
            <a:avLst>
              <a:gd name="adj" fmla="val 3095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Appliance Service &amp; Repair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7AD3DA03-1C9F-4E20-9B9C-C8D078F64F1E}"/>
              </a:ext>
            </a:extLst>
          </p:cNvPr>
          <p:cNvSpPr/>
          <p:nvPr/>
        </p:nvSpPr>
        <p:spPr>
          <a:xfrm>
            <a:off x="1852106" y="4817263"/>
            <a:ext cx="2393949" cy="946444"/>
          </a:xfrm>
          <a:prstGeom prst="chevron">
            <a:avLst>
              <a:gd name="adj" fmla="val 3095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Packers &amp; Movers</a:t>
            </a:r>
          </a:p>
        </p:txBody>
      </p:sp>
      <p:sp>
        <p:nvSpPr>
          <p:cNvPr id="56" name="Arrow: Chevron 55">
            <a:extLst>
              <a:ext uri="{FF2B5EF4-FFF2-40B4-BE49-F238E27FC236}">
                <a16:creationId xmlns:a16="http://schemas.microsoft.com/office/drawing/2014/main" id="{90B8C312-ABE8-4B6E-BA7C-AD6F5A78D71D}"/>
              </a:ext>
            </a:extLst>
          </p:cNvPr>
          <p:cNvSpPr/>
          <p:nvPr/>
        </p:nvSpPr>
        <p:spPr>
          <a:xfrm>
            <a:off x="5511553" y="1864322"/>
            <a:ext cx="2393949" cy="946444"/>
          </a:xfrm>
          <a:prstGeom prst="chevron">
            <a:avLst>
              <a:gd name="adj" fmla="val 3095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Trainers &amp; Tutors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9300D4E5-E062-489C-B11B-EE9C2B9BB74B}"/>
              </a:ext>
            </a:extLst>
          </p:cNvPr>
          <p:cNvSpPr/>
          <p:nvPr/>
        </p:nvSpPr>
        <p:spPr>
          <a:xfrm>
            <a:off x="9186567" y="1869629"/>
            <a:ext cx="2393949" cy="946444"/>
          </a:xfrm>
          <a:prstGeom prst="chevron">
            <a:avLst>
              <a:gd name="adj" fmla="val 3095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Health and Hygiene</a:t>
            </a:r>
          </a:p>
        </p:txBody>
      </p:sp>
      <p:sp>
        <p:nvSpPr>
          <p:cNvPr id="58" name="Arrow: Chevron 57">
            <a:extLst>
              <a:ext uri="{FF2B5EF4-FFF2-40B4-BE49-F238E27FC236}">
                <a16:creationId xmlns:a16="http://schemas.microsoft.com/office/drawing/2014/main" id="{E1AE74CE-BA60-4405-974B-A64F6D9A4E89}"/>
              </a:ext>
            </a:extLst>
          </p:cNvPr>
          <p:cNvSpPr/>
          <p:nvPr/>
        </p:nvSpPr>
        <p:spPr>
          <a:xfrm>
            <a:off x="5484597" y="3232696"/>
            <a:ext cx="2393949" cy="946444"/>
          </a:xfrm>
          <a:prstGeom prst="chevron">
            <a:avLst>
              <a:gd name="adj" fmla="val 3095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Electricians, Plumbers &amp; Carpenters</a:t>
            </a: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3E4D08A7-5FD1-4874-A8B0-4E475305006A}"/>
              </a:ext>
            </a:extLst>
          </p:cNvPr>
          <p:cNvSpPr/>
          <p:nvPr/>
        </p:nvSpPr>
        <p:spPr>
          <a:xfrm>
            <a:off x="5563961" y="4817263"/>
            <a:ext cx="2393949" cy="946444"/>
          </a:xfrm>
          <a:prstGeom prst="chevron">
            <a:avLst>
              <a:gd name="adj" fmla="val 30952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Professional services</a:t>
            </a: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57388D12-5C11-4CF5-A7C2-52447260028B}"/>
              </a:ext>
            </a:extLst>
          </p:cNvPr>
          <p:cNvSpPr/>
          <p:nvPr/>
        </p:nvSpPr>
        <p:spPr>
          <a:xfrm>
            <a:off x="9167517" y="3251746"/>
            <a:ext cx="2393949" cy="946444"/>
          </a:xfrm>
          <a:prstGeom prst="chevron">
            <a:avLst>
              <a:gd name="adj" fmla="val 3095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Salon &amp; Spa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5C24F90A-BB50-448B-8841-CCBDED08C214}"/>
              </a:ext>
            </a:extLst>
          </p:cNvPr>
          <p:cNvSpPr/>
          <p:nvPr/>
        </p:nvSpPr>
        <p:spPr>
          <a:xfrm>
            <a:off x="9167517" y="4785958"/>
            <a:ext cx="2393949" cy="946444"/>
          </a:xfrm>
          <a:prstGeom prst="chevron">
            <a:avLst>
              <a:gd name="adj" fmla="val 3095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Car Wash &amp; Services</a:t>
            </a:r>
          </a:p>
        </p:txBody>
      </p:sp>
      <p:pic>
        <p:nvPicPr>
          <p:cNvPr id="63" name="Graphic 62" descr="Car">
            <a:extLst>
              <a:ext uri="{FF2B5EF4-FFF2-40B4-BE49-F238E27FC236}">
                <a16:creationId xmlns:a16="http://schemas.microsoft.com/office/drawing/2014/main" id="{763AFAE4-2B5F-4A3D-9AB5-6198E6B2EE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47785" y="4876327"/>
            <a:ext cx="765705" cy="76570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018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3782-36C5-4C01-8EC0-551B802A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73" y="470909"/>
            <a:ext cx="10058400" cy="71437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How does it work?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FFD34D-8B5C-4FE8-B049-2D054D1E7106}"/>
              </a:ext>
            </a:extLst>
          </p:cNvPr>
          <p:cNvGrpSpPr/>
          <p:nvPr/>
        </p:nvGrpSpPr>
        <p:grpSpPr>
          <a:xfrm>
            <a:off x="1585394" y="1524451"/>
            <a:ext cx="3628836" cy="4705013"/>
            <a:chOff x="1585394" y="1524451"/>
            <a:chExt cx="3628836" cy="470501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718AAA-417C-4EB1-8617-2B539E29E058}"/>
                </a:ext>
              </a:extLst>
            </p:cNvPr>
            <p:cNvGrpSpPr/>
            <p:nvPr/>
          </p:nvGrpSpPr>
          <p:grpSpPr>
            <a:xfrm>
              <a:off x="1585395" y="2636270"/>
              <a:ext cx="3110430" cy="876302"/>
              <a:chOff x="1042987" y="2818715"/>
              <a:chExt cx="2967719" cy="91440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3575A0-11B6-4BAC-8DD2-9B00D9E09839}"/>
                  </a:ext>
                </a:extLst>
              </p:cNvPr>
              <p:cNvSpPr txBox="1"/>
              <p:nvPr/>
            </p:nvSpPr>
            <p:spPr>
              <a:xfrm>
                <a:off x="2162178" y="2952751"/>
                <a:ext cx="1848528" cy="61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Customer provides location &amp; time</a:t>
                </a:r>
              </a:p>
            </p:txBody>
          </p:sp>
          <p:pic>
            <p:nvPicPr>
              <p:cNvPr id="12" name="Graphic 11" descr="Map with pin">
                <a:extLst>
                  <a:ext uri="{FF2B5EF4-FFF2-40B4-BE49-F238E27FC236}">
                    <a16:creationId xmlns:a16="http://schemas.microsoft.com/office/drawing/2014/main" id="{130BB2E4-229C-4BD7-9E25-3F4AE5B63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2987" y="2818715"/>
                <a:ext cx="914399" cy="9144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347D4DB-24EE-49A7-89E0-3F7B8F339C67}"/>
                </a:ext>
              </a:extLst>
            </p:cNvPr>
            <p:cNvGrpSpPr/>
            <p:nvPr/>
          </p:nvGrpSpPr>
          <p:grpSpPr>
            <a:xfrm>
              <a:off x="1585395" y="5353162"/>
              <a:ext cx="3628835" cy="876302"/>
              <a:chOff x="1042987" y="5216408"/>
              <a:chExt cx="3462338" cy="91440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2F55D2-5761-4B4A-97EB-C08F8A00D15A}"/>
                  </a:ext>
                </a:extLst>
              </p:cNvPr>
              <p:cNvSpPr txBox="1"/>
              <p:nvPr/>
            </p:nvSpPr>
            <p:spPr>
              <a:xfrm>
                <a:off x="2162177" y="5217299"/>
                <a:ext cx="2343148" cy="867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Customer makes payment to book appointment</a:t>
                </a:r>
              </a:p>
            </p:txBody>
          </p:sp>
          <p:pic>
            <p:nvPicPr>
              <p:cNvPr id="14" name="Graphic 13" descr="Credit card">
                <a:extLst>
                  <a:ext uri="{FF2B5EF4-FFF2-40B4-BE49-F238E27FC236}">
                    <a16:creationId xmlns:a16="http://schemas.microsoft.com/office/drawing/2014/main" id="{16C539E3-A546-4F2D-8636-7E5502C29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42987" y="5216408"/>
                <a:ext cx="914399" cy="914400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90BD7E3-1D88-43F8-BD0F-3710BDF4B3BD}"/>
                </a:ext>
              </a:extLst>
            </p:cNvPr>
            <p:cNvGrpSpPr/>
            <p:nvPr/>
          </p:nvGrpSpPr>
          <p:grpSpPr>
            <a:xfrm>
              <a:off x="1585394" y="1524451"/>
              <a:ext cx="3443806" cy="876302"/>
              <a:chOff x="1366319" y="1524451"/>
              <a:chExt cx="3443806" cy="87630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542031-C664-48C8-A25E-03A64DBD5CB7}"/>
                  </a:ext>
                </a:extLst>
              </p:cNvPr>
              <p:cNvSpPr txBox="1"/>
              <p:nvPr/>
            </p:nvSpPr>
            <p:spPr>
              <a:xfrm>
                <a:off x="2539331" y="1602896"/>
                <a:ext cx="22707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Customer scrolls gamut of services</a:t>
                </a:r>
              </a:p>
            </p:txBody>
          </p:sp>
          <p:pic>
            <p:nvPicPr>
              <p:cNvPr id="40" name="Graphic 39" descr="Checklist">
                <a:extLst>
                  <a:ext uri="{FF2B5EF4-FFF2-40B4-BE49-F238E27FC236}">
                    <a16:creationId xmlns:a16="http://schemas.microsoft.com/office/drawing/2014/main" id="{777DCCBE-9E80-46D5-875D-A8CA79EAB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66319" y="1524451"/>
                <a:ext cx="958372" cy="876302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CBF2BF-B9AC-439D-85B4-FE91EF77A02D}"/>
                </a:ext>
              </a:extLst>
            </p:cNvPr>
            <p:cNvGrpSpPr/>
            <p:nvPr/>
          </p:nvGrpSpPr>
          <p:grpSpPr>
            <a:xfrm>
              <a:off x="1585394" y="4012971"/>
              <a:ext cx="3110432" cy="876302"/>
              <a:chOff x="1818239" y="3817952"/>
              <a:chExt cx="2967720" cy="91440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DAFF46-B989-4F12-BAD0-EAFA4D53CB0C}"/>
                  </a:ext>
                </a:extLst>
              </p:cNvPr>
              <p:cNvSpPr txBox="1"/>
              <p:nvPr/>
            </p:nvSpPr>
            <p:spPr>
              <a:xfrm>
                <a:off x="2937431" y="3932936"/>
                <a:ext cx="1848528" cy="61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Customer selects service provider</a:t>
                </a:r>
              </a:p>
            </p:txBody>
          </p:sp>
          <p:pic>
            <p:nvPicPr>
              <p:cNvPr id="44" name="Graphic 43" descr="Target Audience">
                <a:extLst>
                  <a:ext uri="{FF2B5EF4-FFF2-40B4-BE49-F238E27FC236}">
                    <a16:creationId xmlns:a16="http://schemas.microsoft.com/office/drawing/2014/main" id="{3A8DC9FE-DB3D-4056-9CBB-D7BB25972A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818239" y="3817952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91D1CE-E23B-44F6-91CB-E5A37D2D653C}"/>
              </a:ext>
            </a:extLst>
          </p:cNvPr>
          <p:cNvGrpSpPr/>
          <p:nvPr/>
        </p:nvGrpSpPr>
        <p:grpSpPr>
          <a:xfrm>
            <a:off x="6534238" y="1523900"/>
            <a:ext cx="3872342" cy="4680166"/>
            <a:chOff x="6534238" y="1523900"/>
            <a:chExt cx="3872342" cy="468016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B8518E-46C8-4C3D-B8E0-B99FEE7699BD}"/>
                </a:ext>
              </a:extLst>
            </p:cNvPr>
            <p:cNvGrpSpPr/>
            <p:nvPr/>
          </p:nvGrpSpPr>
          <p:grpSpPr>
            <a:xfrm>
              <a:off x="6534239" y="2610872"/>
              <a:ext cx="3628835" cy="876302"/>
              <a:chOff x="1042987" y="2818715"/>
              <a:chExt cx="3462338" cy="91440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0F1930-4AB1-49FB-9F62-E58A32609D50}"/>
                  </a:ext>
                </a:extLst>
              </p:cNvPr>
              <p:cNvSpPr txBox="1"/>
              <p:nvPr/>
            </p:nvSpPr>
            <p:spPr>
              <a:xfrm>
                <a:off x="2162177" y="2952751"/>
                <a:ext cx="2343148" cy="61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Retrieves customer details</a:t>
                </a:r>
              </a:p>
            </p:txBody>
          </p:sp>
          <p:pic>
            <p:nvPicPr>
              <p:cNvPr id="30" name="Graphic 29" descr="Map with pin">
                <a:extLst>
                  <a:ext uri="{FF2B5EF4-FFF2-40B4-BE49-F238E27FC236}">
                    <a16:creationId xmlns:a16="http://schemas.microsoft.com/office/drawing/2014/main" id="{7E9867F6-886C-44AB-A29B-7F511CD912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2987" y="2818715"/>
                <a:ext cx="914399" cy="9144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25B13A-BBCE-488B-8A9A-3CEFE12038BC}"/>
                </a:ext>
              </a:extLst>
            </p:cNvPr>
            <p:cNvGrpSpPr/>
            <p:nvPr/>
          </p:nvGrpSpPr>
          <p:grpSpPr>
            <a:xfrm>
              <a:off x="6534239" y="5327764"/>
              <a:ext cx="3628835" cy="876302"/>
              <a:chOff x="1042987" y="5216408"/>
              <a:chExt cx="3462338" cy="914400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A35FE6-7E33-4704-9B23-B7021F9FA63B}"/>
                  </a:ext>
                </a:extLst>
              </p:cNvPr>
              <p:cNvSpPr txBox="1"/>
              <p:nvPr/>
            </p:nvSpPr>
            <p:spPr>
              <a:xfrm>
                <a:off x="2162177" y="5217299"/>
                <a:ext cx="2343148" cy="61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Service fulfillment, payment and rating</a:t>
                </a:r>
              </a:p>
            </p:txBody>
          </p:sp>
          <p:pic>
            <p:nvPicPr>
              <p:cNvPr id="33" name="Graphic 32" descr="Credit card">
                <a:extLst>
                  <a:ext uri="{FF2B5EF4-FFF2-40B4-BE49-F238E27FC236}">
                    <a16:creationId xmlns:a16="http://schemas.microsoft.com/office/drawing/2014/main" id="{EFC4DF79-8BE0-4B22-9FE2-88E811D11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42987" y="5216408"/>
                <a:ext cx="914399" cy="914400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8E2D767-7D2B-45C3-91C6-841C78416D39}"/>
                </a:ext>
              </a:extLst>
            </p:cNvPr>
            <p:cNvGrpSpPr/>
            <p:nvPr/>
          </p:nvGrpSpPr>
          <p:grpSpPr>
            <a:xfrm>
              <a:off x="6534238" y="1523900"/>
              <a:ext cx="3750589" cy="876302"/>
              <a:chOff x="6953338" y="1523900"/>
              <a:chExt cx="3750589" cy="87630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18AA72-0DBF-43C5-8A2C-45CEF914CF8D}"/>
                  </a:ext>
                </a:extLst>
              </p:cNvPr>
              <p:cNvSpPr txBox="1"/>
              <p:nvPr/>
            </p:nvSpPr>
            <p:spPr>
              <a:xfrm>
                <a:off x="8004594" y="1620598"/>
                <a:ext cx="269933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Professional accept service appointment</a:t>
                </a:r>
              </a:p>
            </p:txBody>
          </p:sp>
          <p:pic>
            <p:nvPicPr>
              <p:cNvPr id="37" name="Content Placeholder 25" descr="Checklist RTL">
                <a:extLst>
                  <a:ext uri="{FF2B5EF4-FFF2-40B4-BE49-F238E27FC236}">
                    <a16:creationId xmlns:a16="http://schemas.microsoft.com/office/drawing/2014/main" id="{2988F526-71E4-43E9-ADA3-6FCD6BD6C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953338" y="1523900"/>
                <a:ext cx="958372" cy="876302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A41735D-D395-4E2D-A6E2-74255CC8DBC2}"/>
                </a:ext>
              </a:extLst>
            </p:cNvPr>
            <p:cNvGrpSpPr/>
            <p:nvPr/>
          </p:nvGrpSpPr>
          <p:grpSpPr>
            <a:xfrm>
              <a:off x="6599127" y="4059409"/>
              <a:ext cx="3807453" cy="757636"/>
              <a:chOff x="7210828" y="3866408"/>
              <a:chExt cx="3632761" cy="79057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A7567D-A36C-4E89-8ED6-4A49D56C1B65}"/>
                  </a:ext>
                </a:extLst>
              </p:cNvPr>
              <p:cNvSpPr txBox="1"/>
              <p:nvPr/>
            </p:nvSpPr>
            <p:spPr>
              <a:xfrm>
                <a:off x="8268106" y="3906434"/>
                <a:ext cx="2575483" cy="61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Georgia" panose="02040502050405020303" pitchFamily="18" charset="0"/>
                  </a:rPr>
                  <a:t>Customer notified of service confirmation</a:t>
                </a:r>
              </a:p>
            </p:txBody>
          </p:sp>
          <p:pic>
            <p:nvPicPr>
              <p:cNvPr id="47" name="Graphic 46" descr="Customer review">
                <a:extLst>
                  <a:ext uri="{FF2B5EF4-FFF2-40B4-BE49-F238E27FC236}">
                    <a16:creationId xmlns:a16="http://schemas.microsoft.com/office/drawing/2014/main" id="{6965920A-E8C4-4DB8-A368-A39028C55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210828" y="3866408"/>
                <a:ext cx="790575" cy="79057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446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n, woman, table, sitting&#10;&#10;Description automatically generated">
            <a:extLst>
              <a:ext uri="{FF2B5EF4-FFF2-40B4-BE49-F238E27FC236}">
                <a16:creationId xmlns:a16="http://schemas.microsoft.com/office/drawing/2014/main" id="{E22B81AD-71EC-40AC-9258-127383D84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66" y="1166234"/>
            <a:ext cx="7007014" cy="3849687"/>
          </a:xfr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111ED2-8AB3-4714-9CE3-3582D034A4FA}"/>
              </a:ext>
            </a:extLst>
          </p:cNvPr>
          <p:cNvSpPr/>
          <p:nvPr/>
        </p:nvSpPr>
        <p:spPr>
          <a:xfrm rot="12265666">
            <a:off x="7325699" y="1299872"/>
            <a:ext cx="629813" cy="28859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799F6DA-1AAA-41B0-B9CE-A0EA811B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11" y="319412"/>
            <a:ext cx="10058400" cy="7143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Customer Booking: Choose Service &amp; 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FC63E-D041-4666-8504-132E3313992B}"/>
              </a:ext>
            </a:extLst>
          </p:cNvPr>
          <p:cNvSpPr txBox="1"/>
          <p:nvPr/>
        </p:nvSpPr>
        <p:spPr>
          <a:xfrm>
            <a:off x="6475316" y="3257549"/>
            <a:ext cx="126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</a:rPr>
              <a:t>Service Categories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F3672D3-33EC-4BC3-9DBB-CFEC79B08308}"/>
              </a:ext>
            </a:extLst>
          </p:cNvPr>
          <p:cNvSpPr/>
          <p:nvPr/>
        </p:nvSpPr>
        <p:spPr>
          <a:xfrm rot="10800000">
            <a:off x="6145091" y="1854652"/>
            <a:ext cx="333375" cy="3324225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F91805-6B8C-4AE2-B5FC-F573E3599284}"/>
              </a:ext>
            </a:extLst>
          </p:cNvPr>
          <p:cNvSpPr txBox="1"/>
          <p:nvPr/>
        </p:nvSpPr>
        <p:spPr>
          <a:xfrm>
            <a:off x="515536" y="2699721"/>
            <a:ext cx="1552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</a:rPr>
              <a:t>Customer will select service offering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21E89FC-E470-4433-9332-0C8139948BFB}"/>
              </a:ext>
            </a:extLst>
          </p:cNvPr>
          <p:cNvSpPr/>
          <p:nvPr/>
        </p:nvSpPr>
        <p:spPr>
          <a:xfrm rot="19286991">
            <a:off x="1638245" y="2370642"/>
            <a:ext cx="567873" cy="3322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209B2D-3D87-4814-A26C-3CD085DF10FC}"/>
              </a:ext>
            </a:extLst>
          </p:cNvPr>
          <p:cNvSpPr txBox="1"/>
          <p:nvPr/>
        </p:nvSpPr>
        <p:spPr>
          <a:xfrm>
            <a:off x="7976705" y="1331432"/>
            <a:ext cx="126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</a:rPr>
              <a:t>Customer login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4CFB3-4E3E-4474-B5B8-882647D3D2EB}"/>
              </a:ext>
            </a:extLst>
          </p:cNvPr>
          <p:cNvGrpSpPr/>
          <p:nvPr/>
        </p:nvGrpSpPr>
        <p:grpSpPr>
          <a:xfrm>
            <a:off x="7294214" y="3810852"/>
            <a:ext cx="4417550" cy="2573095"/>
            <a:chOff x="8734554" y="2536764"/>
            <a:chExt cx="4417550" cy="2573095"/>
          </a:xfrm>
        </p:grpSpPr>
        <p:pic>
          <p:nvPicPr>
            <p:cNvPr id="26" name="Picture 25" descr="A close up of a map&#10;&#10;Description automatically generated">
              <a:extLst>
                <a:ext uri="{FF2B5EF4-FFF2-40B4-BE49-F238E27FC236}">
                  <a16:creationId xmlns:a16="http://schemas.microsoft.com/office/drawing/2014/main" id="{A34EAC09-6FB2-4A4D-AC71-40A8644E8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103" t="22115" r="24887" b="22115"/>
            <a:stretch/>
          </p:blipFill>
          <p:spPr>
            <a:xfrm>
              <a:off x="9162101" y="2536764"/>
              <a:ext cx="3990003" cy="2573095"/>
            </a:xfrm>
            <a:prstGeom prst="rect">
              <a:avLst/>
            </a:prstGeom>
          </p:spPr>
        </p:pic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3E03E32B-BA6C-4A95-AC1D-FA65B22F08B8}"/>
                </a:ext>
              </a:extLst>
            </p:cNvPr>
            <p:cNvSpPr/>
            <p:nvPr/>
          </p:nvSpPr>
          <p:spPr>
            <a:xfrm rot="19286991">
              <a:off x="8734554" y="4097324"/>
              <a:ext cx="567873" cy="332245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79E08C-91B7-4610-9495-1CF3E4A316A6}"/>
              </a:ext>
            </a:extLst>
          </p:cNvPr>
          <p:cNvSpPr txBox="1"/>
          <p:nvPr/>
        </p:nvSpPr>
        <p:spPr>
          <a:xfrm>
            <a:off x="5849536" y="5497963"/>
            <a:ext cx="155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</a:rPr>
              <a:t>Customer will select location</a:t>
            </a:r>
          </a:p>
        </p:txBody>
      </p:sp>
    </p:spTree>
    <p:extLst>
      <p:ext uri="{BB962C8B-B14F-4D97-AF65-F5344CB8AC3E}">
        <p14:creationId xmlns:p14="http://schemas.microsoft.com/office/powerpoint/2010/main" val="70484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741BD8-9190-47AE-946A-5D1C30CE2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12" t="12825" r="20390"/>
          <a:stretch/>
        </p:blipFill>
        <p:spPr>
          <a:xfrm>
            <a:off x="2006591" y="1301083"/>
            <a:ext cx="4927298" cy="397330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111ED2-8AB3-4714-9CE3-3582D034A4FA}"/>
              </a:ext>
            </a:extLst>
          </p:cNvPr>
          <p:cNvSpPr/>
          <p:nvPr/>
        </p:nvSpPr>
        <p:spPr>
          <a:xfrm rot="12265666">
            <a:off x="6657481" y="2760687"/>
            <a:ext cx="629813" cy="28859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799F6DA-1AAA-41B0-B9CE-A0EA811B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11" y="319412"/>
            <a:ext cx="10058400" cy="7143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Customer Booking: Choose provider &amp; schedule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F91805-6B8C-4AE2-B5FC-F573E3599284}"/>
              </a:ext>
            </a:extLst>
          </p:cNvPr>
          <p:cNvSpPr txBox="1"/>
          <p:nvPr/>
        </p:nvSpPr>
        <p:spPr>
          <a:xfrm>
            <a:off x="384591" y="2166321"/>
            <a:ext cx="1552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</a:rPr>
              <a:t>Customer will select service provider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21E89FC-E470-4433-9332-0C8139948BFB}"/>
              </a:ext>
            </a:extLst>
          </p:cNvPr>
          <p:cNvSpPr/>
          <p:nvPr/>
        </p:nvSpPr>
        <p:spPr>
          <a:xfrm rot="19286991">
            <a:off x="1653574" y="2594346"/>
            <a:ext cx="567873" cy="3322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79E08C-91B7-4610-9495-1CF3E4A316A6}"/>
              </a:ext>
            </a:extLst>
          </p:cNvPr>
          <p:cNvSpPr txBox="1"/>
          <p:nvPr/>
        </p:nvSpPr>
        <p:spPr>
          <a:xfrm>
            <a:off x="6316261" y="5456059"/>
            <a:ext cx="155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</a:rPr>
              <a:t>Select date and 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AEFA8C-B148-46CD-BDEF-325B8CD20DC0}"/>
              </a:ext>
            </a:extLst>
          </p:cNvPr>
          <p:cNvSpPr txBox="1"/>
          <p:nvPr/>
        </p:nvSpPr>
        <p:spPr>
          <a:xfrm>
            <a:off x="7312833" y="2770945"/>
            <a:ext cx="155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</a:rPr>
              <a:t>Book service provider</a:t>
            </a: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F71E4165-D2F1-4666-B2D5-726097042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57" t="12214" r="32187" b="35392"/>
          <a:stretch/>
        </p:blipFill>
        <p:spPr>
          <a:xfrm>
            <a:off x="8134350" y="3563836"/>
            <a:ext cx="2990850" cy="2816248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53A27EE7-DEF8-4780-9036-80FB4F37E9A3}"/>
              </a:ext>
            </a:extLst>
          </p:cNvPr>
          <p:cNvSpPr/>
          <p:nvPr/>
        </p:nvSpPr>
        <p:spPr>
          <a:xfrm rot="20489793">
            <a:off x="7774387" y="5353665"/>
            <a:ext cx="629813" cy="28859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1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8ACB1CB7-D550-45AC-A6DF-993B64553C8A}"/>
              </a:ext>
            </a:extLst>
          </p:cNvPr>
          <p:cNvSpPr/>
          <p:nvPr/>
        </p:nvSpPr>
        <p:spPr>
          <a:xfrm rot="3310388">
            <a:off x="6552916" y="3620720"/>
            <a:ext cx="1176161" cy="3536444"/>
          </a:xfrm>
          <a:prstGeom prst="curvedLeftArrow">
            <a:avLst>
              <a:gd name="adj1" fmla="val 25000"/>
              <a:gd name="adj2" fmla="val 38081"/>
              <a:gd name="adj3" fmla="val 2950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2A55B204-3C46-45EF-ABD8-08889A0CB9C5}"/>
              </a:ext>
            </a:extLst>
          </p:cNvPr>
          <p:cNvSpPr/>
          <p:nvPr/>
        </p:nvSpPr>
        <p:spPr>
          <a:xfrm rot="16477573">
            <a:off x="6881720" y="425879"/>
            <a:ext cx="783160" cy="2538826"/>
          </a:xfrm>
          <a:prstGeom prst="curved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DA3B6DD7-0A4B-42DF-A639-8EED4B8AAA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56" t="26333" r="36094" b="23863"/>
          <a:stretch/>
        </p:blipFill>
        <p:spPr>
          <a:xfrm>
            <a:off x="7986996" y="2152297"/>
            <a:ext cx="3505200" cy="2999924"/>
          </a:xfrm>
          <a:prstGeom prst="rect">
            <a:avLst/>
          </a:prstGeom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F810F8A-DC33-48F6-9C19-713F3B24F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62" t="12085" r="23203" b="28741"/>
          <a:stretch/>
        </p:blipFill>
        <p:spPr>
          <a:xfrm>
            <a:off x="922056" y="1024820"/>
            <a:ext cx="5241375" cy="290956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111ED2-8AB3-4714-9CE3-3582D034A4FA}"/>
              </a:ext>
            </a:extLst>
          </p:cNvPr>
          <p:cNvSpPr/>
          <p:nvPr/>
        </p:nvSpPr>
        <p:spPr>
          <a:xfrm>
            <a:off x="7496221" y="3507961"/>
            <a:ext cx="629813" cy="28859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799F6DA-1AAA-41B0-B9CE-A0EA811B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11" y="319412"/>
            <a:ext cx="10058400" cy="714375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Customer Booking: Make payment &amp; Book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DFC63E-D041-4666-8504-132E3313992B}"/>
              </a:ext>
            </a:extLst>
          </p:cNvPr>
          <p:cNvSpPr txBox="1"/>
          <p:nvPr/>
        </p:nvSpPr>
        <p:spPr>
          <a:xfrm>
            <a:off x="6368433" y="2865813"/>
            <a:ext cx="1266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</a:rPr>
              <a:t>Options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F91805-6B8C-4AE2-B5FC-F573E3599284}"/>
              </a:ext>
            </a:extLst>
          </p:cNvPr>
          <p:cNvSpPr txBox="1"/>
          <p:nvPr/>
        </p:nvSpPr>
        <p:spPr>
          <a:xfrm>
            <a:off x="477436" y="2930003"/>
            <a:ext cx="155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</a:rPr>
              <a:t>Booking Confirmation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21E89FC-E470-4433-9332-0C8139948BFB}"/>
              </a:ext>
            </a:extLst>
          </p:cNvPr>
          <p:cNvSpPr/>
          <p:nvPr/>
        </p:nvSpPr>
        <p:spPr>
          <a:xfrm rot="19286991">
            <a:off x="1556944" y="2718623"/>
            <a:ext cx="567873" cy="332245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209B2D-3D87-4814-A26C-3CD085DF10FC}"/>
              </a:ext>
            </a:extLst>
          </p:cNvPr>
          <p:cNvSpPr txBox="1"/>
          <p:nvPr/>
        </p:nvSpPr>
        <p:spPr>
          <a:xfrm>
            <a:off x="6720171" y="3478523"/>
            <a:ext cx="126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eorgia" panose="02040502050405020303" pitchFamily="18" charset="0"/>
              </a:rPr>
              <a:t>Make Payment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0B0AFB0-2404-4A04-A093-14139548BD8D}"/>
              </a:ext>
            </a:extLst>
          </p:cNvPr>
          <p:cNvSpPr/>
          <p:nvPr/>
        </p:nvSpPr>
        <p:spPr>
          <a:xfrm rot="10800000">
            <a:off x="6010273" y="2105024"/>
            <a:ext cx="381001" cy="1829357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A76F45-DCAC-4390-B436-36CB7986C4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94" t="24104" r="35156" b="49567"/>
          <a:stretch/>
        </p:blipFill>
        <p:spPr>
          <a:xfrm>
            <a:off x="1638584" y="4761951"/>
            <a:ext cx="3810000" cy="1472023"/>
          </a:xfrm>
          <a:prstGeom prst="rect">
            <a:avLst/>
          </a:prstGeom>
        </p:spPr>
      </p:pic>
      <p:pic>
        <p:nvPicPr>
          <p:cNvPr id="36" name="Graphic 35" descr="Thumbs up sign">
            <a:extLst>
              <a:ext uri="{FF2B5EF4-FFF2-40B4-BE49-F238E27FC236}">
                <a16:creationId xmlns:a16="http://schemas.microsoft.com/office/drawing/2014/main" id="{B8E0CFE8-33FA-4387-BB28-0E0932627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584" y="4695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1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Georgia</vt:lpstr>
      <vt:lpstr>SavonVTI</vt:lpstr>
      <vt:lpstr>Provee Mobile Marketplace</vt:lpstr>
      <vt:lpstr>Business Description</vt:lpstr>
      <vt:lpstr>PowerPoint Presentation</vt:lpstr>
      <vt:lpstr>Business Requirements</vt:lpstr>
      <vt:lpstr>PowerPoint Presentation</vt:lpstr>
      <vt:lpstr>How does it work?</vt:lpstr>
      <vt:lpstr>Customer Booking: Choose Service &amp; Location</vt:lpstr>
      <vt:lpstr>Customer Booking: Choose provider &amp; schedule</vt:lpstr>
      <vt:lpstr>Customer Booking: Make payment &amp; Book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2020-03-08T21:11:23Z</dcterms:created>
  <dcterms:modified xsi:type="dcterms:W3CDTF">2020-03-09T23:41:40Z</dcterms:modified>
</cp:coreProperties>
</file>