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AE17F89-54FC-44EF-A158-4B2B665384DC}">
          <p14:sldIdLst>
            <p14:sldId id="257"/>
            <p14:sldId id="256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46DF-0090-43FB-BEF9-A94E2525997C}" type="datetimeFigureOut">
              <a:rPr lang="ru-RU" smtClean="0"/>
              <a:t>04.05.2025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B06E-EE22-4DAA-8D48-A691BA6D7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01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46DF-0090-43FB-BEF9-A94E2525997C}" type="datetimeFigureOut">
              <a:rPr lang="ru-RU" smtClean="0"/>
              <a:t>04.05.2025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B06E-EE22-4DAA-8D48-A691BA6D7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45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46DF-0090-43FB-BEF9-A94E2525997C}" type="datetimeFigureOut">
              <a:rPr lang="ru-RU" smtClean="0"/>
              <a:t>04.05.2025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B06E-EE22-4DAA-8D48-A691BA6D7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59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46DF-0090-43FB-BEF9-A94E2525997C}" type="datetimeFigureOut">
              <a:rPr lang="ru-RU" smtClean="0"/>
              <a:t>04.05.2025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B06E-EE22-4DAA-8D48-A691BA6D7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339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46DF-0090-43FB-BEF9-A94E2525997C}" type="datetimeFigureOut">
              <a:rPr lang="ru-RU" smtClean="0"/>
              <a:t>04.05.2025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B06E-EE22-4DAA-8D48-A691BA6D7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67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46DF-0090-43FB-BEF9-A94E2525997C}" type="datetimeFigureOut">
              <a:rPr lang="ru-RU" smtClean="0"/>
              <a:t>04.05.2025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B06E-EE22-4DAA-8D48-A691BA6D7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47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46DF-0090-43FB-BEF9-A94E2525997C}" type="datetimeFigureOut">
              <a:rPr lang="ru-RU" smtClean="0"/>
              <a:t>04.05.2025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B06E-EE22-4DAA-8D48-A691BA6D7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72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46DF-0090-43FB-BEF9-A94E2525997C}" type="datetimeFigureOut">
              <a:rPr lang="ru-RU" smtClean="0"/>
              <a:t>04.05.2025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B06E-EE22-4DAA-8D48-A691BA6D7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80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46DF-0090-43FB-BEF9-A94E2525997C}" type="datetimeFigureOut">
              <a:rPr lang="ru-RU" smtClean="0"/>
              <a:t>04.05.2025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B06E-EE22-4DAA-8D48-A691BA6D7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54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46DF-0090-43FB-BEF9-A94E2525997C}" type="datetimeFigureOut">
              <a:rPr lang="ru-RU" smtClean="0"/>
              <a:t>04.05.2025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B06E-EE22-4DAA-8D48-A691BA6D7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52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46DF-0090-43FB-BEF9-A94E2525997C}" type="datetimeFigureOut">
              <a:rPr lang="ru-RU" smtClean="0"/>
              <a:t>04.05.2025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5B06E-EE22-4DAA-8D48-A691BA6D7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33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546DF-0090-43FB-BEF9-A94E2525997C}" type="datetimeFigureOut">
              <a:rPr lang="ru-RU" smtClean="0"/>
              <a:t>04.05.2025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5B06E-EE22-4DAA-8D48-A691BA6D7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88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Профориентационная</a:t>
            </a:r>
            <a:r>
              <a:rPr lang="ru-RU" dirty="0" smtClean="0"/>
              <a:t> анкета по востребованным профес</a:t>
            </a:r>
            <a:r>
              <a:rPr lang="ru-RU" dirty="0"/>
              <a:t>с</a:t>
            </a:r>
            <a:r>
              <a:rPr lang="ru-RU" dirty="0" smtClean="0"/>
              <a:t>иям в ХМАО-Югре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95526" y="4877488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 smtClean="0"/>
              <a:t>Авторы проекта:</a:t>
            </a:r>
          </a:p>
          <a:p>
            <a:pPr algn="r"/>
            <a:r>
              <a:rPr lang="ru-RU" dirty="0" err="1" smtClean="0"/>
              <a:t>Низельский</a:t>
            </a:r>
            <a:r>
              <a:rPr lang="ru-RU" dirty="0" smtClean="0"/>
              <a:t> Никита</a:t>
            </a:r>
          </a:p>
          <a:p>
            <a:pPr algn="r"/>
            <a:r>
              <a:rPr lang="ru-RU" dirty="0" smtClean="0"/>
              <a:t>Вдов Михаил</a:t>
            </a:r>
          </a:p>
          <a:p>
            <a:pPr algn="r"/>
            <a:r>
              <a:rPr lang="ru-RU" dirty="0" smtClean="0"/>
              <a:t>Солдатова Валерия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374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388323"/>
            <a:ext cx="9144000" cy="7262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Регистрация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13" y="1444766"/>
            <a:ext cx="11625448" cy="49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4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Авторизация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469" y="2048519"/>
            <a:ext cx="6643146" cy="412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5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Заполнение анкеты и получение результата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60" y="2373628"/>
            <a:ext cx="5957540" cy="162766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37" y="4196593"/>
            <a:ext cx="5850935" cy="145473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6509" y="1904707"/>
            <a:ext cx="5813169" cy="484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94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Широкоэкранный</PresentationFormat>
  <Paragraphs>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Профориентационная анкета по востребованным профессиям в ХМАО-Югре</vt:lpstr>
      <vt:lpstr>Регистрация</vt:lpstr>
      <vt:lpstr>Авторизация</vt:lpstr>
      <vt:lpstr>Заполнение анкеты и получение результата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Профориентационная анкета по востребованным профессиям в ХМАО-Югре</dc:title>
  <dc:creator>home</dc:creator>
  <cp:lastModifiedBy>home</cp:lastModifiedBy>
  <cp:revision>1</cp:revision>
  <dcterms:created xsi:type="dcterms:W3CDTF">2025-05-04T12:44:34Z</dcterms:created>
  <dcterms:modified xsi:type="dcterms:W3CDTF">2025-05-04T12:45:27Z</dcterms:modified>
</cp:coreProperties>
</file>