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03FC-CB81-DB95-6679-1040CC86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9B385-216F-1CD4-3C3B-27272D81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A661A-B1C5-9E2F-AE5D-8E8BEFB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B4FF7-BD77-41C3-75C7-1F72E219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65162-CDC8-3DBC-F0B8-44D10B6C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959D7-E0F2-9420-3406-4C3DC518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BD4E6-61F5-3C3B-2332-3BB54208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B3A4B-D94E-9D6F-3240-F0BAF188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1B32C-C4E6-9422-4783-273D4000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52017-6C1B-6D75-B086-1F198E51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6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BF52F2-6707-F980-F8B0-E15442958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53664-717B-7EC8-4C18-91DBC089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85565-16E2-0EB9-B5AD-53656639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CD846-1622-8B75-4BDA-50F9CB78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38C7-FFF3-2532-9EF8-AD8C0568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5CD96-6F65-581F-EE68-46826043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3141A-5512-A3B4-4F49-82515EB3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10715-83F8-AE5B-D654-61E36D6B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3539F-5F2C-3946-23E2-8A4FEAC8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5940D-A2BA-06B6-0102-0E2ED426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CAB63-786A-02B4-8DB6-C53E478C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35479-076D-F837-8110-BDFA276A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6E085-BB87-BD2A-7A23-82A7AE3B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D07B8-923D-A0F6-0427-FE25AC5F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0002-5053-DE3B-B2F4-DA3F7254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9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F9850-7B7D-6B08-66AA-12FC8977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029D8-FA4A-7E21-F1CB-398BF5DB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8657C-3496-71E1-757B-F4D768DF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3EDDE-19D9-1EB4-E4FD-8A7B971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8C849-21F8-4309-E155-6264AC6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F0FB5-F84C-9717-241F-D44B7FE4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8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0DC85-0640-5CF5-ABE5-B634235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4866B-B048-69D0-1CE6-2A89024C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CDE8F-CFE1-EC3F-D74E-2F8130E8F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C07CC0-51E9-64D5-B9EA-7A5EFCDA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43E183-1B8B-7A0F-D134-11C82298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42B12-3F4F-FCAC-2B94-46F704B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A2269-0B2A-366F-84DF-C777F741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27836-F89D-BD9E-4A9E-4A5A2558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C134B-F2A2-B1C7-BD7D-4D720175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AD231-CEBD-8C83-D578-FA566F44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36196-C83E-7051-76E8-8FA3BCDF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6B06C-71B7-8E50-9CDF-A452A76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77B7F2-CF4D-7352-2262-6DD46FA3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892C8D-7449-E25C-AEC8-2DE97254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5D9ED-1FC4-8991-E401-D9F011DB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4C81-95A5-637D-6950-BAD4BF99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E984F-DA82-77F8-02F4-86B08F3BD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08CCA-029F-FEDE-DF43-7E188418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1C2AF-1484-8060-8C12-B9D2F6FB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AE64C-88A2-6122-64DC-7F1DB41B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E208F-3786-EDE0-0BCC-C7D62558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3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DA1D-E068-04EB-95B5-D04D282E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F229A-455B-B105-918F-34D6BAA7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6CDE5-1A27-C2FC-304E-378C7AADB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484EB-D5E0-9A73-0F05-74A97CFF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A20A4-205D-D7C1-E41E-BD05706D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4E4C87-91BD-8B98-EB31-08105F38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7FD2CF-917D-4C4B-0AA2-2099D594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48FAF-09D8-AD0D-DA8F-59FD2A23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23F02-E78A-3E8A-2302-D170E6176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78DD-1918-4170-88D7-F8C2F00640F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54044-9750-ED56-A294-1D8A84FF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A33B4-9BA6-A693-7298-FCB1CFB95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37EC-17ED-4941-AB54-08019BC3C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7F1528-B627-8C5C-B10C-46BF6A83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E16173-6670-621D-7E9A-3053718ABFF7}"/>
              </a:ext>
            </a:extLst>
          </p:cNvPr>
          <p:cNvSpPr/>
          <p:nvPr/>
        </p:nvSpPr>
        <p:spPr>
          <a:xfrm>
            <a:off x="1759716" y="577426"/>
            <a:ext cx="8672567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etal"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accent1">
                      <a:alpha val="99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大遗址预防性防护高性能模拟系统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A4177E-4F33-EDCC-1B14-C9B16CDBA86D}"/>
              </a:ext>
            </a:extLst>
          </p:cNvPr>
          <p:cNvSpPr/>
          <p:nvPr/>
        </p:nvSpPr>
        <p:spPr>
          <a:xfrm>
            <a:off x="5398729" y="1693460"/>
            <a:ext cx="50335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venir"/>
              </a:rPr>
              <a:t>西北大学信息科学与技术学院研制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66474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Avenir</vt:lpstr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春楠</dc:creator>
  <cp:lastModifiedBy>春楠</cp:lastModifiedBy>
  <cp:revision>7</cp:revision>
  <dcterms:created xsi:type="dcterms:W3CDTF">2022-09-22T14:21:28Z</dcterms:created>
  <dcterms:modified xsi:type="dcterms:W3CDTF">2022-09-22T15:08:28Z</dcterms:modified>
</cp:coreProperties>
</file>