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4"/>
  </p:sldMasterIdLst>
  <p:sldIdLst>
    <p:sldId id="256" r:id="rId5"/>
    <p:sldId id="257" r:id="rId6"/>
    <p:sldId id="258" r:id="rId7"/>
    <p:sldId id="269" r:id="rId8"/>
    <p:sldId id="275" r:id="rId9"/>
    <p:sldId id="259" r:id="rId10"/>
    <p:sldId id="260" r:id="rId11"/>
    <p:sldId id="271" r:id="rId12"/>
    <p:sldId id="272" r:id="rId13"/>
    <p:sldId id="273" r:id="rId14"/>
    <p:sldId id="274" r:id="rId15"/>
    <p:sldId id="261" r:id="rId16"/>
    <p:sldId id="276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C3193-8CA2-4585-97E0-4B4E7523C27A}" v="1" dt="2021-07-26T22:30:11.201"/>
    <p1510:client id="{4AD84FF3-7EC6-4892-B75C-60526623EA29}" v="10" dt="2021-07-27T09:04:30.217"/>
    <p1510:client id="{7B374876-55FE-4816-B1C8-2E04E8123267}" v="676" dt="2021-07-27T09:53:50.315"/>
    <p1510:client id="{97614203-788B-47B9-A899-0CBDB4F9944F}" v="2661" dt="2021-07-27T10:15:23.853"/>
    <p1510:client id="{C333756A-0EE7-4096-B493-ABFEF10653D2}" v="188" dt="2021-07-26T22:34:35.720"/>
    <p1510:client id="{E63FDC54-9D73-40DC-9916-37E4C9F64F10}" v="79" dt="2021-07-26T22:34:30.839"/>
    <p1510:client id="{E678F3FD-06F0-4049-881F-576102E6C7D5}" v="172" dt="2021-07-26T22:34:49.595"/>
    <p1510:client id="{EFB0FF3F-FB80-44DF-8A41-EEF74EEA9709}" v="9" dt="2021-07-27T02:04:54.374"/>
    <p1510:client id="{FF2697BD-92C8-C1E9-CDF7-973B74AA5B48}" v="1898" dt="2021-07-27T10:21:4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SA CAMARA" userId="S::mcamara44@myges.fr::67d97fb9-96df-43d6-8268-f3f3105b1765" providerId="AD" clId="Web-{97614203-788B-47B9-A899-0CBDB4F9944F}"/>
    <pc:docChg chg="addSld modSld">
      <pc:chgData name="MOUSSA CAMARA" userId="S::mcamara44@myges.fr::67d97fb9-96df-43d6-8268-f3f3105b1765" providerId="AD" clId="Web-{97614203-788B-47B9-A899-0CBDB4F9944F}" dt="2021-07-27T10:15:23.853" v="1286"/>
      <pc:docMkLst>
        <pc:docMk/>
      </pc:docMkLst>
      <pc:sldChg chg="addSp delSp modSp mod setBg setClrOvrMap">
        <pc:chgData name="MOUSSA CAMARA" userId="S::mcamara44@myges.fr::67d97fb9-96df-43d6-8268-f3f3105b1765" providerId="AD" clId="Web-{97614203-788B-47B9-A899-0CBDB4F9944F}" dt="2021-07-27T09:58:51.923" v="559" actId="20577"/>
        <pc:sldMkLst>
          <pc:docMk/>
          <pc:sldMk cId="286794410" sldId="260"/>
        </pc:sldMkLst>
        <pc:spChg chg="mod">
          <ac:chgData name="MOUSSA CAMARA" userId="S::mcamara44@myges.fr::67d97fb9-96df-43d6-8268-f3f3105b1765" providerId="AD" clId="Web-{97614203-788B-47B9-A899-0CBDB4F9944F}" dt="2021-07-27T09:55:34.184" v="483"/>
          <ac:spMkLst>
            <pc:docMk/>
            <pc:sldMk cId="286794410" sldId="260"/>
            <ac:spMk id="2" creationId="{9B917B11-6BD2-49A8-ADF1-B049015B4FD9}"/>
          </ac:spMkLst>
        </pc:spChg>
        <pc:spChg chg="del">
          <ac:chgData name="MOUSSA CAMARA" userId="S::mcamara44@myges.fr::67d97fb9-96df-43d6-8268-f3f3105b1765" providerId="AD" clId="Web-{97614203-788B-47B9-A899-0CBDB4F9944F}" dt="2021-07-27T09:12:18.388" v="0"/>
          <ac:spMkLst>
            <pc:docMk/>
            <pc:sldMk cId="286794410" sldId="260"/>
            <ac:spMk id="3" creationId="{34DAA786-A9B4-44B7-8026-591BB09F54BF}"/>
          </ac:spMkLst>
        </pc:spChg>
        <pc:spChg chg="add del">
          <ac:chgData name="MOUSSA CAMARA" userId="S::mcamara44@myges.fr::67d97fb9-96df-43d6-8268-f3f3105b1765" providerId="AD" clId="Web-{97614203-788B-47B9-A899-0CBDB4F9944F}" dt="2021-07-27T09:12:44.139" v="5"/>
          <ac:spMkLst>
            <pc:docMk/>
            <pc:sldMk cId="286794410" sldId="260"/>
            <ac:spMk id="6" creationId="{C88FED13-337E-4D17-8B44-B967C80C7EC8}"/>
          </ac:spMkLst>
        </pc:spChg>
        <pc:spChg chg="add del">
          <ac:chgData name="MOUSSA CAMARA" userId="S::mcamara44@myges.fr::67d97fb9-96df-43d6-8268-f3f3105b1765" providerId="AD" clId="Web-{97614203-788B-47B9-A899-0CBDB4F9944F}" dt="2021-07-27T09:13:17.749" v="8"/>
          <ac:spMkLst>
            <pc:docMk/>
            <pc:sldMk cId="286794410" sldId="260"/>
            <ac:spMk id="7" creationId="{6697F791-5FFA-4164-899F-EB52EA72B024}"/>
          </ac:spMkLst>
        </pc:spChg>
        <pc:spChg chg="add del">
          <ac:chgData name="MOUSSA CAMARA" userId="S::mcamara44@myges.fr::67d97fb9-96df-43d6-8268-f3f3105b1765" providerId="AD" clId="Web-{97614203-788B-47B9-A899-0CBDB4F9944F}" dt="2021-07-27T09:12:33.779" v="3"/>
          <ac:spMkLst>
            <pc:docMk/>
            <pc:sldMk cId="286794410" sldId="260"/>
            <ac:spMk id="8" creationId="{FD5B19F6-7D65-4AA1-B939-66BFAE8457B9}"/>
          </ac:spMkLst>
        </pc:spChg>
        <pc:spChg chg="add del">
          <ac:chgData name="MOUSSA CAMARA" userId="S::mcamara44@myges.fr::67d97fb9-96df-43d6-8268-f3f3105b1765" providerId="AD" clId="Web-{97614203-788B-47B9-A899-0CBDB4F9944F}" dt="2021-07-27T09:13:17.749" v="8"/>
          <ac:spMkLst>
            <pc:docMk/>
            <pc:sldMk cId="286794410" sldId="260"/>
            <ac:spMk id="9" creationId="{B773AB25-A422-41AA-9737-5E04C1966DE1}"/>
          </ac:spMkLst>
        </pc:spChg>
        <pc:spChg chg="add del mod">
          <ac:chgData name="MOUSSA CAMARA" userId="S::mcamara44@myges.fr::67d97fb9-96df-43d6-8268-f3f3105b1765" providerId="AD" clId="Web-{97614203-788B-47B9-A899-0CBDB4F9944F}" dt="2021-07-27T09:54:33.542" v="482"/>
          <ac:spMkLst>
            <pc:docMk/>
            <pc:sldMk cId="286794410" sldId="260"/>
            <ac:spMk id="10" creationId="{CCC9401C-204F-44D4-942B-0B2F07FAA6F9}"/>
          </ac:spMkLst>
        </pc:spChg>
        <pc:spChg chg="add">
          <ac:chgData name="MOUSSA CAMARA" userId="S::mcamara44@myges.fr::67d97fb9-96df-43d6-8268-f3f3105b1765" providerId="AD" clId="Web-{97614203-788B-47B9-A899-0CBDB4F9944F}" dt="2021-07-27T09:55:34.184" v="483"/>
          <ac:spMkLst>
            <pc:docMk/>
            <pc:sldMk cId="286794410" sldId="260"/>
            <ac:spMk id="12" creationId="{C2E4E997-8672-4FFD-B8EC-9932A8E4714B}"/>
          </ac:spMkLst>
        </pc:spChg>
        <pc:spChg chg="add mod">
          <ac:chgData name="MOUSSA CAMARA" userId="S::mcamara44@myges.fr::67d97fb9-96df-43d6-8268-f3f3105b1765" providerId="AD" clId="Web-{97614203-788B-47B9-A899-0CBDB4F9944F}" dt="2021-07-27T09:58:51.923" v="559" actId="20577"/>
          <ac:spMkLst>
            <pc:docMk/>
            <pc:sldMk cId="286794410" sldId="260"/>
            <ac:spMk id="44" creationId="{D3582D8A-54BE-4E52-AF24-7D9531E06980}"/>
          </ac:spMkLst>
        </pc:spChg>
        <pc:grpChg chg="add del">
          <ac:chgData name="MOUSSA CAMARA" userId="S::mcamara44@myges.fr::67d97fb9-96df-43d6-8268-f3f3105b1765" providerId="AD" clId="Web-{97614203-788B-47B9-A899-0CBDB4F9944F}" dt="2021-07-27T09:12:44.139" v="5"/>
          <ac:grpSpMkLst>
            <pc:docMk/>
            <pc:sldMk cId="286794410" sldId="260"/>
            <ac:grpSpMk id="11" creationId="{8E1DDAD8-1D10-4640-A034-BE90015E37B6}"/>
          </ac:grpSpMkLst>
        </pc:grpChg>
        <pc:grpChg chg="add del">
          <ac:chgData name="MOUSSA CAMARA" userId="S::mcamara44@myges.fr::67d97fb9-96df-43d6-8268-f3f3105b1765" providerId="AD" clId="Web-{97614203-788B-47B9-A899-0CBDB4F9944F}" dt="2021-07-27T09:12:44.139" v="5"/>
          <ac:grpSpMkLst>
            <pc:docMk/>
            <pc:sldMk cId="286794410" sldId="260"/>
            <ac:grpSpMk id="15" creationId="{FD642FB6-2808-4BC5-AE0B-7302C24B78A5}"/>
          </ac:grpSpMkLst>
        </pc:grpChg>
        <pc:grpChg chg="add">
          <ac:chgData name="MOUSSA CAMARA" userId="S::mcamara44@myges.fr::67d97fb9-96df-43d6-8268-f3f3105b1765" providerId="AD" clId="Web-{97614203-788B-47B9-A899-0CBDB4F9944F}" dt="2021-07-27T09:55:34.184" v="483"/>
          <ac:grpSpMkLst>
            <pc:docMk/>
            <pc:sldMk cId="286794410" sldId="260"/>
            <ac:grpSpMk id="16" creationId="{453E4DEE-E996-40F8-8635-0FF43D7348F9}"/>
          </ac:grpSpMkLst>
        </pc:grpChg>
        <pc:grpChg chg="add del">
          <ac:chgData name="MOUSSA CAMARA" userId="S::mcamara44@myges.fr::67d97fb9-96df-43d6-8268-f3f3105b1765" providerId="AD" clId="Web-{97614203-788B-47B9-A899-0CBDB4F9944F}" dt="2021-07-27T09:13:17.749" v="8"/>
          <ac:grpSpMkLst>
            <pc:docMk/>
            <pc:sldMk cId="286794410" sldId="260"/>
            <ac:grpSpMk id="19" creationId="{6AD0D387-1584-4477-B5F8-52B50D4F2205}"/>
          </ac:grpSpMkLst>
        </pc:grpChg>
        <pc:picChg chg="add del mod ord">
          <ac:chgData name="MOUSSA CAMARA" userId="S::mcamara44@myges.fr::67d97fb9-96df-43d6-8268-f3f3105b1765" providerId="AD" clId="Web-{97614203-788B-47B9-A899-0CBDB4F9944F}" dt="2021-07-27T09:13:14.358" v="7"/>
          <ac:picMkLst>
            <pc:docMk/>
            <pc:sldMk cId="286794410" sldId="260"/>
            <ac:picMk id="4" creationId="{1337A12F-5E38-4A7F-9912-4E7D5522897A}"/>
          </ac:picMkLst>
        </pc:picChg>
        <pc:picChg chg="add mod ord">
          <ac:chgData name="MOUSSA CAMARA" userId="S::mcamara44@myges.fr::67d97fb9-96df-43d6-8268-f3f3105b1765" providerId="AD" clId="Web-{97614203-788B-47B9-A899-0CBDB4F9944F}" dt="2021-07-27T09:55:34.184" v="483"/>
          <ac:picMkLst>
            <pc:docMk/>
            <pc:sldMk cId="286794410" sldId="260"/>
            <ac:picMk id="5" creationId="{7F6DBFC0-887D-4713-A0D5-F81B893D136F}"/>
          </ac:picMkLst>
        </pc:picChg>
        <pc:picChg chg="add del">
          <ac:chgData name="MOUSSA CAMARA" userId="S::mcamara44@myges.fr::67d97fb9-96df-43d6-8268-f3f3105b1765" providerId="AD" clId="Web-{97614203-788B-47B9-A899-0CBDB4F9944F}" dt="2021-07-27T09:13:17.749" v="8"/>
          <ac:picMkLst>
            <pc:docMk/>
            <pc:sldMk cId="286794410" sldId="260"/>
            <ac:picMk id="13" creationId="{4E28A1A9-FB81-4816-AAEA-C3B430946951}"/>
          </ac:picMkLst>
        </pc:picChg>
        <pc:picChg chg="add">
          <ac:chgData name="MOUSSA CAMARA" userId="S::mcamara44@myges.fr::67d97fb9-96df-43d6-8268-f3f3105b1765" providerId="AD" clId="Web-{97614203-788B-47B9-A899-0CBDB4F9944F}" dt="2021-07-27T09:55:34.184" v="483"/>
          <ac:picMkLst>
            <pc:docMk/>
            <pc:sldMk cId="286794410" sldId="260"/>
            <ac:picMk id="14" creationId="{FE6BA9E6-1D9E-4D30-B528-D49FA1342E4E}"/>
          </ac:picMkLst>
        </pc:picChg>
        <pc:picChg chg="add del">
          <ac:chgData name="MOUSSA CAMARA" userId="S::mcamara44@myges.fr::67d97fb9-96df-43d6-8268-f3f3105b1765" providerId="AD" clId="Web-{97614203-788B-47B9-A899-0CBDB4F9944F}" dt="2021-07-27T09:13:17.749" v="8"/>
          <ac:picMkLst>
            <pc:docMk/>
            <pc:sldMk cId="286794410" sldId="260"/>
            <ac:picMk id="17" creationId="{AF0552B8-DE8C-40DF-B29F-1728E6A10619}"/>
          </ac:picMkLst>
        </pc:picChg>
      </pc:sldChg>
      <pc:sldChg chg="addSp delSp modSp mod setBg setClrOvrMap">
        <pc:chgData name="MOUSSA CAMARA" userId="S::mcamara44@myges.fr::67d97fb9-96df-43d6-8268-f3f3105b1765" providerId="AD" clId="Web-{97614203-788B-47B9-A899-0CBDB4F9944F}" dt="2021-07-27T10:15:23.853" v="1286"/>
        <pc:sldMkLst>
          <pc:docMk/>
          <pc:sldMk cId="698401168" sldId="262"/>
        </pc:sldMkLst>
        <pc:spChg chg="mod">
          <ac:chgData name="MOUSSA CAMARA" userId="S::mcamara44@myges.fr::67d97fb9-96df-43d6-8268-f3f3105b1765" providerId="AD" clId="Web-{97614203-788B-47B9-A899-0CBDB4F9944F}" dt="2021-07-27T10:15:23.853" v="1286"/>
          <ac:spMkLst>
            <pc:docMk/>
            <pc:sldMk cId="698401168" sldId="262"/>
            <ac:spMk id="2" creationId="{9B917B11-6BD2-49A8-ADF1-B049015B4FD9}"/>
          </ac:spMkLst>
        </pc:spChg>
        <pc:spChg chg="add del mod">
          <ac:chgData name="MOUSSA CAMARA" userId="S::mcamara44@myges.fr::67d97fb9-96df-43d6-8268-f3f3105b1765" providerId="AD" clId="Web-{97614203-788B-47B9-A899-0CBDB4F9944F}" dt="2021-07-27T10:15:23.853" v="1286"/>
          <ac:spMkLst>
            <pc:docMk/>
            <pc:sldMk cId="698401168" sldId="262"/>
            <ac:spMk id="3" creationId="{34DAA786-A9B4-44B7-8026-591BB09F54BF}"/>
          </ac:spMkLst>
        </pc:spChg>
        <pc:spChg chg="add del">
          <ac:chgData name="MOUSSA CAMARA" userId="S::mcamara44@myges.fr::67d97fb9-96df-43d6-8268-f3f3105b1765" providerId="AD" clId="Web-{97614203-788B-47B9-A899-0CBDB4F9944F}" dt="2021-07-27T10:14:46.305" v="1282"/>
          <ac:spMkLst>
            <pc:docMk/>
            <pc:sldMk cId="698401168" sldId="262"/>
            <ac:spMk id="9" creationId="{E79AA19A-D2E5-47F2-AF0A-1AF60D42CCBD}"/>
          </ac:spMkLst>
        </pc:spChg>
        <pc:spChg chg="add del">
          <ac:chgData name="MOUSSA CAMARA" userId="S::mcamara44@myges.fr::67d97fb9-96df-43d6-8268-f3f3105b1765" providerId="AD" clId="Web-{97614203-788B-47B9-A899-0CBDB4F9944F}" dt="2021-07-27T10:14:46.305" v="1282"/>
          <ac:spMkLst>
            <pc:docMk/>
            <pc:sldMk cId="698401168" sldId="262"/>
            <ac:spMk id="42" creationId="{092ADBCF-B973-4C52-B740-4963E95B35C5}"/>
          </ac:spMkLst>
        </pc:spChg>
        <pc:grpChg chg="add del">
          <ac:chgData name="MOUSSA CAMARA" userId="S::mcamara44@myges.fr::67d97fb9-96df-43d6-8268-f3f3105b1765" providerId="AD" clId="Web-{97614203-788B-47B9-A899-0CBDB4F9944F}" dt="2021-07-27T10:14:46.305" v="1282"/>
          <ac:grpSpMkLst>
            <pc:docMk/>
            <pc:sldMk cId="698401168" sldId="262"/>
            <ac:grpSpMk id="13" creationId="{81F2BFD0-D896-4BA3-BA8F-0C866BD0246E}"/>
          </ac:grpSpMkLst>
        </pc:grpChg>
        <pc:grpChg chg="add del">
          <ac:chgData name="MOUSSA CAMARA" userId="S::mcamara44@myges.fr::67d97fb9-96df-43d6-8268-f3f3105b1765" providerId="AD" clId="Web-{97614203-788B-47B9-A899-0CBDB4F9944F}" dt="2021-07-27T10:14:46.305" v="1282"/>
          <ac:grpSpMkLst>
            <pc:docMk/>
            <pc:sldMk cId="698401168" sldId="262"/>
            <ac:grpSpMk id="44" creationId="{3FDD94EF-2C73-4E4C-8332-A75D8AC6BE3E}"/>
          </ac:grpSpMkLst>
        </pc:grpChg>
        <pc:graphicFrameChg chg="add del">
          <ac:chgData name="MOUSSA CAMARA" userId="S::mcamara44@myges.fr::67d97fb9-96df-43d6-8268-f3f3105b1765" providerId="AD" clId="Web-{97614203-788B-47B9-A899-0CBDB4F9944F}" dt="2021-07-27T10:14:46.305" v="1282"/>
          <ac:graphicFrameMkLst>
            <pc:docMk/>
            <pc:sldMk cId="698401168" sldId="262"/>
            <ac:graphicFrameMk id="5" creationId="{DDA3EEEB-5DB8-4E1C-B7F7-7338B3783A83}"/>
          </ac:graphicFrameMkLst>
        </pc:graphicFrameChg>
        <pc:graphicFrameChg chg="add del modGraphic">
          <ac:chgData name="MOUSSA CAMARA" userId="S::mcamara44@myges.fr::67d97fb9-96df-43d6-8268-f3f3105b1765" providerId="AD" clId="Web-{97614203-788B-47B9-A899-0CBDB4F9944F}" dt="2021-07-27T10:15:23.853" v="1286"/>
          <ac:graphicFrameMkLst>
            <pc:docMk/>
            <pc:sldMk cId="698401168" sldId="262"/>
            <ac:graphicFrameMk id="6" creationId="{2F852F5F-9369-4BC5-A04C-3AE7208EB179}"/>
          </ac:graphicFrameMkLst>
        </pc:graphicFrameChg>
        <pc:picChg chg="add del">
          <ac:chgData name="MOUSSA CAMARA" userId="S::mcamara44@myges.fr::67d97fb9-96df-43d6-8268-f3f3105b1765" providerId="AD" clId="Web-{97614203-788B-47B9-A899-0CBDB4F9944F}" dt="2021-07-27T10:14:46.305" v="1282"/>
          <ac:picMkLst>
            <pc:docMk/>
            <pc:sldMk cId="698401168" sldId="262"/>
            <ac:picMk id="11" creationId="{91A1E618-D29E-4367-8C34-500E34D05B1E}"/>
          </ac:picMkLst>
        </pc:picChg>
      </pc:sldChg>
      <pc:sldChg chg="addSp delSp modSp">
        <pc:chgData name="MOUSSA CAMARA" userId="S::mcamara44@myges.fr::67d97fb9-96df-43d6-8268-f3f3105b1765" providerId="AD" clId="Web-{97614203-788B-47B9-A899-0CBDB4F9944F}" dt="2021-07-27T09:32:34.026" v="174"/>
        <pc:sldMkLst>
          <pc:docMk/>
          <pc:sldMk cId="3323564965" sldId="264"/>
        </pc:sldMkLst>
        <pc:spChg chg="mod">
          <ac:chgData name="MOUSSA CAMARA" userId="S::mcamara44@myges.fr::67d97fb9-96df-43d6-8268-f3f3105b1765" providerId="AD" clId="Web-{97614203-788B-47B9-A899-0CBDB4F9944F}" dt="2021-07-27T09:20:20.321" v="32" actId="20577"/>
          <ac:spMkLst>
            <pc:docMk/>
            <pc:sldMk cId="3323564965" sldId="264"/>
            <ac:spMk id="3" creationId="{34DAA786-A9B4-44B7-8026-591BB09F54BF}"/>
          </ac:spMkLst>
        </pc:spChg>
        <pc:spChg chg="add del mod">
          <ac:chgData name="MOUSSA CAMARA" userId="S::mcamara44@myges.fr::67d97fb9-96df-43d6-8268-f3f3105b1765" providerId="AD" clId="Web-{97614203-788B-47B9-A899-0CBDB4F9944F}" dt="2021-07-27T09:32:32.573" v="173"/>
          <ac:spMkLst>
            <pc:docMk/>
            <pc:sldMk cId="3323564965" sldId="264"/>
            <ac:spMk id="4" creationId="{408ADFCA-9260-4D01-B7A9-59711103AAA2}"/>
          </ac:spMkLst>
        </pc:spChg>
        <pc:spChg chg="add mod">
          <ac:chgData name="MOUSSA CAMARA" userId="S::mcamara44@myges.fr::67d97fb9-96df-43d6-8268-f3f3105b1765" providerId="AD" clId="Web-{97614203-788B-47B9-A899-0CBDB4F9944F}" dt="2021-07-27T09:27:28.066" v="171" actId="1076"/>
          <ac:spMkLst>
            <pc:docMk/>
            <pc:sldMk cId="3323564965" sldId="264"/>
            <ac:spMk id="5" creationId="{FB5C1049-097D-4E60-81DD-B149E8EBC96F}"/>
          </ac:spMkLst>
        </pc:spChg>
        <pc:spChg chg="add mod">
          <ac:chgData name="MOUSSA CAMARA" userId="S::mcamara44@myges.fr::67d97fb9-96df-43d6-8268-f3f3105b1765" providerId="AD" clId="Web-{97614203-788B-47B9-A899-0CBDB4F9944F}" dt="2021-07-27T09:27:20.285" v="170" actId="1076"/>
          <ac:spMkLst>
            <pc:docMk/>
            <pc:sldMk cId="3323564965" sldId="264"/>
            <ac:spMk id="6" creationId="{02DB675E-289A-4D26-BE67-7FBF90BA9F68}"/>
          </ac:spMkLst>
        </pc:spChg>
        <pc:spChg chg="add">
          <ac:chgData name="MOUSSA CAMARA" userId="S::mcamara44@myges.fr::67d97fb9-96df-43d6-8268-f3f3105b1765" providerId="AD" clId="Web-{97614203-788B-47B9-A899-0CBDB4F9944F}" dt="2021-07-27T09:20:13.931" v="25"/>
          <ac:spMkLst>
            <pc:docMk/>
            <pc:sldMk cId="3323564965" sldId="264"/>
            <ac:spMk id="8" creationId="{7CBABBC1-4D25-4F98-B0B8-74D1DB974D12}"/>
          </ac:spMkLst>
        </pc:spChg>
        <pc:spChg chg="add mod">
          <ac:chgData name="MOUSSA CAMARA" userId="S::mcamara44@myges.fr::67d97fb9-96df-43d6-8268-f3f3105b1765" providerId="AD" clId="Web-{97614203-788B-47B9-A899-0CBDB4F9944F}" dt="2021-07-27T09:20:21.415" v="33" actId="1076"/>
          <ac:spMkLst>
            <pc:docMk/>
            <pc:sldMk cId="3323564965" sldId="264"/>
            <ac:spMk id="10" creationId="{C2215AAF-58CD-4E8D-84B8-E13BE7B71F49}"/>
          </ac:spMkLst>
        </pc:spChg>
        <pc:spChg chg="add del mod">
          <ac:chgData name="MOUSSA CAMARA" userId="S::mcamara44@myges.fr::67d97fb9-96df-43d6-8268-f3f3105b1765" providerId="AD" clId="Web-{97614203-788B-47B9-A899-0CBDB4F9944F}" dt="2021-07-27T09:32:34.026" v="174"/>
          <ac:spMkLst>
            <pc:docMk/>
            <pc:sldMk cId="3323564965" sldId="264"/>
            <ac:spMk id="11" creationId="{50EB218E-211E-4224-8FE0-4D26EBDE2FF8}"/>
          </ac:spMkLst>
        </pc:spChg>
      </pc:sldChg>
      <pc:sldChg chg="addSp delSp modSp new mod setBg">
        <pc:chgData name="MOUSSA CAMARA" userId="S::mcamara44@myges.fr::67d97fb9-96df-43d6-8268-f3f3105b1765" providerId="AD" clId="Web-{97614203-788B-47B9-A899-0CBDB4F9944F}" dt="2021-07-27T10:03:57.993" v="895" actId="20577"/>
        <pc:sldMkLst>
          <pc:docMk/>
          <pc:sldMk cId="2690199853" sldId="271"/>
        </pc:sldMkLst>
        <pc:spChg chg="mod">
          <ac:chgData name="MOUSSA CAMARA" userId="S::mcamara44@myges.fr::67d97fb9-96df-43d6-8268-f3f3105b1765" providerId="AD" clId="Web-{97614203-788B-47B9-A899-0CBDB4F9944F}" dt="2021-07-27T10:00:22.222" v="612" actId="20577"/>
          <ac:spMkLst>
            <pc:docMk/>
            <pc:sldMk cId="2690199853" sldId="271"/>
            <ac:spMk id="2" creationId="{4BB75C01-FA82-43FA-AD7F-9AE00A37238B}"/>
          </ac:spMkLst>
        </pc:spChg>
        <pc:spChg chg="del">
          <ac:chgData name="MOUSSA CAMARA" userId="S::mcamara44@myges.fr::67d97fb9-96df-43d6-8268-f3f3105b1765" providerId="AD" clId="Web-{97614203-788B-47B9-A899-0CBDB4F9944F}" dt="2021-07-27T09:59:06.330" v="564"/>
          <ac:spMkLst>
            <pc:docMk/>
            <pc:sldMk cId="2690199853" sldId="271"/>
            <ac:spMk id="3" creationId="{9833DACF-D179-417F-975A-0DBA83774701}"/>
          </ac:spMkLst>
        </pc:spChg>
        <pc:spChg chg="add mod">
          <ac:chgData name="MOUSSA CAMARA" userId="S::mcamara44@myges.fr::67d97fb9-96df-43d6-8268-f3f3105b1765" providerId="AD" clId="Web-{97614203-788B-47B9-A899-0CBDB4F9944F}" dt="2021-07-27T10:03:57.993" v="895" actId="20577"/>
          <ac:spMkLst>
            <pc:docMk/>
            <pc:sldMk cId="2690199853" sldId="271"/>
            <ac:spMk id="8" creationId="{B4C125C7-CF8B-4F1F-BEE3-ECC74E3BD084}"/>
          </ac:spMkLst>
        </pc:spChg>
        <pc:spChg chg="add">
          <ac:chgData name="MOUSSA CAMARA" userId="S::mcamara44@myges.fr::67d97fb9-96df-43d6-8268-f3f3105b1765" providerId="AD" clId="Web-{97614203-788B-47B9-A899-0CBDB4F9944F}" dt="2021-07-27T09:59:08.517" v="565"/>
          <ac:spMkLst>
            <pc:docMk/>
            <pc:sldMk cId="2690199853" sldId="271"/>
            <ac:spMk id="11" creationId="{C2E4E997-8672-4FFD-B8EC-9932A8E4714B}"/>
          </ac:spMkLst>
        </pc:spChg>
        <pc:grpChg chg="add">
          <ac:chgData name="MOUSSA CAMARA" userId="S::mcamara44@myges.fr::67d97fb9-96df-43d6-8268-f3f3105b1765" providerId="AD" clId="Web-{97614203-788B-47B9-A899-0CBDB4F9944F}" dt="2021-07-27T09:59:08.517" v="565"/>
          <ac:grpSpMkLst>
            <pc:docMk/>
            <pc:sldMk cId="2690199853" sldId="271"/>
            <ac:grpSpMk id="15" creationId="{453E4DEE-E996-40F8-8635-0FF43D7348F9}"/>
          </ac:grpSpMkLst>
        </pc:grpChg>
        <pc:picChg chg="add mod ord">
          <ac:chgData name="MOUSSA CAMARA" userId="S::mcamara44@myges.fr::67d97fb9-96df-43d6-8268-f3f3105b1765" providerId="AD" clId="Web-{97614203-788B-47B9-A899-0CBDB4F9944F}" dt="2021-07-27T09:59:08.517" v="565"/>
          <ac:picMkLst>
            <pc:docMk/>
            <pc:sldMk cId="2690199853" sldId="271"/>
            <ac:picMk id="4" creationId="{7374C209-39FE-4E2E-A996-5ED0C7A160BD}"/>
          </ac:picMkLst>
        </pc:picChg>
        <pc:picChg chg="add">
          <ac:chgData name="MOUSSA CAMARA" userId="S::mcamara44@myges.fr::67d97fb9-96df-43d6-8268-f3f3105b1765" providerId="AD" clId="Web-{97614203-788B-47B9-A899-0CBDB4F9944F}" dt="2021-07-27T09:59:08.517" v="565"/>
          <ac:picMkLst>
            <pc:docMk/>
            <pc:sldMk cId="2690199853" sldId="271"/>
            <ac:picMk id="13" creationId="{FE6BA9E6-1D9E-4D30-B528-D49FA1342E4E}"/>
          </ac:picMkLst>
        </pc:picChg>
      </pc:sldChg>
      <pc:sldChg chg="addSp delSp modSp new mod setBg">
        <pc:chgData name="MOUSSA CAMARA" userId="S::mcamara44@myges.fr::67d97fb9-96df-43d6-8268-f3f3105b1765" providerId="AD" clId="Web-{97614203-788B-47B9-A899-0CBDB4F9944F}" dt="2021-07-27T10:03:39.540" v="891" actId="20577"/>
        <pc:sldMkLst>
          <pc:docMk/>
          <pc:sldMk cId="1056846347" sldId="272"/>
        </pc:sldMkLst>
        <pc:spChg chg="mod">
          <ac:chgData name="MOUSSA CAMARA" userId="S::mcamara44@myges.fr::67d97fb9-96df-43d6-8268-f3f3105b1765" providerId="AD" clId="Web-{97614203-788B-47B9-A899-0CBDB4F9944F}" dt="2021-07-27T10:03:23.586" v="887" actId="20577"/>
          <ac:spMkLst>
            <pc:docMk/>
            <pc:sldMk cId="1056846347" sldId="272"/>
            <ac:spMk id="2" creationId="{ABC4653B-2A4B-4A60-910A-D414699C0AFB}"/>
          </ac:spMkLst>
        </pc:spChg>
        <pc:spChg chg="del">
          <ac:chgData name="MOUSSA CAMARA" userId="S::mcamara44@myges.fr::67d97fb9-96df-43d6-8268-f3f3105b1765" providerId="AD" clId="Web-{97614203-788B-47B9-A899-0CBDB4F9944F}" dt="2021-07-27T10:02:15.522" v="761"/>
          <ac:spMkLst>
            <pc:docMk/>
            <pc:sldMk cId="1056846347" sldId="272"/>
            <ac:spMk id="3" creationId="{9862ACDF-46CA-412B-B637-211D26CEFE2B}"/>
          </ac:spMkLst>
        </pc:spChg>
        <pc:spChg chg="add mod">
          <ac:chgData name="MOUSSA CAMARA" userId="S::mcamara44@myges.fr::67d97fb9-96df-43d6-8268-f3f3105b1765" providerId="AD" clId="Web-{97614203-788B-47B9-A899-0CBDB4F9944F}" dt="2021-07-27T10:03:35.368" v="890" actId="20577"/>
          <ac:spMkLst>
            <pc:docMk/>
            <pc:sldMk cId="1056846347" sldId="272"/>
            <ac:spMk id="5" creationId="{AB565C36-F92E-4F40-947D-22BCA1762D38}"/>
          </ac:spMkLst>
        </pc:spChg>
        <pc:spChg chg="add mod">
          <ac:chgData name="MOUSSA CAMARA" userId="S::mcamara44@myges.fr::67d97fb9-96df-43d6-8268-f3f3105b1765" providerId="AD" clId="Web-{97614203-788B-47B9-A899-0CBDB4F9944F}" dt="2021-07-27T10:03:39.540" v="891" actId="20577"/>
          <ac:spMkLst>
            <pc:docMk/>
            <pc:sldMk cId="1056846347" sldId="272"/>
            <ac:spMk id="8" creationId="{E9C2F065-2163-4F7C-8DC6-B45BA4ECAFC2}"/>
          </ac:spMkLst>
        </pc:spChg>
        <pc:spChg chg="add">
          <ac:chgData name="MOUSSA CAMARA" userId="S::mcamara44@myges.fr::67d97fb9-96df-43d6-8268-f3f3105b1765" providerId="AD" clId="Web-{97614203-788B-47B9-A899-0CBDB4F9944F}" dt="2021-07-27T10:02:17.147" v="762"/>
          <ac:spMkLst>
            <pc:docMk/>
            <pc:sldMk cId="1056846347" sldId="272"/>
            <ac:spMk id="11" creationId="{C2E4E997-8672-4FFD-B8EC-9932A8E4714B}"/>
          </ac:spMkLst>
        </pc:spChg>
        <pc:grpChg chg="add">
          <ac:chgData name="MOUSSA CAMARA" userId="S::mcamara44@myges.fr::67d97fb9-96df-43d6-8268-f3f3105b1765" providerId="AD" clId="Web-{97614203-788B-47B9-A899-0CBDB4F9944F}" dt="2021-07-27T10:02:17.147" v="762"/>
          <ac:grpSpMkLst>
            <pc:docMk/>
            <pc:sldMk cId="1056846347" sldId="272"/>
            <ac:grpSpMk id="15" creationId="{453E4DEE-E996-40F8-8635-0FF43D7348F9}"/>
          </ac:grpSpMkLst>
        </pc:grpChg>
        <pc:picChg chg="add mod ord">
          <ac:chgData name="MOUSSA CAMARA" userId="S::mcamara44@myges.fr::67d97fb9-96df-43d6-8268-f3f3105b1765" providerId="AD" clId="Web-{97614203-788B-47B9-A899-0CBDB4F9944F}" dt="2021-07-27T10:02:17.147" v="762"/>
          <ac:picMkLst>
            <pc:docMk/>
            <pc:sldMk cId="1056846347" sldId="272"/>
            <ac:picMk id="4" creationId="{B5004163-0D37-497D-A730-474D6D0980E6}"/>
          </ac:picMkLst>
        </pc:picChg>
        <pc:picChg chg="add">
          <ac:chgData name="MOUSSA CAMARA" userId="S::mcamara44@myges.fr::67d97fb9-96df-43d6-8268-f3f3105b1765" providerId="AD" clId="Web-{97614203-788B-47B9-A899-0CBDB4F9944F}" dt="2021-07-27T10:02:17.147" v="762"/>
          <ac:picMkLst>
            <pc:docMk/>
            <pc:sldMk cId="1056846347" sldId="272"/>
            <ac:picMk id="13" creationId="{FE6BA9E6-1D9E-4D30-B528-D49FA1342E4E}"/>
          </ac:picMkLst>
        </pc:picChg>
      </pc:sldChg>
      <pc:sldChg chg="addSp delSp modSp new mod setBg setClrOvrMap">
        <pc:chgData name="MOUSSA CAMARA" userId="S::mcamara44@myges.fr::67d97fb9-96df-43d6-8268-f3f3105b1765" providerId="AD" clId="Web-{97614203-788B-47B9-A899-0CBDB4F9944F}" dt="2021-07-27T10:06:30.200" v="1054"/>
        <pc:sldMkLst>
          <pc:docMk/>
          <pc:sldMk cId="2472056035" sldId="273"/>
        </pc:sldMkLst>
        <pc:spChg chg="mod">
          <ac:chgData name="MOUSSA CAMARA" userId="S::mcamara44@myges.fr::67d97fb9-96df-43d6-8268-f3f3105b1765" providerId="AD" clId="Web-{97614203-788B-47B9-A899-0CBDB4F9944F}" dt="2021-07-27T10:06:30.153" v="1053"/>
          <ac:spMkLst>
            <pc:docMk/>
            <pc:sldMk cId="2472056035" sldId="273"/>
            <ac:spMk id="2" creationId="{711D322B-8092-41B1-9330-84B359959CE1}"/>
          </ac:spMkLst>
        </pc:spChg>
        <pc:spChg chg="del">
          <ac:chgData name="MOUSSA CAMARA" userId="S::mcamara44@myges.fr::67d97fb9-96df-43d6-8268-f3f3105b1765" providerId="AD" clId="Web-{97614203-788B-47B9-A899-0CBDB4F9944F}" dt="2021-07-27T10:04:40.385" v="897"/>
          <ac:spMkLst>
            <pc:docMk/>
            <pc:sldMk cId="2472056035" sldId="273"/>
            <ac:spMk id="3" creationId="{F5AB6127-B859-428B-BB6A-17C6B14F71C2}"/>
          </ac:spMkLst>
        </pc:spChg>
        <pc:spChg chg="add del mod">
          <ac:chgData name="MOUSSA CAMARA" userId="S::mcamara44@myges.fr::67d97fb9-96df-43d6-8268-f3f3105b1765" providerId="AD" clId="Web-{97614203-788B-47B9-A899-0CBDB4F9944F}" dt="2021-07-27T10:05:10.479" v="932"/>
          <ac:spMkLst>
            <pc:docMk/>
            <pc:sldMk cId="2472056035" sldId="273"/>
            <ac:spMk id="5" creationId="{8465BD33-DC39-4778-84FC-64B70A66F6CB}"/>
          </ac:spMkLst>
        </pc:spChg>
        <pc:spChg chg="add mod ord">
          <ac:chgData name="MOUSSA CAMARA" userId="S::mcamara44@myges.fr::67d97fb9-96df-43d6-8268-f3f3105b1765" providerId="AD" clId="Web-{97614203-788B-47B9-A899-0CBDB4F9944F}" dt="2021-07-27T10:06:30.200" v="1054"/>
          <ac:spMkLst>
            <pc:docMk/>
            <pc:sldMk cId="2472056035" sldId="273"/>
            <ac:spMk id="8" creationId="{8A5D1FAF-B5C2-4848-83CC-A40049DCD130}"/>
          </ac:spMkLst>
        </pc:spChg>
        <pc:spChg chg="add del">
          <ac:chgData name="MOUSSA CAMARA" userId="S::mcamara44@myges.fr::67d97fb9-96df-43d6-8268-f3f3105b1765" providerId="AD" clId="Web-{97614203-788B-47B9-A899-0CBDB4F9944F}" dt="2021-07-27T10:06:30.200" v="1054"/>
          <ac:spMkLst>
            <pc:docMk/>
            <pc:sldMk cId="2472056035" sldId="273"/>
            <ac:spMk id="11" creationId="{C2E4E997-8672-4FFD-B8EC-9932A8E4714B}"/>
          </ac:spMkLst>
        </pc:spChg>
        <pc:spChg chg="add">
          <ac:chgData name="MOUSSA CAMARA" userId="S::mcamara44@myges.fr::67d97fb9-96df-43d6-8268-f3f3105b1765" providerId="AD" clId="Web-{97614203-788B-47B9-A899-0CBDB4F9944F}" dt="2021-07-27T10:06:30.200" v="1054"/>
          <ac:spMkLst>
            <pc:docMk/>
            <pc:sldMk cId="2472056035" sldId="273"/>
            <ac:spMk id="44" creationId="{C2E4E997-8672-4FFD-B8EC-9932A8E4714B}"/>
          </ac:spMkLst>
        </pc:spChg>
        <pc:spChg chg="add del">
          <ac:chgData name="MOUSSA CAMARA" userId="S::mcamara44@myges.fr::67d97fb9-96df-43d6-8268-f3f3105b1765" providerId="AD" clId="Web-{97614203-788B-47B9-A899-0CBDB4F9944F}" dt="2021-07-27T10:06:28.872" v="1051"/>
          <ac:spMkLst>
            <pc:docMk/>
            <pc:sldMk cId="2472056035" sldId="273"/>
            <ac:spMk id="47" creationId="{9775AF3B-5284-4B97-9BB7-55C6FB3699C2}"/>
          </ac:spMkLst>
        </pc:spChg>
        <pc:spChg chg="add del">
          <ac:chgData name="MOUSSA CAMARA" userId="S::mcamara44@myges.fr::67d97fb9-96df-43d6-8268-f3f3105b1765" providerId="AD" clId="Web-{97614203-788B-47B9-A899-0CBDB4F9944F}" dt="2021-07-27T10:06:28.872" v="1051"/>
          <ac:spMkLst>
            <pc:docMk/>
            <pc:sldMk cId="2472056035" sldId="273"/>
            <ac:spMk id="92" creationId="{66D4F5BA-1D71-49B2-8A7F-6B4EB94D7265}"/>
          </ac:spMkLst>
        </pc:spChg>
        <pc:grpChg chg="add del">
          <ac:chgData name="MOUSSA CAMARA" userId="S::mcamara44@myges.fr::67d97fb9-96df-43d6-8268-f3f3105b1765" providerId="AD" clId="Web-{97614203-788B-47B9-A899-0CBDB4F9944F}" dt="2021-07-27T10:06:30.200" v="1054"/>
          <ac:grpSpMkLst>
            <pc:docMk/>
            <pc:sldMk cId="2472056035" sldId="273"/>
            <ac:grpSpMk id="15" creationId="{453E4DEE-E996-40F8-8635-0FF43D7348F9}"/>
          </ac:grpSpMkLst>
        </pc:grpChg>
        <pc:grpChg chg="add del">
          <ac:chgData name="MOUSSA CAMARA" userId="S::mcamara44@myges.fr::67d97fb9-96df-43d6-8268-f3f3105b1765" providerId="AD" clId="Web-{97614203-788B-47B9-A899-0CBDB4F9944F}" dt="2021-07-27T10:06:28.872" v="1051"/>
          <ac:grpSpMkLst>
            <pc:docMk/>
            <pc:sldMk cId="2472056035" sldId="273"/>
            <ac:grpSpMk id="49" creationId="{A0F1F7ED-DA39-478F-85DA-317DE08941E8}"/>
          </ac:grpSpMkLst>
        </pc:grpChg>
        <pc:grpChg chg="add">
          <ac:chgData name="MOUSSA CAMARA" userId="S::mcamara44@myges.fr::67d97fb9-96df-43d6-8268-f3f3105b1765" providerId="AD" clId="Web-{97614203-788B-47B9-A899-0CBDB4F9944F}" dt="2021-07-27T10:06:30.200" v="1054"/>
          <ac:grpSpMkLst>
            <pc:docMk/>
            <pc:sldMk cId="2472056035" sldId="273"/>
            <ac:grpSpMk id="51" creationId="{453E4DEE-E996-40F8-8635-0FF43D7348F9}"/>
          </ac:grpSpMkLst>
        </pc:grpChg>
        <pc:picChg chg="add mod ord">
          <ac:chgData name="MOUSSA CAMARA" userId="S::mcamara44@myges.fr::67d97fb9-96df-43d6-8268-f3f3105b1765" providerId="AD" clId="Web-{97614203-788B-47B9-A899-0CBDB4F9944F}" dt="2021-07-27T10:06:30.153" v="1053"/>
          <ac:picMkLst>
            <pc:docMk/>
            <pc:sldMk cId="2472056035" sldId="273"/>
            <ac:picMk id="4" creationId="{07CFD42F-2A85-473F-84AE-519668F1AF3C}"/>
          </ac:picMkLst>
        </pc:picChg>
        <pc:picChg chg="add del">
          <ac:chgData name="MOUSSA CAMARA" userId="S::mcamara44@myges.fr::67d97fb9-96df-43d6-8268-f3f3105b1765" providerId="AD" clId="Web-{97614203-788B-47B9-A899-0CBDB4F9944F}" dt="2021-07-27T10:06:30.200" v="1054"/>
          <ac:picMkLst>
            <pc:docMk/>
            <pc:sldMk cId="2472056035" sldId="273"/>
            <ac:picMk id="13" creationId="{FE6BA9E6-1D9E-4D30-B528-D49FA1342E4E}"/>
          </ac:picMkLst>
        </pc:picChg>
        <pc:picChg chg="add">
          <ac:chgData name="MOUSSA CAMARA" userId="S::mcamara44@myges.fr::67d97fb9-96df-43d6-8268-f3f3105b1765" providerId="AD" clId="Web-{97614203-788B-47B9-A899-0CBDB4F9944F}" dt="2021-07-27T10:06:30.200" v="1054"/>
          <ac:picMkLst>
            <pc:docMk/>
            <pc:sldMk cId="2472056035" sldId="273"/>
            <ac:picMk id="45" creationId="{FE6BA9E6-1D9E-4D30-B528-D49FA1342E4E}"/>
          </ac:picMkLst>
        </pc:picChg>
        <pc:picChg chg="add del">
          <ac:chgData name="MOUSSA CAMARA" userId="S::mcamara44@myges.fr::67d97fb9-96df-43d6-8268-f3f3105b1765" providerId="AD" clId="Web-{97614203-788B-47B9-A899-0CBDB4F9944F}" dt="2021-07-27T10:06:28.872" v="1051"/>
          <ac:picMkLst>
            <pc:docMk/>
            <pc:sldMk cId="2472056035" sldId="273"/>
            <ac:picMk id="90" creationId="{1B17CCE2-CEEF-40CA-8C4D-0DC2DCA78A23}"/>
          </ac:picMkLst>
        </pc:picChg>
      </pc:sldChg>
      <pc:sldChg chg="addSp delSp modSp new mod setBg">
        <pc:chgData name="MOUSSA CAMARA" userId="S::mcamara44@myges.fr::67d97fb9-96df-43d6-8268-f3f3105b1765" providerId="AD" clId="Web-{97614203-788B-47B9-A899-0CBDB4F9944F}" dt="2021-07-27T10:11:06.941" v="1280" actId="20577"/>
        <pc:sldMkLst>
          <pc:docMk/>
          <pc:sldMk cId="1571298342" sldId="274"/>
        </pc:sldMkLst>
        <pc:spChg chg="mod">
          <ac:chgData name="MOUSSA CAMARA" userId="S::mcamara44@myges.fr::67d97fb9-96df-43d6-8268-f3f3105b1765" providerId="AD" clId="Web-{97614203-788B-47B9-A899-0CBDB4F9944F}" dt="2021-07-27T10:08:06.733" v="1087"/>
          <ac:spMkLst>
            <pc:docMk/>
            <pc:sldMk cId="1571298342" sldId="274"/>
            <ac:spMk id="2" creationId="{FC8AD9FD-7CB2-4EDA-A961-18EEAC21D8D9}"/>
          </ac:spMkLst>
        </pc:spChg>
        <pc:spChg chg="del">
          <ac:chgData name="MOUSSA CAMARA" userId="S::mcamara44@myges.fr::67d97fb9-96df-43d6-8268-f3f3105b1765" providerId="AD" clId="Web-{97614203-788B-47B9-A899-0CBDB4F9944F}" dt="2021-07-27T10:08:04.452" v="1086"/>
          <ac:spMkLst>
            <pc:docMk/>
            <pc:sldMk cId="1571298342" sldId="274"/>
            <ac:spMk id="3" creationId="{F05DB0A9-411D-48D6-8715-A6DE28023B7E}"/>
          </ac:spMkLst>
        </pc:spChg>
        <pc:spChg chg="add mod">
          <ac:chgData name="MOUSSA CAMARA" userId="S::mcamara44@myges.fr::67d97fb9-96df-43d6-8268-f3f3105b1765" providerId="AD" clId="Web-{97614203-788B-47B9-A899-0CBDB4F9944F}" dt="2021-07-27T10:11:06.941" v="1280" actId="20577"/>
          <ac:spMkLst>
            <pc:docMk/>
            <pc:sldMk cId="1571298342" sldId="274"/>
            <ac:spMk id="8" creationId="{571EC400-3D2C-4016-9F0C-339FAF6CA849}"/>
          </ac:spMkLst>
        </pc:spChg>
        <pc:spChg chg="add">
          <ac:chgData name="MOUSSA CAMARA" userId="S::mcamara44@myges.fr::67d97fb9-96df-43d6-8268-f3f3105b1765" providerId="AD" clId="Web-{97614203-788B-47B9-A899-0CBDB4F9944F}" dt="2021-07-27T10:08:06.733" v="1087"/>
          <ac:spMkLst>
            <pc:docMk/>
            <pc:sldMk cId="1571298342" sldId="274"/>
            <ac:spMk id="11" creationId="{C2E4E997-8672-4FFD-B8EC-9932A8E4714B}"/>
          </ac:spMkLst>
        </pc:spChg>
        <pc:grpChg chg="add">
          <ac:chgData name="MOUSSA CAMARA" userId="S::mcamara44@myges.fr::67d97fb9-96df-43d6-8268-f3f3105b1765" providerId="AD" clId="Web-{97614203-788B-47B9-A899-0CBDB4F9944F}" dt="2021-07-27T10:08:06.733" v="1087"/>
          <ac:grpSpMkLst>
            <pc:docMk/>
            <pc:sldMk cId="1571298342" sldId="274"/>
            <ac:grpSpMk id="15" creationId="{453E4DEE-E996-40F8-8635-0FF43D7348F9}"/>
          </ac:grpSpMkLst>
        </pc:grpChg>
        <pc:picChg chg="add mod ord">
          <ac:chgData name="MOUSSA CAMARA" userId="S::mcamara44@myges.fr::67d97fb9-96df-43d6-8268-f3f3105b1765" providerId="AD" clId="Web-{97614203-788B-47B9-A899-0CBDB4F9944F}" dt="2021-07-27T10:08:06.733" v="1087"/>
          <ac:picMkLst>
            <pc:docMk/>
            <pc:sldMk cId="1571298342" sldId="274"/>
            <ac:picMk id="4" creationId="{A4A3A24A-8CF9-492A-8D00-96475E59CA24}"/>
          </ac:picMkLst>
        </pc:picChg>
        <pc:picChg chg="add">
          <ac:chgData name="MOUSSA CAMARA" userId="S::mcamara44@myges.fr::67d97fb9-96df-43d6-8268-f3f3105b1765" providerId="AD" clId="Web-{97614203-788B-47B9-A899-0CBDB4F9944F}" dt="2021-07-27T10:08:06.733" v="1087"/>
          <ac:picMkLst>
            <pc:docMk/>
            <pc:sldMk cId="1571298342" sldId="274"/>
            <ac:picMk id="13" creationId="{FE6BA9E6-1D9E-4D30-B528-D49FA1342E4E}"/>
          </ac:picMkLst>
        </pc:picChg>
      </pc:sldChg>
    </pc:docChg>
  </pc:docChgLst>
  <pc:docChgLst>
    <pc:chgData name="Oussama ABDELHEDI" userId="S::oabdelhedi1@myges.fr::ff369d02-22df-4679-8932-cd8c72077902" providerId="AD" clId="Web-{FF2697BD-92C8-C1E9-CDF7-973B74AA5B48}"/>
    <pc:docChg chg="addSld delSld modSld sldOrd">
      <pc:chgData name="Oussama ABDELHEDI" userId="S::oabdelhedi1@myges.fr::ff369d02-22df-4679-8932-cd8c72077902" providerId="AD" clId="Web-{FF2697BD-92C8-C1E9-CDF7-973B74AA5B48}" dt="2021-07-27T10:21:43.876" v="1004" actId="14100"/>
      <pc:docMkLst>
        <pc:docMk/>
      </pc:docMkLst>
      <pc:sldChg chg="modSp">
        <pc:chgData name="Oussama ABDELHEDI" userId="S::oabdelhedi1@myges.fr::ff369d02-22df-4679-8932-cd8c72077902" providerId="AD" clId="Web-{FF2697BD-92C8-C1E9-CDF7-973B74AA5B48}" dt="2021-07-27T09:42:45.662" v="403" actId="14100"/>
        <pc:sldMkLst>
          <pc:docMk/>
          <pc:sldMk cId="1046623450" sldId="256"/>
        </pc:sldMkLst>
        <pc:spChg chg="mod">
          <ac:chgData name="Oussama ABDELHEDI" userId="S::oabdelhedi1@myges.fr::ff369d02-22df-4679-8932-cd8c72077902" providerId="AD" clId="Web-{FF2697BD-92C8-C1E9-CDF7-973B74AA5B48}" dt="2021-07-27T09:42:45.662" v="403" actId="14100"/>
          <ac:spMkLst>
            <pc:docMk/>
            <pc:sldMk cId="1046623450" sldId="256"/>
            <ac:spMk id="3" creationId="{297F8478-820D-4E7E-A9A2-B894B001D34C}"/>
          </ac:spMkLst>
        </pc:spChg>
      </pc:sldChg>
      <pc:sldChg chg="addSp modSp mod setBg">
        <pc:chgData name="Oussama ABDELHEDI" userId="S::oabdelhedi1@myges.fr::ff369d02-22df-4679-8932-cd8c72077902" providerId="AD" clId="Web-{FF2697BD-92C8-C1E9-CDF7-973B74AA5B48}" dt="2021-07-27T09:57:33.260" v="675" actId="20577"/>
        <pc:sldMkLst>
          <pc:docMk/>
          <pc:sldMk cId="699581246" sldId="257"/>
        </pc:sldMkLst>
        <pc:spChg chg="mod">
          <ac:chgData name="Oussama ABDELHEDI" userId="S::oabdelhedi1@myges.fr::ff369d02-22df-4679-8932-cd8c72077902" providerId="AD" clId="Web-{FF2697BD-92C8-C1E9-CDF7-973B74AA5B48}" dt="2021-07-27T09:57:23.869" v="673"/>
          <ac:spMkLst>
            <pc:docMk/>
            <pc:sldMk cId="699581246" sldId="257"/>
            <ac:spMk id="2" creationId="{AB86B30C-B32E-4027-8339-4FE1979DD838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57:33.260" v="675" actId="20577"/>
          <ac:spMkLst>
            <pc:docMk/>
            <pc:sldMk cId="699581246" sldId="257"/>
            <ac:spMk id="3" creationId="{0207FD39-A547-4927-840A-D194E23EF93C}"/>
          </ac:spMkLst>
        </pc:spChg>
        <pc:spChg chg="add">
          <ac:chgData name="Oussama ABDELHEDI" userId="S::oabdelhedi1@myges.fr::ff369d02-22df-4679-8932-cd8c72077902" providerId="AD" clId="Web-{FF2697BD-92C8-C1E9-CDF7-973B74AA5B48}" dt="2021-07-27T09:57:23.869" v="673"/>
          <ac:spMkLst>
            <pc:docMk/>
            <pc:sldMk cId="699581246" sldId="257"/>
            <ac:spMk id="8" creationId="{E978A47D-4F17-40FE-AB70-7AF78A9575EB}"/>
          </ac:spMkLst>
        </pc:spChg>
        <pc:grpChg chg="add">
          <ac:chgData name="Oussama ABDELHEDI" userId="S::oabdelhedi1@myges.fr::ff369d02-22df-4679-8932-cd8c72077902" providerId="AD" clId="Web-{FF2697BD-92C8-C1E9-CDF7-973B74AA5B48}" dt="2021-07-27T09:57:23.869" v="673"/>
          <ac:grpSpMkLst>
            <pc:docMk/>
            <pc:sldMk cId="699581246" sldId="257"/>
            <ac:grpSpMk id="10" creationId="{85BE3A7E-6A3F-401E-A025-BBB8FDB8DD30}"/>
          </ac:grpSpMkLst>
        </pc:grpChg>
        <pc:grpChg chg="add">
          <ac:chgData name="Oussama ABDELHEDI" userId="S::oabdelhedi1@myges.fr::ff369d02-22df-4679-8932-cd8c72077902" providerId="AD" clId="Web-{FF2697BD-92C8-C1E9-CDF7-973B74AA5B48}" dt="2021-07-27T09:57:23.869" v="673"/>
          <ac:grpSpMkLst>
            <pc:docMk/>
            <pc:sldMk cId="699581246" sldId="257"/>
            <ac:grpSpMk id="41" creationId="{F4E035BE-9FF4-43D3-BC25-CF582D7FF85E}"/>
          </ac:grpSpMkLst>
        </pc:grpChg>
        <pc:cxnChg chg="add">
          <ac:chgData name="Oussama ABDELHEDI" userId="S::oabdelhedi1@myges.fr::ff369d02-22df-4679-8932-cd8c72077902" providerId="AD" clId="Web-{FF2697BD-92C8-C1E9-CDF7-973B74AA5B48}" dt="2021-07-27T09:57:23.869" v="673"/>
          <ac:cxnSpMkLst>
            <pc:docMk/>
            <pc:sldMk cId="699581246" sldId="257"/>
            <ac:cxnSpMk id="39" creationId="{085ECEC0-FF5D-4348-92C7-1EA7C61E770C}"/>
          </ac:cxnSpMkLst>
        </pc:cxnChg>
      </pc:sldChg>
      <pc:sldChg chg="addSp delSp modSp">
        <pc:chgData name="Oussama ABDELHEDI" userId="S::oabdelhedi1@myges.fr::ff369d02-22df-4679-8932-cd8c72077902" providerId="AD" clId="Web-{FF2697BD-92C8-C1E9-CDF7-973B74AA5B48}" dt="2021-07-27T09:40:49.843" v="386" actId="20577"/>
        <pc:sldMkLst>
          <pc:docMk/>
          <pc:sldMk cId="1572949793" sldId="258"/>
        </pc:sldMkLst>
        <pc:spChg chg="mod">
          <ac:chgData name="Oussama ABDELHEDI" userId="S::oabdelhedi1@myges.fr::ff369d02-22df-4679-8932-cd8c72077902" providerId="AD" clId="Web-{FF2697BD-92C8-C1E9-CDF7-973B74AA5B48}" dt="2021-07-27T09:39:16.493" v="336" actId="20577"/>
          <ac:spMkLst>
            <pc:docMk/>
            <pc:sldMk cId="1572949793" sldId="258"/>
            <ac:spMk id="3" creationId="{34DAA786-A9B4-44B7-8026-591BB09F54BF}"/>
          </ac:spMkLst>
        </pc:spChg>
        <pc:spChg chg="add del mod">
          <ac:chgData name="Oussama ABDELHEDI" userId="S::oabdelhedi1@myges.fr::ff369d02-22df-4679-8932-cd8c72077902" providerId="AD" clId="Web-{FF2697BD-92C8-C1E9-CDF7-973B74AA5B48}" dt="2021-07-27T09:38:37.726" v="301"/>
          <ac:spMkLst>
            <pc:docMk/>
            <pc:sldMk cId="1572949793" sldId="258"/>
            <ac:spMk id="4" creationId="{9C1B56BE-A8DA-4086-BEAE-C7EC0FC4EAEB}"/>
          </ac:spMkLst>
        </pc:spChg>
        <pc:spChg chg="add del mod">
          <ac:chgData name="Oussama ABDELHEDI" userId="S::oabdelhedi1@myges.fr::ff369d02-22df-4679-8932-cd8c72077902" providerId="AD" clId="Web-{FF2697BD-92C8-C1E9-CDF7-973B74AA5B48}" dt="2021-07-27T09:38:36.022" v="300"/>
          <ac:spMkLst>
            <pc:docMk/>
            <pc:sldMk cId="1572949793" sldId="258"/>
            <ac:spMk id="5" creationId="{B0A33D5B-553F-4F85-9E31-9286A0BC0D32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39:38.573" v="341"/>
          <ac:spMkLst>
            <pc:docMk/>
            <pc:sldMk cId="1572949793" sldId="258"/>
            <ac:spMk id="6" creationId="{3A9C939F-9EC0-4E32-A9F0-359F71725744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39:52.292" v="345" actId="1076"/>
          <ac:spMkLst>
            <pc:docMk/>
            <pc:sldMk cId="1572949793" sldId="258"/>
            <ac:spMk id="7" creationId="{F814DFDF-245A-45F9-AC54-29CAF03EBB57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39:56.746" v="346" actId="1076"/>
          <ac:spMkLst>
            <pc:docMk/>
            <pc:sldMk cId="1572949793" sldId="258"/>
            <ac:spMk id="8" creationId="{5D3917DF-E406-4385-B038-93021F6EDE44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40:22.294" v="368" actId="1076"/>
          <ac:spMkLst>
            <pc:docMk/>
            <pc:sldMk cId="1572949793" sldId="258"/>
            <ac:spMk id="9" creationId="{65BC2674-9C6C-4BB1-88E3-206D14D4E2C6}"/>
          </ac:spMkLst>
        </pc:spChg>
        <pc:spChg chg="add del">
          <ac:chgData name="Oussama ABDELHEDI" userId="S::oabdelhedi1@myges.fr::ff369d02-22df-4679-8932-cd8c72077902" providerId="AD" clId="Web-{FF2697BD-92C8-C1E9-CDF7-973B74AA5B48}" dt="2021-07-27T09:40:26.732" v="370"/>
          <ac:spMkLst>
            <pc:docMk/>
            <pc:sldMk cId="1572949793" sldId="258"/>
            <ac:spMk id="10" creationId="{7609F202-CC1D-41A8-AF99-AFCDEB779F60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40:49.843" v="386" actId="20577"/>
          <ac:spMkLst>
            <pc:docMk/>
            <pc:sldMk cId="1572949793" sldId="258"/>
            <ac:spMk id="11" creationId="{ED4706C6-87C1-422F-BE2D-C482A26658F3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40:42.295" v="381" actId="20577"/>
          <ac:spMkLst>
            <pc:docMk/>
            <pc:sldMk cId="1572949793" sldId="258"/>
            <ac:spMk id="12" creationId="{7B2F1372-72F7-449E-86E5-6CC2745435E5}"/>
          </ac:spMkLst>
        </pc:spChg>
      </pc:sldChg>
      <pc:sldChg chg="ord">
        <pc:chgData name="Oussama ABDELHEDI" userId="S::oabdelhedi1@myges.fr::ff369d02-22df-4679-8932-cd8c72077902" providerId="AD" clId="Web-{FF2697BD-92C8-C1E9-CDF7-973B74AA5B48}" dt="2021-07-27T09:04:01.683" v="6"/>
        <pc:sldMkLst>
          <pc:docMk/>
          <pc:sldMk cId="213184496" sldId="259"/>
        </pc:sldMkLst>
      </pc:sldChg>
      <pc:sldChg chg="addSp modSp ord">
        <pc:chgData name="Oussama ABDELHEDI" userId="S::oabdelhedi1@myges.fr::ff369d02-22df-4679-8932-cd8c72077902" providerId="AD" clId="Web-{FF2697BD-92C8-C1E9-CDF7-973B74AA5B48}" dt="2021-07-27T10:21:43.876" v="1004" actId="14100"/>
        <pc:sldMkLst>
          <pc:docMk/>
          <pc:sldMk cId="3323564965" sldId="264"/>
        </pc:sldMkLst>
        <pc:spChg chg="mod">
          <ac:chgData name="Oussama ABDELHEDI" userId="S::oabdelhedi1@myges.fr::ff369d02-22df-4679-8932-cd8c72077902" providerId="AD" clId="Web-{FF2697BD-92C8-C1E9-CDF7-973B74AA5B48}" dt="2021-07-27T09:03:38.353" v="4" actId="20577"/>
          <ac:spMkLst>
            <pc:docMk/>
            <pc:sldMk cId="3323564965" sldId="264"/>
            <ac:spMk id="3" creationId="{34DAA786-A9B4-44B7-8026-591BB09F54BF}"/>
          </ac:spMkLst>
        </pc:spChg>
        <pc:spChg chg="mod">
          <ac:chgData name="Oussama ABDELHEDI" userId="S::oabdelhedi1@myges.fr::ff369d02-22df-4679-8932-cd8c72077902" providerId="AD" clId="Web-{FF2697BD-92C8-C1E9-CDF7-973B74AA5B48}" dt="2021-07-27T10:21:43.876" v="1004" actId="14100"/>
          <ac:spMkLst>
            <pc:docMk/>
            <pc:sldMk cId="3323564965" sldId="264"/>
            <ac:spMk id="5" creationId="{FB5C1049-097D-4E60-81DD-B149E8EBC96F}"/>
          </ac:spMkLst>
        </pc:spChg>
        <pc:spChg chg="mod">
          <ac:chgData name="Oussama ABDELHEDI" userId="S::oabdelhedi1@myges.fr::ff369d02-22df-4679-8932-cd8c72077902" providerId="AD" clId="Web-{FF2697BD-92C8-C1E9-CDF7-973B74AA5B48}" dt="2021-07-27T10:20:00.807" v="907" actId="1076"/>
          <ac:spMkLst>
            <pc:docMk/>
            <pc:sldMk cId="3323564965" sldId="264"/>
            <ac:spMk id="6" creationId="{02DB675E-289A-4D26-BE67-7FBF90BA9F68}"/>
          </ac:spMkLst>
        </pc:spChg>
        <pc:spChg chg="mod">
          <ac:chgData name="Oussama ABDELHEDI" userId="S::oabdelhedi1@myges.fr::ff369d02-22df-4679-8932-cd8c72077902" providerId="AD" clId="Web-{FF2697BD-92C8-C1E9-CDF7-973B74AA5B48}" dt="2021-07-27T10:19:57.588" v="906" actId="1076"/>
          <ac:spMkLst>
            <pc:docMk/>
            <pc:sldMk cId="3323564965" sldId="264"/>
            <ac:spMk id="8" creationId="{7CBABBC1-4D25-4F98-B0B8-74D1DB974D12}"/>
          </ac:spMkLst>
        </pc:spChg>
        <pc:spChg chg="mod">
          <ac:chgData name="Oussama ABDELHEDI" userId="S::oabdelhedi1@myges.fr::ff369d02-22df-4679-8932-cd8c72077902" providerId="AD" clId="Web-{FF2697BD-92C8-C1E9-CDF7-973B74AA5B48}" dt="2021-07-27T10:19:50.666" v="904" actId="1076"/>
          <ac:spMkLst>
            <pc:docMk/>
            <pc:sldMk cId="3323564965" sldId="264"/>
            <ac:spMk id="10" creationId="{C2215AAF-58CD-4E8D-84B8-E13BE7B71F49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10:20:04.589" v="908" actId="1076"/>
          <ac:spMkLst>
            <pc:docMk/>
            <pc:sldMk cId="3323564965" sldId="264"/>
            <ac:spMk id="12" creationId="{ECB087B1-B9F6-49AE-86B0-5BA92CDE0667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10:21:04.077" v="976" actId="14100"/>
          <ac:spMkLst>
            <pc:docMk/>
            <pc:sldMk cId="3323564965" sldId="264"/>
            <ac:spMk id="13" creationId="{A7F4E298-C84B-402B-B792-78C3B36DE77C}"/>
          </ac:spMkLst>
        </pc:spChg>
      </pc:sldChg>
      <pc:sldChg chg="addSp delSp modSp del mod setBg">
        <pc:chgData name="Oussama ABDELHEDI" userId="S::oabdelhedi1@myges.fr::ff369d02-22df-4679-8932-cd8c72077902" providerId="AD" clId="Web-{FF2697BD-92C8-C1E9-CDF7-973B74AA5B48}" dt="2021-07-27T09:18:47.984" v="150"/>
        <pc:sldMkLst>
          <pc:docMk/>
          <pc:sldMk cId="1502164920" sldId="265"/>
        </pc:sldMkLst>
        <pc:spChg chg="mod">
          <ac:chgData name="Oussama ABDELHEDI" userId="S::oabdelhedi1@myges.fr::ff369d02-22df-4679-8932-cd8c72077902" providerId="AD" clId="Web-{FF2697BD-92C8-C1E9-CDF7-973B74AA5B48}" dt="2021-07-27T09:15:37.348" v="79"/>
          <ac:spMkLst>
            <pc:docMk/>
            <pc:sldMk cId="1502164920" sldId="265"/>
            <ac:spMk id="2" creationId="{9B917B11-6BD2-49A8-ADF1-B049015B4FD9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5:37.348" v="79"/>
          <ac:spMkLst>
            <pc:docMk/>
            <pc:sldMk cId="1502164920" sldId="265"/>
            <ac:spMk id="3" creationId="{34DAA786-A9B4-44B7-8026-591BB09F54BF}"/>
          </ac:spMkLst>
        </pc:spChg>
        <pc:spChg chg="del">
          <ac:chgData name="Oussama ABDELHEDI" userId="S::oabdelhedi1@myges.fr::ff369d02-22df-4679-8932-cd8c72077902" providerId="AD" clId="Web-{FF2697BD-92C8-C1E9-CDF7-973B74AA5B48}" dt="2021-07-27T09:13:59.171" v="73"/>
          <ac:spMkLst>
            <pc:docMk/>
            <pc:sldMk cId="1502164920" sldId="265"/>
            <ac:spMk id="4" creationId="{5EA40B7B-8C2E-4FBD-99CF-7FF683527B87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5:37.348" v="79"/>
          <ac:spMkLst>
            <pc:docMk/>
            <pc:sldMk cId="1502164920" sldId="265"/>
            <ac:spMk id="5" creationId="{BF23FC57-3083-4B6E-9138-77131716000F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15:37.348" v="79"/>
          <ac:spMkLst>
            <pc:docMk/>
            <pc:sldMk cId="1502164920" sldId="265"/>
            <ac:spMk id="7" creationId="{5D3F6139-E756-41D6-8B16-ABCAED5AC51B}"/>
          </ac:spMkLst>
        </pc:spChg>
        <pc:spChg chg="del">
          <ac:chgData name="Oussama ABDELHEDI" userId="S::oabdelhedi1@myges.fr::ff369d02-22df-4679-8932-cd8c72077902" providerId="AD" clId="Web-{FF2697BD-92C8-C1E9-CDF7-973B74AA5B48}" dt="2021-07-27T09:13:59.999" v="74"/>
          <ac:spMkLst>
            <pc:docMk/>
            <pc:sldMk cId="1502164920" sldId="265"/>
            <ac:spMk id="8" creationId="{357C4840-8D9F-455E-BA3D-5DE09AC29A9D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15:37.348" v="79"/>
          <ac:spMkLst>
            <pc:docMk/>
            <pc:sldMk cId="1502164920" sldId="265"/>
            <ac:spMk id="9" creationId="{437ED44F-1ABC-47E7-9705-B177B6C2F12E}"/>
          </ac:spMkLst>
        </pc:spChg>
        <pc:spChg chg="add del mod">
          <ac:chgData name="Oussama ABDELHEDI" userId="S::oabdelhedi1@myges.fr::ff369d02-22df-4679-8932-cd8c72077902" providerId="AD" clId="Web-{FF2697BD-92C8-C1E9-CDF7-973B74AA5B48}" dt="2021-07-27T09:13:56.139" v="72"/>
          <ac:spMkLst>
            <pc:docMk/>
            <pc:sldMk cId="1502164920" sldId="265"/>
            <ac:spMk id="10" creationId="{ED8EE488-4151-42FD-8639-CD6ABA8F1BD1}"/>
          </ac:spMkLst>
        </pc:spChg>
        <pc:grpChg chg="add del">
          <ac:chgData name="Oussama ABDELHEDI" userId="S::oabdelhedi1@myges.fr::ff369d02-22df-4679-8932-cd8c72077902" providerId="AD" clId="Web-{FF2697BD-92C8-C1E9-CDF7-973B74AA5B48}" dt="2021-07-27T09:15:37.348" v="79"/>
          <ac:grpSpMkLst>
            <pc:docMk/>
            <pc:sldMk cId="1502164920" sldId="265"/>
            <ac:grpSpMk id="18" creationId="{039C885C-7507-48BC-8DA5-9B9A8A3B290E}"/>
          </ac:grpSpMkLst>
        </pc:grpChg>
        <pc:picChg chg="add mod ord">
          <ac:chgData name="Oussama ABDELHEDI" userId="S::oabdelhedi1@myges.fr::ff369d02-22df-4679-8932-cd8c72077902" providerId="AD" clId="Web-{FF2697BD-92C8-C1E9-CDF7-973B74AA5B48}" dt="2021-07-27T09:15:56.584" v="81" actId="1076"/>
          <ac:picMkLst>
            <pc:docMk/>
            <pc:sldMk cId="1502164920" sldId="265"/>
            <ac:picMk id="6" creationId="{3332D102-3203-41D0-887A-639C97DE4BA3}"/>
          </ac:picMkLst>
        </pc:picChg>
        <pc:picChg chg="add mod ord">
          <ac:chgData name="Oussama ABDELHEDI" userId="S::oabdelhedi1@myges.fr::ff369d02-22df-4679-8932-cd8c72077902" providerId="AD" clId="Web-{FF2697BD-92C8-C1E9-CDF7-973B74AA5B48}" dt="2021-07-27T09:16:04.053" v="84" actId="14100"/>
          <ac:picMkLst>
            <pc:docMk/>
            <pc:sldMk cId="1502164920" sldId="265"/>
            <ac:picMk id="11" creationId="{FF9EBFC6-989F-434A-8116-BF15A43AE8AC}"/>
          </ac:picMkLst>
        </pc:picChg>
        <pc:picChg chg="add del">
          <ac:chgData name="Oussama ABDELHEDI" userId="S::oabdelhedi1@myges.fr::ff369d02-22df-4679-8932-cd8c72077902" providerId="AD" clId="Web-{FF2697BD-92C8-C1E9-CDF7-973B74AA5B48}" dt="2021-07-27T09:15:37.348" v="79"/>
          <ac:picMkLst>
            <pc:docMk/>
            <pc:sldMk cId="1502164920" sldId="265"/>
            <ac:picMk id="16" creationId="{9EB19A0D-88ED-4EC7-B012-FDA45662F228}"/>
          </ac:picMkLst>
        </pc:picChg>
      </pc:sldChg>
      <pc:sldChg chg="new">
        <pc:chgData name="Oussama ABDELHEDI" userId="S::oabdelhedi1@myges.fr::ff369d02-22df-4679-8932-cd8c72077902" providerId="AD" clId="Web-{FF2697BD-92C8-C1E9-CDF7-973B74AA5B48}" dt="2021-07-27T09:01:25.486" v="1"/>
        <pc:sldMkLst>
          <pc:docMk/>
          <pc:sldMk cId="2547958583" sldId="266"/>
        </pc:sldMkLst>
      </pc:sldChg>
      <pc:sldChg chg="modSp">
        <pc:chgData name="Oussama ABDELHEDI" userId="S::oabdelhedi1@myges.fr::ff369d02-22df-4679-8932-cd8c72077902" providerId="AD" clId="Web-{FF2697BD-92C8-C1E9-CDF7-973B74AA5B48}" dt="2021-07-27T09:21:13.133" v="243" actId="20577"/>
        <pc:sldMkLst>
          <pc:docMk/>
          <pc:sldMk cId="2861465567" sldId="267"/>
        </pc:sldMkLst>
        <pc:spChg chg="mod">
          <ac:chgData name="Oussama ABDELHEDI" userId="S::oabdelhedi1@myges.fr::ff369d02-22df-4679-8932-cd8c72077902" providerId="AD" clId="Web-{FF2697BD-92C8-C1E9-CDF7-973B74AA5B48}" dt="2021-07-27T09:21:13.133" v="243" actId="20577"/>
          <ac:spMkLst>
            <pc:docMk/>
            <pc:sldMk cId="2861465567" sldId="267"/>
            <ac:spMk id="3" creationId="{34DAA786-A9B4-44B7-8026-591BB09F54BF}"/>
          </ac:spMkLst>
        </pc:spChg>
      </pc:sldChg>
      <pc:sldChg chg="addSp modSp add replId">
        <pc:chgData name="Oussama ABDELHEDI" userId="S::oabdelhedi1@myges.fr::ff369d02-22df-4679-8932-cd8c72077902" providerId="AD" clId="Web-{FF2697BD-92C8-C1E9-CDF7-973B74AA5B48}" dt="2021-07-27T09:18:39.265" v="149" actId="20577"/>
        <pc:sldMkLst>
          <pc:docMk/>
          <pc:sldMk cId="3286073665" sldId="268"/>
        </pc:sldMkLst>
        <pc:spChg chg="mod">
          <ac:chgData name="Oussama ABDELHEDI" userId="S::oabdelhedi1@myges.fr::ff369d02-22df-4679-8932-cd8c72077902" providerId="AD" clId="Web-{FF2697BD-92C8-C1E9-CDF7-973B74AA5B48}" dt="2021-07-27T09:17:38.965" v="109" actId="14100"/>
          <ac:spMkLst>
            <pc:docMk/>
            <pc:sldMk cId="3286073665" sldId="268"/>
            <ac:spMk id="3" creationId="{34DAA786-A9B4-44B7-8026-591BB09F54BF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7:20.511" v="102" actId="1076"/>
          <ac:spMkLst>
            <pc:docMk/>
            <pc:sldMk cId="3286073665" sldId="268"/>
            <ac:spMk id="4" creationId="{5EA40B7B-8C2E-4FBD-99CF-7FF683527B87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6:55.744" v="94" actId="1076"/>
          <ac:spMkLst>
            <pc:docMk/>
            <pc:sldMk cId="3286073665" sldId="268"/>
            <ac:spMk id="5" creationId="{BF23FC57-3083-4B6E-9138-77131716000F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7:31.496" v="108" actId="14100"/>
          <ac:spMkLst>
            <pc:docMk/>
            <pc:sldMk cId="3286073665" sldId="268"/>
            <ac:spMk id="7" creationId="{5D3F6139-E756-41D6-8B16-ABCAED5AC51B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7:09.291" v="96" actId="1076"/>
          <ac:spMkLst>
            <pc:docMk/>
            <pc:sldMk cId="3286073665" sldId="268"/>
            <ac:spMk id="8" creationId="{357C4840-8D9F-455E-BA3D-5DE09AC29A9D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7:16.229" v="101" actId="20577"/>
          <ac:spMkLst>
            <pc:docMk/>
            <pc:sldMk cId="3286073665" sldId="268"/>
            <ac:spMk id="9" creationId="{437ED44F-1ABC-47E7-9705-B177B6C2F12E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17:07.010" v="95" actId="1076"/>
          <ac:spMkLst>
            <pc:docMk/>
            <pc:sldMk cId="3286073665" sldId="268"/>
            <ac:spMk id="10" creationId="{ED8EE488-4151-42FD-8639-CD6ABA8F1BD1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18:23.342" v="133" actId="1076"/>
          <ac:spMkLst>
            <pc:docMk/>
            <pc:sldMk cId="3286073665" sldId="268"/>
            <ac:spMk id="13" creationId="{11E0166B-4303-4674-9C8C-EC59ABBA3A1D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18:39.265" v="149" actId="20577"/>
          <ac:spMkLst>
            <pc:docMk/>
            <pc:sldMk cId="3286073665" sldId="268"/>
            <ac:spMk id="14" creationId="{BCB0B23E-6ED8-4D5C-9579-DFDFBB7B9E5D}"/>
          </ac:spMkLst>
        </pc:spChg>
        <pc:picChg chg="mod">
          <ac:chgData name="Oussama ABDELHEDI" userId="S::oabdelhedi1@myges.fr::ff369d02-22df-4679-8932-cd8c72077902" providerId="AD" clId="Web-{FF2697BD-92C8-C1E9-CDF7-973B74AA5B48}" dt="2021-07-27T09:18:16.826" v="131" actId="1076"/>
          <ac:picMkLst>
            <pc:docMk/>
            <pc:sldMk cId="3286073665" sldId="268"/>
            <ac:picMk id="6" creationId="{3332D102-3203-41D0-887A-639C97DE4BA3}"/>
          </ac:picMkLst>
        </pc:picChg>
        <pc:picChg chg="add mod">
          <ac:chgData name="Oussama ABDELHEDI" userId="S::oabdelhedi1@myges.fr::ff369d02-22df-4679-8932-cd8c72077902" providerId="AD" clId="Web-{FF2697BD-92C8-C1E9-CDF7-973B74AA5B48}" dt="2021-07-27T09:18:26.155" v="134" actId="1076"/>
          <ac:picMkLst>
            <pc:docMk/>
            <pc:sldMk cId="3286073665" sldId="268"/>
            <ac:picMk id="12" creationId="{8E64422F-2E94-49E7-858E-C97CF2D49D5D}"/>
          </ac:picMkLst>
        </pc:picChg>
      </pc:sldChg>
      <pc:sldChg chg="addSp delSp modSp new">
        <pc:chgData name="Oussama ABDELHEDI" userId="S::oabdelhedi1@myges.fr::ff369d02-22df-4679-8932-cd8c72077902" providerId="AD" clId="Web-{FF2697BD-92C8-C1E9-CDF7-973B74AA5B48}" dt="2021-07-27T09:51:15.332" v="647" actId="20577"/>
        <pc:sldMkLst>
          <pc:docMk/>
          <pc:sldMk cId="3355960884" sldId="269"/>
        </pc:sldMkLst>
        <pc:spChg chg="mod">
          <ac:chgData name="Oussama ABDELHEDI" userId="S::oabdelhedi1@myges.fr::ff369d02-22df-4679-8932-cd8c72077902" providerId="AD" clId="Web-{FF2697BD-92C8-C1E9-CDF7-973B74AA5B48}" dt="2021-07-27T09:43:26.852" v="412" actId="20577"/>
          <ac:spMkLst>
            <pc:docMk/>
            <pc:sldMk cId="3355960884" sldId="269"/>
            <ac:spMk id="2" creationId="{1ADC9155-2A34-4E46-8859-BBD1B5691609}"/>
          </ac:spMkLst>
        </pc:spChg>
        <pc:spChg chg="mod">
          <ac:chgData name="Oussama ABDELHEDI" userId="S::oabdelhedi1@myges.fr::ff369d02-22df-4679-8932-cd8c72077902" providerId="AD" clId="Web-{FF2697BD-92C8-C1E9-CDF7-973B74AA5B48}" dt="2021-07-27T09:51:15.332" v="647" actId="20577"/>
          <ac:spMkLst>
            <pc:docMk/>
            <pc:sldMk cId="3355960884" sldId="269"/>
            <ac:spMk id="3" creationId="{E8216A36-C05E-42DC-AF02-E1F784B9D213}"/>
          </ac:spMkLst>
        </pc:spChg>
        <pc:spChg chg="add del mod">
          <ac:chgData name="Oussama ABDELHEDI" userId="S::oabdelhedi1@myges.fr::ff369d02-22df-4679-8932-cd8c72077902" providerId="AD" clId="Web-{FF2697BD-92C8-C1E9-CDF7-973B74AA5B48}" dt="2021-07-27T09:46:51.551" v="484"/>
          <ac:spMkLst>
            <pc:docMk/>
            <pc:sldMk cId="3355960884" sldId="269"/>
            <ac:spMk id="4" creationId="{5D6AF609-C06F-4EEA-8E3B-C48AEC7EEC2C}"/>
          </ac:spMkLst>
        </pc:spChg>
        <pc:spChg chg="add del mod">
          <ac:chgData name="Oussama ABDELHEDI" userId="S::oabdelhedi1@myges.fr::ff369d02-22df-4679-8932-cd8c72077902" providerId="AD" clId="Web-{FF2697BD-92C8-C1E9-CDF7-973B74AA5B48}" dt="2021-07-27T09:46:56.145" v="485"/>
          <ac:spMkLst>
            <pc:docMk/>
            <pc:sldMk cId="3355960884" sldId="269"/>
            <ac:spMk id="5" creationId="{BB143E7B-7976-4509-9CD6-131D66E3560E}"/>
          </ac:spMkLst>
        </pc:spChg>
        <pc:spChg chg="add del mod">
          <ac:chgData name="Oussama ABDELHEDI" userId="S::oabdelhedi1@myges.fr::ff369d02-22df-4679-8932-cd8c72077902" providerId="AD" clId="Web-{FF2697BD-92C8-C1E9-CDF7-973B74AA5B48}" dt="2021-07-27T09:45:53.001" v="483"/>
          <ac:spMkLst>
            <pc:docMk/>
            <pc:sldMk cId="3355960884" sldId="269"/>
            <ac:spMk id="6" creationId="{0D5D92FB-AD18-4A83-8829-506AA004CF3B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47:45.023" v="516" actId="1076"/>
          <ac:spMkLst>
            <pc:docMk/>
            <pc:sldMk cId="3355960884" sldId="269"/>
            <ac:spMk id="7" creationId="{FA05D7A9-B78E-4C2B-A414-F7ABD1E7073C}"/>
          </ac:spMkLst>
        </pc:spChg>
        <pc:spChg chg="add mod">
          <ac:chgData name="Oussama ABDELHEDI" userId="S::oabdelhedi1@myges.fr::ff369d02-22df-4679-8932-cd8c72077902" providerId="AD" clId="Web-{FF2697BD-92C8-C1E9-CDF7-973B74AA5B48}" dt="2021-07-27T09:48:05.712" v="547" actId="1076"/>
          <ac:spMkLst>
            <pc:docMk/>
            <pc:sldMk cId="3355960884" sldId="269"/>
            <ac:spMk id="8" creationId="{BC7356E7-0D8C-4DCA-9BFB-9B3070739E62}"/>
          </ac:spMkLst>
        </pc:spChg>
      </pc:sldChg>
      <pc:sldChg chg="addSp modSp new mod ord setBg">
        <pc:chgData name="Oussama ABDELHEDI" userId="S::oabdelhedi1@myges.fr::ff369d02-22df-4679-8932-cd8c72077902" providerId="AD" clId="Web-{FF2697BD-92C8-C1E9-CDF7-973B74AA5B48}" dt="2021-07-27T10:13:19.565" v="898" actId="20577"/>
        <pc:sldMkLst>
          <pc:docMk/>
          <pc:sldMk cId="1027606630" sldId="270"/>
        </pc:sldMkLst>
        <pc:spChg chg="mod">
          <ac:chgData name="Oussama ABDELHEDI" userId="S::oabdelhedi1@myges.fr::ff369d02-22df-4679-8932-cd8c72077902" providerId="AD" clId="Web-{FF2697BD-92C8-C1E9-CDF7-973B74AA5B48}" dt="2021-07-27T10:10:58.604" v="895"/>
          <ac:spMkLst>
            <pc:docMk/>
            <pc:sldMk cId="1027606630" sldId="270"/>
            <ac:spMk id="2" creationId="{08755FA6-904A-4CE6-8841-13E7C46CADD3}"/>
          </ac:spMkLst>
        </pc:spChg>
        <pc:spChg chg="mod">
          <ac:chgData name="Oussama ABDELHEDI" userId="S::oabdelhedi1@myges.fr::ff369d02-22df-4679-8932-cd8c72077902" providerId="AD" clId="Web-{FF2697BD-92C8-C1E9-CDF7-973B74AA5B48}" dt="2021-07-27T10:13:19.565" v="898" actId="20577"/>
          <ac:spMkLst>
            <pc:docMk/>
            <pc:sldMk cId="1027606630" sldId="270"/>
            <ac:spMk id="3" creationId="{A2A77A10-606B-4A8A-894B-28E6C317634D}"/>
          </ac:spMkLst>
        </pc:spChg>
        <pc:spChg chg="add">
          <ac:chgData name="Oussama ABDELHEDI" userId="S::oabdelhedi1@myges.fr::ff369d02-22df-4679-8932-cd8c72077902" providerId="AD" clId="Web-{FF2697BD-92C8-C1E9-CDF7-973B74AA5B48}" dt="2021-07-27T10:10:58.604" v="895"/>
          <ac:spMkLst>
            <pc:docMk/>
            <pc:sldMk cId="1027606630" sldId="270"/>
            <ac:spMk id="8" creationId="{B61375F2-60B1-44ED-B60A-019C4BD5A62A}"/>
          </ac:spMkLst>
        </pc:spChg>
        <pc:grpChg chg="add">
          <ac:chgData name="Oussama ABDELHEDI" userId="S::oabdelhedi1@myges.fr::ff369d02-22df-4679-8932-cd8c72077902" providerId="AD" clId="Web-{FF2697BD-92C8-C1E9-CDF7-973B74AA5B48}" dt="2021-07-27T10:10:58.604" v="895"/>
          <ac:grpSpMkLst>
            <pc:docMk/>
            <pc:sldMk cId="1027606630" sldId="270"/>
            <ac:grpSpMk id="10" creationId="{4ADB9295-9645-4BF2-ADFD-75800B7FAD06}"/>
          </ac:grpSpMkLst>
        </pc:grpChg>
        <pc:grpChg chg="add">
          <ac:chgData name="Oussama ABDELHEDI" userId="S::oabdelhedi1@myges.fr::ff369d02-22df-4679-8932-cd8c72077902" providerId="AD" clId="Web-{FF2697BD-92C8-C1E9-CDF7-973B74AA5B48}" dt="2021-07-27T10:10:58.604" v="895"/>
          <ac:grpSpMkLst>
            <pc:docMk/>
            <pc:sldMk cId="1027606630" sldId="270"/>
            <ac:grpSpMk id="39" creationId="{B485B3F6-654D-4842-A2DE-677D12FED460}"/>
          </ac:grpSpMkLst>
        </pc:grpChg>
      </pc:sldChg>
      <pc:sldChg chg="modSp">
        <pc:chgData name="Oussama ABDELHEDI" userId="S::oabdelhedi1@myges.fr::ff369d02-22df-4679-8932-cd8c72077902" providerId="AD" clId="Web-{FF2697BD-92C8-C1E9-CDF7-973B74AA5B48}" dt="2021-07-27T10:05:44.898" v="677" actId="20577"/>
        <pc:sldMkLst>
          <pc:docMk/>
          <pc:sldMk cId="1056846347" sldId="272"/>
        </pc:sldMkLst>
        <pc:spChg chg="mod">
          <ac:chgData name="Oussama ABDELHEDI" userId="S::oabdelhedi1@myges.fr::ff369d02-22df-4679-8932-cd8c72077902" providerId="AD" clId="Web-{FF2697BD-92C8-C1E9-CDF7-973B74AA5B48}" dt="2021-07-27T10:05:44.898" v="677" actId="20577"/>
          <ac:spMkLst>
            <pc:docMk/>
            <pc:sldMk cId="1056846347" sldId="272"/>
            <ac:spMk id="8" creationId="{E9C2F065-2163-4F7C-8DC6-B45BA4ECAFC2}"/>
          </ac:spMkLst>
        </pc:spChg>
      </pc:sldChg>
    </pc:docChg>
  </pc:docChgLst>
  <pc:docChgLst>
    <pc:chgData name="Sayah MEDELLEL" userId="S::smedellel@myges.fr::e90906ad-fe0b-4439-b08f-86bc9db00c8c" providerId="AD" clId="Web-{7B374876-55FE-4816-B1C8-2E04E8123267}"/>
    <pc:docChg chg="delSld modSld">
      <pc:chgData name="Sayah MEDELLEL" userId="S::smedellel@myges.fr::e90906ad-fe0b-4439-b08f-86bc9db00c8c" providerId="AD" clId="Web-{7B374876-55FE-4816-B1C8-2E04E8123267}" dt="2021-07-27T09:53:50.315" v="333" actId="14100"/>
      <pc:docMkLst>
        <pc:docMk/>
      </pc:docMkLst>
      <pc:sldChg chg="addSp delSp modSp mod setBg">
        <pc:chgData name="Sayah MEDELLEL" userId="S::smedellel@myges.fr::e90906ad-fe0b-4439-b08f-86bc9db00c8c" providerId="AD" clId="Web-{7B374876-55FE-4816-B1C8-2E04E8123267}" dt="2021-07-27T09:53:50.315" v="333" actId="14100"/>
        <pc:sldMkLst>
          <pc:docMk/>
          <pc:sldMk cId="4271019066" sldId="261"/>
        </pc:sldMkLst>
        <pc:spChg chg="mod">
          <ac:chgData name="Sayah MEDELLEL" userId="S::smedellel@myges.fr::e90906ad-fe0b-4439-b08f-86bc9db00c8c" providerId="AD" clId="Web-{7B374876-55FE-4816-B1C8-2E04E8123267}" dt="2021-07-27T09:41:29.003" v="214"/>
          <ac:spMkLst>
            <pc:docMk/>
            <pc:sldMk cId="4271019066" sldId="261"/>
            <ac:spMk id="2" creationId="{9B917B11-6BD2-49A8-ADF1-B049015B4FD9}"/>
          </ac:spMkLst>
        </pc:spChg>
        <pc:spChg chg="add del">
          <ac:chgData name="Sayah MEDELLEL" userId="S::smedellel@myges.fr::e90906ad-fe0b-4439-b08f-86bc9db00c8c" providerId="AD" clId="Web-{7B374876-55FE-4816-B1C8-2E04E8123267}" dt="2021-07-27T09:41:16.956" v="211"/>
          <ac:spMkLst>
            <pc:docMk/>
            <pc:sldMk cId="4271019066" sldId="261"/>
            <ac:spMk id="3" creationId="{34DAA786-A9B4-44B7-8026-591BB09F54BF}"/>
          </ac:spMkLst>
        </pc:spChg>
        <pc:spChg chg="add mod">
          <ac:chgData name="Sayah MEDELLEL" userId="S::smedellel@myges.fr::e90906ad-fe0b-4439-b08f-86bc9db00c8c" providerId="AD" clId="Web-{7B374876-55FE-4816-B1C8-2E04E8123267}" dt="2021-07-27T09:53:50.315" v="333" actId="14100"/>
          <ac:spMkLst>
            <pc:docMk/>
            <pc:sldMk cId="4271019066" sldId="261"/>
            <ac:spMk id="7" creationId="{E788221D-1D0A-426A-A626-4240D6BF7A5C}"/>
          </ac:spMkLst>
        </pc:spChg>
        <pc:spChg chg="add del">
          <ac:chgData name="Sayah MEDELLEL" userId="S::smedellel@myges.fr::e90906ad-fe0b-4439-b08f-86bc9db00c8c" providerId="AD" clId="Web-{7B374876-55FE-4816-B1C8-2E04E8123267}" dt="2021-07-27T09:41:28.972" v="213"/>
          <ac:spMkLst>
            <pc:docMk/>
            <pc:sldMk cId="4271019066" sldId="261"/>
            <ac:spMk id="9" creationId="{3DB5F14C-A2BC-458E-961F-D967F0802CC5}"/>
          </ac:spMkLst>
        </pc:spChg>
        <pc:picChg chg="add del mod ord">
          <ac:chgData name="Sayah MEDELLEL" userId="S::smedellel@myges.fr::e90906ad-fe0b-4439-b08f-86bc9db00c8c" providerId="AD" clId="Web-{7B374876-55FE-4816-B1C8-2E04E8123267}" dt="2021-07-27T09:41:13.378" v="210"/>
          <ac:picMkLst>
            <pc:docMk/>
            <pc:sldMk cId="4271019066" sldId="261"/>
            <ac:picMk id="4" creationId="{7A20625A-26C6-4B8A-B4AE-8773D23A64F3}"/>
          </ac:picMkLst>
        </pc:picChg>
        <pc:picChg chg="add del mod ord">
          <ac:chgData name="Sayah MEDELLEL" userId="S::smedellel@myges.fr::e90906ad-fe0b-4439-b08f-86bc9db00c8c" providerId="AD" clId="Web-{7B374876-55FE-4816-B1C8-2E04E8123267}" dt="2021-07-27T09:52:36.251" v="330"/>
          <ac:picMkLst>
            <pc:docMk/>
            <pc:sldMk cId="4271019066" sldId="261"/>
            <ac:picMk id="5" creationId="{DD2BEE7E-B2A9-4373-811F-01660CA966D3}"/>
          </ac:picMkLst>
        </pc:picChg>
      </pc:sldChg>
      <pc:sldChg chg="modSp">
        <pc:chgData name="Sayah MEDELLEL" userId="S::smedellel@myges.fr::e90906ad-fe0b-4439-b08f-86bc9db00c8c" providerId="AD" clId="Web-{7B374876-55FE-4816-B1C8-2E04E8123267}" dt="2021-07-27T09:44:07.897" v="299" actId="20577"/>
        <pc:sldMkLst>
          <pc:docMk/>
          <pc:sldMk cId="698401168" sldId="262"/>
        </pc:sldMkLst>
        <pc:spChg chg="mod">
          <ac:chgData name="Sayah MEDELLEL" userId="S::smedellel@myges.fr::e90906ad-fe0b-4439-b08f-86bc9db00c8c" providerId="AD" clId="Web-{7B374876-55FE-4816-B1C8-2E04E8123267}" dt="2021-07-27T09:44:07.897" v="299" actId="20577"/>
          <ac:spMkLst>
            <pc:docMk/>
            <pc:sldMk cId="698401168" sldId="262"/>
            <ac:spMk id="3" creationId="{34DAA786-A9B4-44B7-8026-591BB09F54BF}"/>
          </ac:spMkLst>
        </pc:spChg>
      </pc:sldChg>
      <pc:sldChg chg="addSp delSp modSp">
        <pc:chgData name="Sayah MEDELLEL" userId="S::smedellel@myges.fr::e90906ad-fe0b-4439-b08f-86bc9db00c8c" providerId="AD" clId="Web-{7B374876-55FE-4816-B1C8-2E04E8123267}" dt="2021-07-27T09:43:07.130" v="285"/>
        <pc:sldMkLst>
          <pc:docMk/>
          <pc:sldMk cId="2026474429" sldId="263"/>
        </pc:sldMkLst>
        <pc:spChg chg="mod">
          <ac:chgData name="Sayah MEDELLEL" userId="S::smedellel@myges.fr::e90906ad-fe0b-4439-b08f-86bc9db00c8c" providerId="AD" clId="Web-{7B374876-55FE-4816-B1C8-2E04E8123267}" dt="2021-07-27T09:17:12.967" v="208" actId="1076"/>
          <ac:spMkLst>
            <pc:docMk/>
            <pc:sldMk cId="2026474429" sldId="263"/>
            <ac:spMk id="2" creationId="{9B917B11-6BD2-49A8-ADF1-B049015B4FD9}"/>
          </ac:spMkLst>
        </pc:spChg>
        <pc:picChg chg="add del mod">
          <ac:chgData name="Sayah MEDELLEL" userId="S::smedellel@myges.fr::e90906ad-fe0b-4439-b08f-86bc9db00c8c" providerId="AD" clId="Web-{7B374876-55FE-4816-B1C8-2E04E8123267}" dt="2021-07-27T09:43:07.130" v="285"/>
          <ac:picMkLst>
            <pc:docMk/>
            <pc:sldMk cId="2026474429" sldId="263"/>
            <ac:picMk id="3" creationId="{39EF6A2E-3FD9-4C1F-A0A3-CCC58A183DCC}"/>
          </ac:picMkLst>
        </pc:picChg>
      </pc:sldChg>
      <pc:sldChg chg="del">
        <pc:chgData name="Sayah MEDELLEL" userId="S::smedellel@myges.fr::e90906ad-fe0b-4439-b08f-86bc9db00c8c" providerId="AD" clId="Web-{7B374876-55FE-4816-B1C8-2E04E8123267}" dt="2021-07-27T09:11:57.115" v="204"/>
        <pc:sldMkLst>
          <pc:docMk/>
          <pc:sldMk cId="2547958583" sldId="266"/>
        </pc:sldMkLst>
      </pc:sldChg>
      <pc:sldChg chg="addSp delSp modSp mod setBg">
        <pc:chgData name="Sayah MEDELLEL" userId="S::smedellel@myges.fr::e90906ad-fe0b-4439-b08f-86bc9db00c8c" providerId="AD" clId="Web-{7B374876-55FE-4816-B1C8-2E04E8123267}" dt="2021-07-27T09:47:37.604" v="329" actId="20577"/>
        <pc:sldMkLst>
          <pc:docMk/>
          <pc:sldMk cId="2861465567" sldId="267"/>
        </pc:sldMkLst>
        <pc:spChg chg="mod">
          <ac:chgData name="Sayah MEDELLEL" userId="S::smedellel@myges.fr::e90906ad-fe0b-4439-b08f-86bc9db00c8c" providerId="AD" clId="Web-{7B374876-55FE-4816-B1C8-2E04E8123267}" dt="2021-07-27T09:12:25.085" v="206" actId="20577"/>
          <ac:spMkLst>
            <pc:docMk/>
            <pc:sldMk cId="2861465567" sldId="267"/>
            <ac:spMk id="2" creationId="{9B917B11-6BD2-49A8-ADF1-B049015B4FD9}"/>
          </ac:spMkLst>
        </pc:spChg>
        <pc:spChg chg="mod ord">
          <ac:chgData name="Sayah MEDELLEL" userId="S::smedellel@myges.fr::e90906ad-fe0b-4439-b08f-86bc9db00c8c" providerId="AD" clId="Web-{7B374876-55FE-4816-B1C8-2E04E8123267}" dt="2021-07-27T09:47:37.604" v="329" actId="20577"/>
          <ac:spMkLst>
            <pc:docMk/>
            <pc:sldMk cId="2861465567" sldId="267"/>
            <ac:spMk id="3" creationId="{34DAA786-A9B4-44B7-8026-591BB09F54BF}"/>
          </ac:spMkLst>
        </pc:spChg>
        <pc:spChg chg="del">
          <ac:chgData name="Sayah MEDELLEL" userId="S::smedellel@myges.fr::e90906ad-fe0b-4439-b08f-86bc9db00c8c" providerId="AD" clId="Web-{7B374876-55FE-4816-B1C8-2E04E8123267}" dt="2021-07-27T09:09:32.143" v="94"/>
          <ac:spMkLst>
            <pc:docMk/>
            <pc:sldMk cId="2861465567" sldId="267"/>
            <ac:spMk id="4" creationId="{5EA40B7B-8C2E-4FBD-99CF-7FF683527B87}"/>
          </ac:spMkLst>
        </pc:spChg>
        <pc:spChg chg="del">
          <ac:chgData name="Sayah MEDELLEL" userId="S::smedellel@myges.fr::e90906ad-fe0b-4439-b08f-86bc9db00c8c" providerId="AD" clId="Web-{7B374876-55FE-4816-B1C8-2E04E8123267}" dt="2021-07-27T09:09:30.377" v="93"/>
          <ac:spMkLst>
            <pc:docMk/>
            <pc:sldMk cId="2861465567" sldId="267"/>
            <ac:spMk id="8" creationId="{357C4840-8D9F-455E-BA3D-5DE09AC29A9D}"/>
          </ac:spMkLst>
        </pc:spChg>
        <pc:picChg chg="add mod">
          <ac:chgData name="Sayah MEDELLEL" userId="S::smedellel@myges.fr::e90906ad-fe0b-4439-b08f-86bc9db00c8c" providerId="AD" clId="Web-{7B374876-55FE-4816-B1C8-2E04E8123267}" dt="2021-07-27T09:12:16.350" v="205"/>
          <ac:picMkLst>
            <pc:docMk/>
            <pc:sldMk cId="2861465567" sldId="267"/>
            <ac:picMk id="5" creationId="{7DFDF7A8-DF75-4046-939E-A68E7C0A1F2A}"/>
          </ac:picMkLst>
        </pc:picChg>
      </pc:sldChg>
    </pc:docChg>
  </pc:docChgLst>
  <pc:docChgLst>
    <pc:chgData name="Sayah MEDELLEL" userId="S::smedellel@myges.fr::e90906ad-fe0b-4439-b08f-86bc9db00c8c" providerId="AD" clId="Web-{4AD84FF3-7EC6-4892-B75C-60526623EA29}"/>
    <pc:docChg chg="addSld modSld sldOrd">
      <pc:chgData name="Sayah MEDELLEL" userId="S::smedellel@myges.fr::e90906ad-fe0b-4439-b08f-86bc9db00c8c" providerId="AD" clId="Web-{4AD84FF3-7EC6-4892-B75C-60526623EA29}" dt="2021-07-27T09:04:30.217" v="6"/>
      <pc:docMkLst>
        <pc:docMk/>
      </pc:docMkLst>
      <pc:sldChg chg="modSp ord">
        <pc:chgData name="Sayah MEDELLEL" userId="S::smedellel@myges.fr::e90906ad-fe0b-4439-b08f-86bc9db00c8c" providerId="AD" clId="Web-{4AD84FF3-7EC6-4892-B75C-60526623EA29}" dt="2021-07-27T09:03:34.403" v="4"/>
        <pc:sldMkLst>
          <pc:docMk/>
          <pc:sldMk cId="3323564965" sldId="264"/>
        </pc:sldMkLst>
        <pc:spChg chg="mod">
          <ac:chgData name="Sayah MEDELLEL" userId="S::smedellel@myges.fr::e90906ad-fe0b-4439-b08f-86bc9db00c8c" providerId="AD" clId="Web-{4AD84FF3-7EC6-4892-B75C-60526623EA29}" dt="2021-07-27T09:01:44.463" v="2" actId="20577"/>
          <ac:spMkLst>
            <pc:docMk/>
            <pc:sldMk cId="3323564965" sldId="264"/>
            <ac:spMk id="3" creationId="{34DAA786-A9B4-44B7-8026-591BB09F54BF}"/>
          </ac:spMkLst>
        </pc:spChg>
      </pc:sldChg>
      <pc:sldChg chg="delSp add replId">
        <pc:chgData name="Sayah MEDELLEL" userId="S::smedellel@myges.fr::e90906ad-fe0b-4439-b08f-86bc9db00c8c" providerId="AD" clId="Web-{4AD84FF3-7EC6-4892-B75C-60526623EA29}" dt="2021-07-27T09:04:30.217" v="6"/>
        <pc:sldMkLst>
          <pc:docMk/>
          <pc:sldMk cId="2861465567" sldId="267"/>
        </pc:sldMkLst>
        <pc:spChg chg="del">
          <ac:chgData name="Sayah MEDELLEL" userId="S::smedellel@myges.fr::e90906ad-fe0b-4439-b08f-86bc9db00c8c" providerId="AD" clId="Web-{4AD84FF3-7EC6-4892-B75C-60526623EA29}" dt="2021-07-27T09:04:30.217" v="6"/>
          <ac:spMkLst>
            <pc:docMk/>
            <pc:sldMk cId="2861465567" sldId="267"/>
            <ac:spMk id="5" creationId="{BF23FC57-3083-4B6E-9138-7713171600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0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1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41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44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18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6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9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30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9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0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15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00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45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7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6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1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4A4934-B971-4B23-B05F-44C2C8A77293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1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5A28F-9D8A-4ED7-857C-9C62DCF0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962" y="563039"/>
            <a:ext cx="6353176" cy="2387600"/>
          </a:xfrm>
        </p:spPr>
        <p:txBody>
          <a:bodyPr>
            <a:normAutofit/>
          </a:bodyPr>
          <a:lstStyle/>
          <a:p>
            <a:r>
              <a:rPr lang="fr-FR" sz="6000" dirty="0"/>
              <a:t>PROJET ANNUEL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7F8478-820D-4E7E-A9A2-B894B001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448" y="3162307"/>
            <a:ext cx="8720000" cy="611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/>
              <a:t>Classification de drapeaux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87EF34-3CA4-4CA4-A96D-5DABD5948D04}"/>
              </a:ext>
            </a:extLst>
          </p:cNvPr>
          <p:cNvSpPr txBox="1"/>
          <p:nvPr/>
        </p:nvSpPr>
        <p:spPr>
          <a:xfrm>
            <a:off x="6749989" y="6347534"/>
            <a:ext cx="54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CAMARA Moussa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3F1A93-B18B-460C-9A3B-B2A3D38AF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0188"/>
            <a:ext cx="2867812" cy="28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2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D322B-8092-41B1-9330-84B35995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/>
              <a:t>Aucune image importée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5D1FAF-B5C2-4848-83CC-A40049DC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/>
              <a:t>Dans le </a:t>
            </a:r>
            <a:r>
              <a:rPr lang="en-US" sz="2000"/>
              <a:t>cas</a:t>
            </a:r>
            <a:r>
              <a:rPr lang="fr-FR" sz="2000"/>
              <a:t> </a:t>
            </a:r>
            <a:r>
              <a:rPr lang="en-US" sz="2000"/>
              <a:t>où</a:t>
            </a:r>
            <a:r>
              <a:rPr lang="fr-FR" sz="2000"/>
              <a:t> </a:t>
            </a:r>
            <a:r>
              <a:rPr lang="en-US" sz="2000"/>
              <a:t>l'utilisateur</a:t>
            </a:r>
            <a:r>
              <a:rPr lang="fr-FR" sz="2000"/>
              <a:t> </a:t>
            </a:r>
            <a:r>
              <a:rPr lang="en-US" sz="2000"/>
              <a:t>n'importe</a:t>
            </a:r>
            <a:r>
              <a:rPr lang="fr-FR" sz="2000"/>
              <a:t> pas </a:t>
            </a:r>
            <a:r>
              <a:rPr lang="en-US" sz="2000"/>
              <a:t>d'image</a:t>
            </a:r>
            <a:r>
              <a:rPr lang="fr-FR" sz="2000"/>
              <a:t>, il </a:t>
            </a:r>
            <a:r>
              <a:rPr lang="en-US" sz="2000"/>
              <a:t>est</a:t>
            </a:r>
            <a:r>
              <a:rPr lang="fr-FR" sz="2000"/>
              <a:t> </a:t>
            </a:r>
            <a:r>
              <a:rPr lang="en-US" sz="2000"/>
              <a:t>redirigé</a:t>
            </a:r>
            <a:r>
              <a:rPr lang="fr-FR" sz="2000"/>
              <a:t> </a:t>
            </a:r>
            <a:r>
              <a:rPr lang="en-US" sz="2000"/>
              <a:t>vers</a:t>
            </a:r>
            <a:r>
              <a:rPr lang="fr-FR" sz="2000"/>
              <a:t> </a:t>
            </a:r>
            <a:r>
              <a:rPr lang="en-US" sz="2000"/>
              <a:t>une</a:t>
            </a:r>
            <a:r>
              <a:rPr lang="fr-FR" sz="2000"/>
              <a:t> page </a:t>
            </a:r>
            <a:r>
              <a:rPr lang="en-US" sz="2000"/>
              <a:t>indiquant</a:t>
            </a:r>
            <a:r>
              <a:rPr lang="fr-FR" sz="2000"/>
              <a:t> </a:t>
            </a:r>
            <a:r>
              <a:rPr lang="en-US" sz="2000"/>
              <a:t>qu'aucune</a:t>
            </a:r>
            <a:r>
              <a:rPr lang="fr-FR" sz="2000"/>
              <a:t> image </a:t>
            </a:r>
            <a:r>
              <a:rPr lang="en-US" sz="2000"/>
              <a:t>n'a</a:t>
            </a:r>
            <a:r>
              <a:rPr lang="fr-FR" sz="2000"/>
              <a:t> </a:t>
            </a:r>
            <a:r>
              <a:rPr lang="en-US" sz="2000"/>
              <a:t>été</a:t>
            </a:r>
            <a:r>
              <a:rPr lang="fr-FR" sz="2000"/>
              <a:t> importée</a:t>
            </a:r>
          </a:p>
        </p:txBody>
      </p:sp>
      <p:pic>
        <p:nvPicPr>
          <p:cNvPr id="4" name="Image 4" descr="Une image contenant eau, crépuscule, nature&#10;&#10;Description générée automatiquement">
            <a:extLst>
              <a:ext uri="{FF2B5EF4-FFF2-40B4-BE49-F238E27FC236}">
                <a16:creationId xmlns:a16="http://schemas.microsoft.com/office/drawing/2014/main" id="{07CFD42F-2A85-473F-84AE-519668F1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9737"/>
            <a:ext cx="5456279" cy="26735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0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AD9FD-7CB2-4EDA-A961-18EEAC21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>
                <a:latin typeface="TW Cen MT"/>
              </a:rPr>
              <a:t>C/ ANALYSER LE FICHIER IMPORT</a:t>
            </a:r>
            <a:r>
              <a:rPr lang="en-US" sz="3200">
                <a:ea typeface="+mj-lt"/>
                <a:cs typeface="+mj-lt"/>
              </a:rPr>
              <a:t>É</a:t>
            </a:r>
            <a:endParaRPr lang="fr-FR" sz="3200">
              <a:ea typeface="+mj-lt"/>
              <a:cs typeface="+mj-lt"/>
            </a:endParaRPr>
          </a:p>
          <a:p>
            <a:endParaRPr lang="fr-FR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1EC400-3D2C-4016-9F0C-339FAF6C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sz="2000" dirty="0"/>
              <a:t>Une fois qu'il a cliqué sur un des bouton permettant d’analyser, l'utilisateur est redirigé vers une page contenant le résultat des analyses sur l'image traitée.</a:t>
            </a:r>
          </a:p>
          <a:p>
            <a:endParaRPr lang="fr-FR" sz="2000" dirty="0"/>
          </a:p>
          <a:p>
            <a:r>
              <a:rPr lang="fr-FR" sz="2000" dirty="0"/>
              <a:t>Nous avons le nom du fichier ainsi que la classification</a:t>
            </a:r>
          </a:p>
          <a:p>
            <a:endParaRPr lang="fr-FR" sz="2000" dirty="0"/>
          </a:p>
          <a:p>
            <a:r>
              <a:rPr lang="fr-FR" sz="2000" dirty="0"/>
              <a:t>Les résultats sont majoritairement bons pour les modèles en Keras et sont incorrect pour les modèles via la lib C++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D36E5-3816-41FA-A0A4-FE9DB7A8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2249487"/>
            <a:ext cx="5725885" cy="27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9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III) Démonstration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788221D-1D0A-426A-A626-4240D6BF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80828" cy="1558561"/>
          </a:xfrm>
        </p:spPr>
        <p:txBody>
          <a:bodyPr anchor="ctr">
            <a:normAutofit/>
          </a:bodyPr>
          <a:lstStyle/>
          <a:p>
            <a:r>
              <a:rPr lang="en-US"/>
              <a:t>Démonstration de l'application avec un dataset de test</a:t>
            </a:r>
          </a:p>
        </p:txBody>
      </p:sp>
    </p:spTree>
    <p:extLst>
      <p:ext uri="{BB962C8B-B14F-4D97-AF65-F5344CB8AC3E}">
        <p14:creationId xmlns:p14="http://schemas.microsoft.com/office/powerpoint/2010/main" val="427101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FCB52-176A-449B-A0DA-F0B1C51F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IV/ Analyses des courbes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B2EA5-8544-42CD-8836-82FE9CA5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Lancement du rapport final contenant les analyses </a:t>
            </a:r>
          </a:p>
        </p:txBody>
      </p:sp>
    </p:spTree>
    <p:extLst>
      <p:ext uri="{BB962C8B-B14F-4D97-AF65-F5344CB8AC3E}">
        <p14:creationId xmlns:p14="http://schemas.microsoft.com/office/powerpoint/2010/main" val="335852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CONCLUSION</a:t>
            </a:r>
          </a:p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AA786-A9B4-44B7-8026-591BB09F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Constitution d'un </a:t>
            </a:r>
            <a:r>
              <a:rPr lang="fr-FR" dirty="0" err="1"/>
              <a:t>dataset</a:t>
            </a:r>
            <a:r>
              <a:rPr lang="fr-FR" dirty="0"/>
              <a:t> avec 3 répertoires</a:t>
            </a:r>
          </a:p>
          <a:p>
            <a:r>
              <a:rPr lang="fr-FR" dirty="0"/>
              <a:t>Application fonctionnelle qui retourne plus ou moins le bon résultat pour les modèles Keras.</a:t>
            </a:r>
          </a:p>
          <a:p>
            <a:r>
              <a:rPr lang="fr-FR" dirty="0"/>
              <a:t>Meilleurs résultats pour les modèles via la lib C++ si la fonction d’entrainement marchait</a:t>
            </a:r>
          </a:p>
          <a:p>
            <a:r>
              <a:rPr lang="fr-FR" dirty="0">
                <a:ea typeface="+mn-lt"/>
                <a:cs typeface="+mn-lt"/>
              </a:rPr>
              <a:t>Renforcement de mes compétences (C++, Python, Machine Learning)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40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50" y="2690206"/>
            <a:ext cx="9905998" cy="1478570"/>
          </a:xfrm>
        </p:spPr>
        <p:txBody>
          <a:bodyPr/>
          <a:lstStyle/>
          <a:p>
            <a:r>
              <a:rPr lang="fr-FR"/>
              <a:t>AVEZ-VOUS DES QUESTIONS ? </a:t>
            </a:r>
          </a:p>
        </p:txBody>
      </p:sp>
    </p:spTree>
    <p:extLst>
      <p:ext uri="{BB962C8B-B14F-4D97-AF65-F5344CB8AC3E}">
        <p14:creationId xmlns:p14="http://schemas.microsoft.com/office/powerpoint/2010/main" val="20264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6B30C-B32E-4027-8339-4FE1979D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3234644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7FD39-A547-4927-840A-D194E23E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Présentation de la problématique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Présentation des points résolus / non résolus</a:t>
            </a:r>
            <a:br>
              <a:rPr lang="fr-FR" dirty="0"/>
            </a:br>
            <a:endParaRPr lang="fr-FR" dirty="0"/>
          </a:p>
          <a:p>
            <a:r>
              <a:rPr lang="fr-FR" dirty="0">
                <a:ea typeface="+mn-lt"/>
                <a:cs typeface="+mn-lt"/>
              </a:rPr>
              <a:t>Expérimentations et résultats</a:t>
            </a:r>
            <a:br>
              <a:rPr lang="fr-FR" dirty="0">
                <a:ea typeface="+mn-lt"/>
                <a:cs typeface="+mn-lt"/>
              </a:rPr>
            </a:b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Démonstration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Analyses des courbes obtenues</a:t>
            </a:r>
            <a:br>
              <a:rPr lang="fr-FR" dirty="0">
                <a:ea typeface="+mn-lt"/>
                <a:cs typeface="+mn-lt"/>
              </a:rPr>
            </a:br>
            <a:endParaRPr lang="fr-FR" dirty="0">
              <a:ea typeface="+mn-lt"/>
              <a:cs typeface="+mn-lt"/>
            </a:endParaRP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95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AA786-A9B4-44B7-8026-591BB09F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fr-FR" dirty="0">
                <a:ea typeface="+mn-lt"/>
                <a:cs typeface="+mn-lt"/>
              </a:rPr>
              <a:t>Déterminer à quel pays appartient une image représentant son drapeau national grâce à des PMC</a:t>
            </a:r>
          </a:p>
          <a:p>
            <a:pPr>
              <a:buFontTx/>
              <a:buChar char="-"/>
            </a:pPr>
            <a:r>
              <a:rPr lang="fr-FR" dirty="0"/>
              <a:t>- Trois catégories possibles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A9C939F-9EC0-4E32-A9F0-359F71725744}"/>
              </a:ext>
            </a:extLst>
          </p:cNvPr>
          <p:cNvSpPr/>
          <p:nvPr/>
        </p:nvSpPr>
        <p:spPr>
          <a:xfrm>
            <a:off x="4409020" y="3418400"/>
            <a:ext cx="939452" cy="417534"/>
          </a:xfrm>
          <a:prstGeom prst="rightArrow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814DFDF-245A-45F9-AC54-29CAF03EBB57}"/>
              </a:ext>
            </a:extLst>
          </p:cNvPr>
          <p:cNvSpPr/>
          <p:nvPr/>
        </p:nvSpPr>
        <p:spPr>
          <a:xfrm>
            <a:off x="4409020" y="4349263"/>
            <a:ext cx="939452" cy="417534"/>
          </a:xfrm>
          <a:prstGeom prst="rightArrow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D3917DF-E406-4385-B038-93021F6EDE44}"/>
              </a:ext>
            </a:extLst>
          </p:cNvPr>
          <p:cNvSpPr/>
          <p:nvPr/>
        </p:nvSpPr>
        <p:spPr>
          <a:xfrm>
            <a:off x="4409020" y="5187415"/>
            <a:ext cx="939452" cy="417534"/>
          </a:xfrm>
          <a:prstGeom prst="rightArrow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BC2674-9C6C-4BB1-88E3-206D14D4E2C6}"/>
              </a:ext>
            </a:extLst>
          </p:cNvPr>
          <p:cNvSpPr txBox="1"/>
          <p:nvPr/>
        </p:nvSpPr>
        <p:spPr>
          <a:xfrm>
            <a:off x="5699965" y="3429000"/>
            <a:ext cx="15447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Espagne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4706C6-87C1-422F-BE2D-C482A26658F3}"/>
              </a:ext>
            </a:extLst>
          </p:cNvPr>
          <p:cNvSpPr txBox="1"/>
          <p:nvPr/>
        </p:nvSpPr>
        <p:spPr>
          <a:xfrm>
            <a:off x="5695819" y="4302103"/>
            <a:ext cx="1249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France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F1372-72F7-449E-86E5-6CC2745435E5}"/>
              </a:ext>
            </a:extLst>
          </p:cNvPr>
          <p:cNvSpPr txBox="1"/>
          <p:nvPr/>
        </p:nvSpPr>
        <p:spPr>
          <a:xfrm>
            <a:off x="5695819" y="5175207"/>
            <a:ext cx="1249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Japon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D56E18-FC9D-4E70-A789-3BECD11E9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8" y="3418400"/>
            <a:ext cx="510756" cy="5107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776B86-1539-4168-8058-0B28E057C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8" y="4175218"/>
            <a:ext cx="510756" cy="51075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06AA7D9-4F69-4D3A-AB30-3E1406B3F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8" y="4932036"/>
            <a:ext cx="510757" cy="5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C9155-2A34-4E46-8859-BBD1B569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16A36-C05E-42DC-AF02-E1F784B9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  <a:p>
            <a:r>
              <a:rPr lang="fr-FR" dirty="0"/>
              <a:t>Constitution du </a:t>
            </a:r>
            <a:r>
              <a:rPr lang="fr-FR" dirty="0" err="1"/>
              <a:t>dataset</a:t>
            </a:r>
            <a:endParaRPr lang="fr-FR" dirty="0"/>
          </a:p>
          <a:p>
            <a:endParaRPr lang="fr-FR" dirty="0"/>
          </a:p>
          <a:p>
            <a:r>
              <a:rPr lang="fr-FR" dirty="0"/>
              <a:t>4 PMC avec une librairie dynamique C++</a:t>
            </a:r>
          </a:p>
          <a:p>
            <a:endParaRPr lang="fr-FR" dirty="0"/>
          </a:p>
          <a:p>
            <a:r>
              <a:rPr lang="fr-FR" dirty="0"/>
              <a:t>Analyse des modèles à travers des courbes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d'une application web implémentant les différents algorithmes</a:t>
            </a:r>
          </a:p>
        </p:txBody>
      </p:sp>
    </p:spTree>
    <p:extLst>
      <p:ext uri="{BB962C8B-B14F-4D97-AF65-F5344CB8AC3E}">
        <p14:creationId xmlns:p14="http://schemas.microsoft.com/office/powerpoint/2010/main" val="335596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2EB9A-F23B-43C8-92D2-16161C4B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résolus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F1274-76DF-447E-B860-8520EC59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bien de forme 80/20</a:t>
            </a:r>
          </a:p>
          <a:p>
            <a:endParaRPr lang="fr-FR" dirty="0"/>
          </a:p>
          <a:p>
            <a:r>
              <a:rPr lang="fr-FR" dirty="0"/>
              <a:t>Librairie fonctionnelle</a:t>
            </a:r>
          </a:p>
          <a:p>
            <a:endParaRPr lang="fr-FR" dirty="0"/>
          </a:p>
          <a:p>
            <a:r>
              <a:rPr lang="fr-FR" dirty="0"/>
              <a:t>Les modèles ont été entrainés jusqu’à convergence au minimum (avec Keras)</a:t>
            </a:r>
          </a:p>
          <a:p>
            <a:endParaRPr lang="fr-FR" dirty="0"/>
          </a:p>
          <a:p>
            <a:r>
              <a:rPr lang="fr-FR" dirty="0"/>
              <a:t> Interprétation des courbes d’évolution des différents modèles</a:t>
            </a:r>
          </a:p>
          <a:p>
            <a:endParaRPr lang="fr-FR" dirty="0"/>
          </a:p>
          <a:p>
            <a:r>
              <a:rPr lang="fr-FR" dirty="0"/>
              <a:t>Application web sur laquelle il est possible de faire des prédictions</a:t>
            </a:r>
          </a:p>
        </p:txBody>
      </p:sp>
    </p:spTree>
    <p:extLst>
      <p:ext uri="{BB962C8B-B14F-4D97-AF65-F5344CB8AC3E}">
        <p14:creationId xmlns:p14="http://schemas.microsoft.com/office/powerpoint/2010/main" val="341106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non-résolu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50CE9C0-C313-4DE0-88F7-E0D3E1DC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52" y="2221496"/>
            <a:ext cx="4722282" cy="35417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BCC408-E7A4-4B56-958C-084A5EE0BDA4}"/>
              </a:ext>
            </a:extLst>
          </p:cNvPr>
          <p:cNvSpPr txBox="1"/>
          <p:nvPr/>
        </p:nvSpPr>
        <p:spPr>
          <a:xfrm>
            <a:off x="7907644" y="3282774"/>
            <a:ext cx="250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Entrainement des modèles avec la librairie C++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901C952-F519-467E-AA8E-03ADA6328505}"/>
              </a:ext>
            </a:extLst>
          </p:cNvPr>
          <p:cNvSpPr/>
          <p:nvPr/>
        </p:nvSpPr>
        <p:spPr>
          <a:xfrm>
            <a:off x="6284819" y="3597804"/>
            <a:ext cx="1150374" cy="285135"/>
          </a:xfrm>
          <a:prstGeom prst="rightArrow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/>
              <a:t>II) Expérimentations et résultats</a:t>
            </a:r>
          </a:p>
        </p:txBody>
      </p:sp>
      <p:sp>
        <p:nvSpPr>
          <p:cNvPr id="44" name="Content Placeholder 8">
            <a:extLst>
              <a:ext uri="{FF2B5EF4-FFF2-40B4-BE49-F238E27FC236}">
                <a16:creationId xmlns:a16="http://schemas.microsoft.com/office/drawing/2014/main" id="{D3582D8A-54BE-4E52-AF24-7D9531E0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Sur la page </a:t>
            </a:r>
            <a:r>
              <a:rPr lang="en-US" sz="2000" dirty="0" err="1"/>
              <a:t>d'accueil</a:t>
            </a:r>
            <a:r>
              <a:rPr lang="en-US" sz="2000" dirty="0"/>
              <a:t>, </a:t>
            </a:r>
            <a:r>
              <a:rPr lang="en-US" sz="2000" dirty="0" err="1"/>
              <a:t>l'utilisateur</a:t>
            </a:r>
            <a:r>
              <a:rPr lang="en-US" sz="2000" dirty="0"/>
              <a:t> </a:t>
            </a:r>
            <a:r>
              <a:rPr lang="en-US" sz="2000" dirty="0" err="1"/>
              <a:t>peut</a:t>
            </a:r>
            <a:r>
              <a:rPr lang="en-US" sz="2000" dirty="0"/>
              <a:t> : </a:t>
            </a:r>
            <a:endParaRPr lang="fr-FR" dirty="0"/>
          </a:p>
          <a:p>
            <a:r>
              <a:rPr lang="en-US" sz="2000" dirty="0" err="1"/>
              <a:t>Choisir</a:t>
            </a:r>
            <a:r>
              <a:rPr lang="en-US" sz="2000" dirty="0"/>
              <a:t> un </a:t>
            </a:r>
            <a:r>
              <a:rPr lang="en-US" sz="2000" dirty="0" err="1"/>
              <a:t>fichier</a:t>
            </a:r>
            <a:endParaRPr lang="en-US" sz="2000" dirty="0"/>
          </a:p>
          <a:p>
            <a:r>
              <a:rPr lang="en-US" sz="2000" dirty="0"/>
              <a:t>Importer le </a:t>
            </a:r>
            <a:r>
              <a:rPr lang="en-US" sz="2000" dirty="0" err="1"/>
              <a:t>fichier</a:t>
            </a:r>
            <a:endParaRPr lang="en-US" sz="2000" dirty="0"/>
          </a:p>
          <a:p>
            <a:r>
              <a:rPr lang="en-US" sz="2000" dirty="0" err="1"/>
              <a:t>Analyser</a:t>
            </a:r>
            <a:r>
              <a:rPr lang="en-US" sz="2000" dirty="0"/>
              <a:t> le </a:t>
            </a:r>
            <a:r>
              <a:rPr lang="en-US" sz="2000" dirty="0" err="1"/>
              <a:t>fichier</a:t>
            </a:r>
            <a:r>
              <a:rPr lang="en-US" sz="2000" dirty="0"/>
              <a:t> </a:t>
            </a:r>
            <a:r>
              <a:rPr lang="en-US" sz="2000" dirty="0" err="1"/>
              <a:t>importé</a:t>
            </a:r>
            <a:r>
              <a:rPr lang="en-US" sz="2000" dirty="0"/>
              <a:t> à </a:t>
            </a:r>
            <a:r>
              <a:rPr lang="en-US" sz="2000" dirty="0" err="1"/>
              <a:t>partir</a:t>
            </a:r>
            <a:r>
              <a:rPr lang="en-US" sz="2000" dirty="0"/>
              <a:t> des </a:t>
            </a:r>
            <a:r>
              <a:rPr lang="en-US" sz="2000" dirty="0" err="1"/>
              <a:t>différents</a:t>
            </a:r>
            <a:r>
              <a:rPr lang="en-US" sz="2000" dirty="0"/>
              <a:t> </a:t>
            </a:r>
            <a:r>
              <a:rPr lang="en-US" sz="2000" dirty="0" err="1"/>
              <a:t>modèles</a:t>
            </a:r>
            <a:r>
              <a:rPr lang="en-US" sz="2000" dirty="0"/>
              <a:t> </a:t>
            </a:r>
            <a:r>
              <a:rPr lang="en-US" sz="2000" dirty="0" err="1"/>
              <a:t>obtenus</a:t>
            </a:r>
            <a:r>
              <a:rPr lang="en-US" sz="2000" dirty="0"/>
              <a:t> avec Keras et la </a:t>
            </a:r>
            <a:r>
              <a:rPr lang="en-US" sz="2000" dirty="0" err="1"/>
              <a:t>librairie</a:t>
            </a:r>
            <a:r>
              <a:rPr lang="en-US" sz="2000" dirty="0"/>
              <a:t> C++ </a:t>
            </a:r>
          </a:p>
          <a:p>
            <a:endParaRPr lang="en-US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985F6A-CEBB-4831-BCFE-53726F6A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06" y="2006082"/>
            <a:ext cx="5668437" cy="29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75C01-FA82-43FA-AD7F-9AE00A37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A/ </a:t>
            </a:r>
            <a:r>
              <a:rPr lang="en-US" sz="3200" err="1">
                <a:ea typeface="+mj-lt"/>
                <a:cs typeface="+mj-lt"/>
              </a:rPr>
              <a:t>Choisir</a:t>
            </a:r>
            <a:r>
              <a:rPr lang="en-US" sz="3200">
                <a:ea typeface="+mj-lt"/>
                <a:cs typeface="+mj-lt"/>
              </a:rPr>
              <a:t> un fichier</a:t>
            </a:r>
            <a:endParaRPr lang="fr-FR" sz="3200">
              <a:ea typeface="+mj-lt"/>
              <a:cs typeface="+mj-lt"/>
            </a:endParaRPr>
          </a:p>
          <a:p>
            <a:endParaRPr lang="fr-FR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C125C7-CF8B-4F1F-BEE3-ECC74E3B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En cliquant sur sélectionner un fichier, l'application ouvre l'explorateur de fichier de l'utilisateur et ce dernier peut choisir une image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A208CA-A63A-4898-BC6B-982010B3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3" y="1866932"/>
            <a:ext cx="5155238" cy="27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4653B-2A4B-4A60-910A-D414699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W Cen MT"/>
              </a:rPr>
              <a:t>B/ Importer le </a:t>
            </a:r>
            <a:r>
              <a:rPr lang="en-US" sz="3200" dirty="0" err="1">
                <a:latin typeface="TW Cen MT"/>
              </a:rPr>
              <a:t>fichier</a:t>
            </a:r>
            <a:endParaRPr lang="fr-FR" sz="3200" dirty="0">
              <a:ea typeface="+mj-lt"/>
              <a:cs typeface="+mj-lt"/>
            </a:endParaRPr>
          </a:p>
          <a:p>
            <a:endParaRPr lang="fr-FR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2F065-2163-4F7C-8DC6-B45BA4EC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1437"/>
            <a:ext cx="4393973" cy="393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Une fois le fichier sélectionné, si l'utilisateur clique sur le bouton "Importer", l'image sera importée dans la base de données et sera prête à être analysée,</a:t>
            </a:r>
          </a:p>
          <a:p>
            <a:r>
              <a:rPr lang="fr-FR" dirty="0"/>
              <a:t>L’image sera également affichée sur la page web de sorte à ce que l’utilisateur soit assuré d’avoir sélectionné la photo qu’il souhaite prédire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565C36-F92E-4F40-947D-22BCA1762D3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01D2D-5B42-4CC4-8A34-04D37A45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86" y="1931437"/>
            <a:ext cx="5535383" cy="27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4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EFA77B79B0A42A6FEAB7B98BED802" ma:contentTypeVersion="9" ma:contentTypeDescription="Crée un document." ma:contentTypeScope="" ma:versionID="04600b4a388701918798cf87be431c44">
  <xsd:schema xmlns:xsd="http://www.w3.org/2001/XMLSchema" xmlns:xs="http://www.w3.org/2001/XMLSchema" xmlns:p="http://schemas.microsoft.com/office/2006/metadata/properties" xmlns:ns3="00fd3078-3fbf-46a2-bc3f-79dda2c89552" xmlns:ns4="a854b055-143e-4703-8802-37fb3d615c4c" targetNamespace="http://schemas.microsoft.com/office/2006/metadata/properties" ma:root="true" ma:fieldsID="3203b606535f8e02774f25e9c7e7bcd9" ns3:_="" ns4:_="">
    <xsd:import namespace="00fd3078-3fbf-46a2-bc3f-79dda2c89552"/>
    <xsd:import namespace="a854b055-143e-4703-8802-37fb3d615c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d3078-3fbf-46a2-bc3f-79dda2c895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4b055-143e-4703-8802-37fb3d615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63172D-0F78-467B-814A-6C472DB40F89}">
  <ds:schemaRefs>
    <ds:schemaRef ds:uri="00fd3078-3fbf-46a2-bc3f-79dda2c89552"/>
    <ds:schemaRef ds:uri="a854b055-143e-4703-8802-37fb3d615c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8AD365-49C4-4D43-9258-E52BADFD5191}">
  <ds:schemaRefs>
    <ds:schemaRef ds:uri="00fd3078-3fbf-46a2-bc3f-79dda2c89552"/>
    <ds:schemaRef ds:uri="a854b055-143e-4703-8802-37fb3d615c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4EAD23-E1BD-433F-90F1-94E88C876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420</Words>
  <Application>Microsoft Office PowerPoint</Application>
  <PresentationFormat>Grand écran</PresentationFormat>
  <Paragraphs>66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TW Cen MT</vt:lpstr>
      <vt:lpstr>Wingdings 3</vt:lpstr>
      <vt:lpstr>Ion</vt:lpstr>
      <vt:lpstr>PROJET ANNUEL</vt:lpstr>
      <vt:lpstr>SOMMAIRE</vt:lpstr>
      <vt:lpstr>Problématique</vt:lpstr>
      <vt:lpstr>Réalisation</vt:lpstr>
      <vt:lpstr>Points résolus </vt:lpstr>
      <vt:lpstr>Point non-résolu</vt:lpstr>
      <vt:lpstr>II) Expérimentations et résultats</vt:lpstr>
      <vt:lpstr>A/ Choisir un fichier </vt:lpstr>
      <vt:lpstr>B/ Importer le fichier </vt:lpstr>
      <vt:lpstr>Aucune image importée</vt:lpstr>
      <vt:lpstr>C/ ANALYSER LE FICHIER IMPORTÉ </vt:lpstr>
      <vt:lpstr>III) Démonstration</vt:lpstr>
      <vt:lpstr>IV/ Analyses des courbes</vt:lpstr>
      <vt:lpstr>CONCLUSION </vt:lpstr>
      <vt:lpstr>AVEZ-VOUS DES QUESTIONS 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</dc:title>
  <dc:creator>Oussama ABDELHEDI</dc:creator>
  <cp:lastModifiedBy>moussa camara</cp:lastModifiedBy>
  <cp:revision>4</cp:revision>
  <dcterms:created xsi:type="dcterms:W3CDTF">2021-07-26T13:43:15Z</dcterms:created>
  <dcterms:modified xsi:type="dcterms:W3CDTF">2021-09-05T19:15:47Z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0x0101001DAEFA77B79B0A42A6FEAB7B98BED802</vt:lpwstr>
  </property>
</Properties>
</file>