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95F-0F87-479F-B720-0C92E1C6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73461"/>
          </a:xfrm>
        </p:spPr>
        <p:txBody>
          <a:bodyPr/>
          <a:lstStyle/>
          <a:p>
            <a:pPr algn="ctr"/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AB2F-3D2E-43FA-8CF1-6B9FE0A36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Moussa</dc:creator>
  <cp:lastModifiedBy>Abdulrahman Moussa</cp:lastModifiedBy>
  <cp:revision>4</cp:revision>
  <dcterms:created xsi:type="dcterms:W3CDTF">2019-04-21T10:20:01Z</dcterms:created>
  <dcterms:modified xsi:type="dcterms:W3CDTF">2019-04-21T20:54:52Z</dcterms:modified>
</cp:coreProperties>
</file>