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6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5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CB3D94-8000-4B62-9E25-5107436B65FD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D746B4-7816-45E7-8C8D-624D37F5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" TargetMode="External"/><Relationship Id="rId2" Type="http://schemas.openxmlformats.org/officeDocument/2006/relationships/hyperlink" Target="https://en.wikipedia.org/wiki/Physical_lay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hyperlink" Target="https://en.wikipedia.org/wiki/Library_Exchange_Format" TargetMode="External"/><Relationship Id="rId4" Type="http://schemas.openxmlformats.org/officeDocument/2006/relationships/hyperlink" Target="https://en.wikipedia.org/wiki/ASCI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895F-0F87-479F-B720-0C92E1C6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73461"/>
          </a:xfrm>
        </p:spPr>
        <p:txBody>
          <a:bodyPr/>
          <a:lstStyle/>
          <a:p>
            <a:pPr algn="ctr"/>
            <a:r>
              <a:rPr lang="en-US" sz="4400" b="1" dirty="0"/>
              <a:t>DEF file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4AB2F-3D2E-43FA-8CF1-6B9FE0A36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992" y="4357495"/>
            <a:ext cx="8482254" cy="10535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Mini project 1</a:t>
            </a:r>
          </a:p>
          <a:p>
            <a:pPr algn="ctr"/>
            <a:r>
              <a:rPr lang="en-US" dirty="0"/>
              <a:t>DIGITAL DESING 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027D-37DD-4D76-97EE-A60655E8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.DEF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EF8A-799C-468A-B62A-D1E76D2E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3253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Design Exchange Format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 (</a:t>
            </a:r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is an open specification for representing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2" tooltip="Physical layo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physical layout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of an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3" tooltip="Integrated circ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integrated circuit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in an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4" tooltip="ASCI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format. It represents the netlist and circuit layout. DEF is used in conjunction with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5" tooltip="Library Exchange Form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Exchange Format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(LEF) to represent complete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2" tooltip="Physical layou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physical layout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of an 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  <a:hlinkClick r:id="rId3" tooltip="Integrated circ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integrated circuit</a:t>
            </a:r>
            <a:r>
              <a:rPr lang="en-US" sz="2000" dirty="0">
                <a:solidFill>
                  <a:schemeClr val="tx1"/>
                </a:solidFill>
                <a:ea typeface="+mj-ea"/>
                <a:cs typeface="+mj-cs"/>
              </a:rPr>
              <a:t> while it is being designed.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FC250-A41E-4FD6-A621-527F2F3E0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3" y="2603500"/>
            <a:ext cx="5244435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DD92-F126-486D-845F-B22DC43C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Target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F344-A07F-4A96-97E2-7F448C4C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of this project is to develop a converter to convert the Verilog and .</a:t>
            </a:r>
            <a:r>
              <a:rPr lang="en-US" dirty="0" err="1"/>
              <a:t>lef</a:t>
            </a:r>
            <a:r>
              <a:rPr lang="en-US" dirty="0"/>
              <a:t> file into .def file</a:t>
            </a:r>
          </a:p>
          <a:p>
            <a:r>
              <a:rPr lang="en-US" dirty="0"/>
              <a:t>I chose python to develop this project</a:t>
            </a:r>
          </a:p>
          <a:p>
            <a:r>
              <a:rPr lang="en-US" dirty="0"/>
              <a:t>The def file shall contain only the following :</a:t>
            </a:r>
          </a:p>
          <a:p>
            <a:pPr lvl="1"/>
            <a:r>
              <a:rPr lang="en-US" dirty="0"/>
              <a:t>Die area definition </a:t>
            </a:r>
          </a:p>
          <a:p>
            <a:pPr lvl="1"/>
            <a:r>
              <a:rPr lang="en-US" dirty="0"/>
              <a:t> Row definitions </a:t>
            </a:r>
          </a:p>
          <a:p>
            <a:pPr lvl="1"/>
            <a:r>
              <a:rPr lang="en-US" dirty="0"/>
              <a:t>PINS, COMPONENTS</a:t>
            </a:r>
          </a:p>
          <a:p>
            <a:pPr lvl="1"/>
            <a:r>
              <a:rPr lang="en-US" dirty="0"/>
              <a:t>NETS sections</a:t>
            </a:r>
          </a:p>
          <a:p>
            <a:pPr lvl="1"/>
            <a:r>
              <a:rPr lang="en-US" dirty="0"/>
              <a:t>Power rings</a:t>
            </a:r>
          </a:p>
        </p:txBody>
      </p:sp>
    </p:spTree>
    <p:extLst>
      <p:ext uri="{BB962C8B-B14F-4D97-AF65-F5344CB8AC3E}">
        <p14:creationId xmlns:p14="http://schemas.microsoft.com/office/powerpoint/2010/main" val="356614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4AC3-B7C9-49EA-A271-601C8CE4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2FA7-EBA9-4F18-8D1C-B914AEF0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to develop a parser that could parse and defragment the components of the Verilog and .</a:t>
            </a:r>
            <a:r>
              <a:rPr lang="en-US" dirty="0" err="1"/>
              <a:t>lef</a:t>
            </a:r>
            <a:r>
              <a:rPr lang="en-US" dirty="0"/>
              <a:t> file to be used for calculations and outputs</a:t>
            </a:r>
          </a:p>
          <a:p>
            <a:r>
              <a:rPr lang="en-US" dirty="0"/>
              <a:t>The parser for the Verilog file was straight forward as we assumed as it is in json format</a:t>
            </a:r>
          </a:p>
          <a:p>
            <a:r>
              <a:rPr lang="en-US" dirty="0"/>
              <a:t>The .</a:t>
            </a:r>
            <a:r>
              <a:rPr lang="en-US" dirty="0" err="1"/>
              <a:t>lef</a:t>
            </a:r>
            <a:r>
              <a:rPr lang="en-US" dirty="0"/>
              <a:t> file parser used the nested </a:t>
            </a:r>
            <a:r>
              <a:rPr lang="en-US" b="1" dirty="0"/>
              <a:t>dictionaries</a:t>
            </a:r>
            <a:r>
              <a:rPr lang="en-US" dirty="0"/>
              <a:t> in the python and some logic </a:t>
            </a:r>
          </a:p>
          <a:p>
            <a:r>
              <a:rPr lang="en-US" dirty="0"/>
              <a:t>Then after all the components are separated and stored in the dictionary data structure it is pulled out to output the needed components in the DEF file </a:t>
            </a:r>
            <a:r>
              <a:rPr lang="en-US" dirty="0" err="1"/>
              <a:t>accordingliny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0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669</TotalTime>
  <Words>162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DEF file generator</vt:lpstr>
      <vt:lpstr>What is .DEF</vt:lpstr>
      <vt:lpstr>Target ?</vt:lpstr>
      <vt:lpstr>Design and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Moussa</dc:creator>
  <cp:lastModifiedBy>Abdulrahman Moussa</cp:lastModifiedBy>
  <cp:revision>11</cp:revision>
  <dcterms:created xsi:type="dcterms:W3CDTF">2019-04-21T10:20:01Z</dcterms:created>
  <dcterms:modified xsi:type="dcterms:W3CDTF">2019-04-21T21:52:33Z</dcterms:modified>
</cp:coreProperties>
</file>