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24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10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2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0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4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23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6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0EC8E-E0C2-4688-8A21-31FBB5C9B8D6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60B5E-A3C6-453D-953E-D948CC03F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10" y="82973"/>
            <a:ext cx="600182" cy="3915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077001" y="1753524"/>
            <a:ext cx="1492862" cy="536179"/>
            <a:chOff x="1238249" y="1120272"/>
            <a:chExt cx="1057277" cy="536179"/>
          </a:xfrm>
        </p:grpSpPr>
        <p:sp>
          <p:nvSpPr>
            <p:cNvPr id="7" name="Rectangle 6"/>
            <p:cNvSpPr/>
            <p:nvPr/>
          </p:nvSpPr>
          <p:spPr>
            <a:xfrm>
              <a:off x="1238250" y="1120272"/>
              <a:ext cx="1057276" cy="2762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Place</a:t>
              </a:r>
              <a:endPara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38249" y="1396497"/>
              <a:ext cx="1057276" cy="25995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marking</a:t>
              </a:r>
              <a:r>
                <a:rPr lang="fr-FR" sz="1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: </a:t>
              </a:r>
              <a:r>
                <a:rPr lang="fr-FR" sz="10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fr-FR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667257" y="694507"/>
            <a:ext cx="6109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Elbow Connector 40"/>
          <p:cNvCxnSpPr>
            <a:stCxn id="5" idx="3"/>
            <a:endCxn id="49" idx="0"/>
          </p:cNvCxnSpPr>
          <p:nvPr/>
        </p:nvCxnSpPr>
        <p:spPr>
          <a:xfrm>
            <a:off x="671592" y="278756"/>
            <a:ext cx="1271465" cy="552471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48467" y="64904"/>
            <a:ext cx="564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 rot="2700000">
            <a:off x="694467" y="228947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195087" y="1753523"/>
            <a:ext cx="1411740" cy="2762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Elbow Connector 47"/>
          <p:cNvCxnSpPr>
            <a:stCxn id="5" idx="3"/>
            <a:endCxn id="50" idx="0"/>
          </p:cNvCxnSpPr>
          <p:nvPr/>
        </p:nvCxnSpPr>
        <p:spPr>
          <a:xfrm>
            <a:off x="671592" y="278756"/>
            <a:ext cx="3815637" cy="552471"/>
          </a:xfrm>
          <a:prstGeom prst="bentConnector2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TextBox 50"/>
          <p:cNvSpPr txBox="1"/>
          <p:nvPr/>
        </p:nvSpPr>
        <p:spPr>
          <a:xfrm>
            <a:off x="4014060" y="441896"/>
            <a:ext cx="516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r"/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690100" y="899014"/>
            <a:ext cx="1296000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690099" y="1238139"/>
            <a:ext cx="1296000" cy="0"/>
          </a:xfrm>
          <a:prstGeom prst="lin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4" name="TextBox 183"/>
          <p:cNvSpPr txBox="1"/>
          <p:nvPr/>
        </p:nvSpPr>
        <p:spPr>
          <a:xfrm>
            <a:off x="2657980" y="1017016"/>
            <a:ext cx="595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tgt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10433" y="831227"/>
            <a:ext cx="1465247" cy="4663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 abstract »</a:t>
            </a:r>
          </a:p>
          <a:p>
            <a:pPr algn="ctr"/>
            <a:r>
              <a:rPr lang="fr-FR" sz="1200" b="1" i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GB" sz="1200" b="1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75271" y="831227"/>
            <a:ext cx="1023916" cy="47936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</a:t>
            </a:r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3055" y="446713"/>
            <a:ext cx="600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endParaRPr lang="fr-FR" sz="1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7" idx="0"/>
            <a:endCxn id="49" idx="2"/>
          </p:cNvCxnSpPr>
          <p:nvPr/>
        </p:nvCxnSpPr>
        <p:spPr>
          <a:xfrm rot="16200000" flipV="1">
            <a:off x="2155265" y="1085356"/>
            <a:ext cx="455960" cy="880376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Elbow Connector 20"/>
          <p:cNvCxnSpPr>
            <a:stCxn id="46" idx="0"/>
            <a:endCxn id="49" idx="2"/>
          </p:cNvCxnSpPr>
          <p:nvPr/>
        </p:nvCxnSpPr>
        <p:spPr>
          <a:xfrm rot="5400000" flipH="1" flipV="1">
            <a:off x="1194028" y="1004494"/>
            <a:ext cx="455959" cy="1042100"/>
          </a:xfrm>
          <a:prstGeom prst="bentConnector3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Isosceles Triangle 57"/>
          <p:cNvSpPr/>
          <p:nvPr/>
        </p:nvSpPr>
        <p:spPr>
          <a:xfrm>
            <a:off x="1880456" y="1318924"/>
            <a:ext cx="125198" cy="13774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Université de Namur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Moussa Amrani</dc:creator>
  <cp:lastModifiedBy>Moussa Amrani</cp:lastModifiedBy>
  <cp:revision>113</cp:revision>
  <dcterms:created xsi:type="dcterms:W3CDTF">2022-03-31T15:12:07Z</dcterms:created>
  <dcterms:modified xsi:type="dcterms:W3CDTF">2022-07-15T14:59:14Z</dcterms:modified>
</cp:coreProperties>
</file>