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4660"/>
  </p:normalViewPr>
  <p:slideViewPr>
    <p:cSldViewPr snapToGrid="0">
      <p:cViewPr>
        <p:scale>
          <a:sx n="150" d="100"/>
          <a:sy n="150" d="100"/>
        </p:scale>
        <p:origin x="10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0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EC8E-E0C2-4688-8A21-31FBB5C9B8D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10" y="82973"/>
            <a:ext cx="600182" cy="3915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VCS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599" y="1561595"/>
            <a:ext cx="1124601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Composer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Elbow Connector 40"/>
          <p:cNvCxnSpPr>
            <a:stCxn id="5" idx="3"/>
            <a:endCxn id="49" idx="0"/>
          </p:cNvCxnSpPr>
          <p:nvPr/>
        </p:nvCxnSpPr>
        <p:spPr>
          <a:xfrm>
            <a:off x="671592" y="278756"/>
            <a:ext cx="2771886" cy="422289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748467" y="64904"/>
            <a:ext cx="564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 rot="2700000">
            <a:off x="694467" y="228947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695508" y="1547265"/>
            <a:ext cx="1298841" cy="41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abstract » </a:t>
            </a:r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GB" sz="1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Elbow Connector 47"/>
          <p:cNvCxnSpPr>
            <a:stCxn id="5" idx="3"/>
            <a:endCxn id="50" idx="0"/>
          </p:cNvCxnSpPr>
          <p:nvPr/>
        </p:nvCxnSpPr>
        <p:spPr>
          <a:xfrm>
            <a:off x="671592" y="278756"/>
            <a:ext cx="511958" cy="422289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4" name="TextBox 183"/>
          <p:cNvSpPr txBox="1"/>
          <p:nvPr/>
        </p:nvSpPr>
        <p:spPr>
          <a:xfrm>
            <a:off x="4130578" y="687904"/>
            <a:ext cx="1119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10854" y="701045"/>
            <a:ext cx="1465247" cy="466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abstract »</a:t>
            </a:r>
          </a:p>
          <a:p>
            <a:pPr algn="ctr"/>
            <a:r>
              <a:rPr lang="fr-FR" sz="1200" b="1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GElement</a:t>
            </a:r>
            <a:endParaRPr lang="en-GB" sz="1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71592" y="701045"/>
            <a:ext cx="1023916" cy="329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</a:t>
            </a:r>
            <a:endParaRPr lang="fr-FR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38905" y="306030"/>
            <a:ext cx="57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7" idx="0"/>
            <a:endCxn id="58" idx="0"/>
          </p:cNvCxnSpPr>
          <p:nvPr/>
        </p:nvCxnSpPr>
        <p:spPr>
          <a:xfrm rot="16200000" flipV="1">
            <a:off x="3454762" y="1177457"/>
            <a:ext cx="372853" cy="395424"/>
          </a:xfrm>
          <a:prstGeom prst="bentConnector3">
            <a:avLst>
              <a:gd name="adj1" fmla="val 2847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Elbow Connector 20"/>
          <p:cNvCxnSpPr>
            <a:stCxn id="46" idx="0"/>
            <a:endCxn id="58" idx="0"/>
          </p:cNvCxnSpPr>
          <p:nvPr/>
        </p:nvCxnSpPr>
        <p:spPr>
          <a:xfrm rot="5400000" flipH="1" flipV="1">
            <a:off x="2714941" y="818731"/>
            <a:ext cx="358523" cy="1098547"/>
          </a:xfrm>
          <a:prstGeom prst="bentConnector3">
            <a:avLst>
              <a:gd name="adj1" fmla="val 2773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Isosceles Triangle 57"/>
          <p:cNvSpPr/>
          <p:nvPr/>
        </p:nvSpPr>
        <p:spPr>
          <a:xfrm>
            <a:off x="3380877" y="1188742"/>
            <a:ext cx="125198" cy="13774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671592" y="1030044"/>
            <a:ext cx="1023916" cy="3417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Real</a:t>
            </a:r>
          </a:p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Real</a:t>
            </a:r>
            <a:endParaRPr lang="fr-FR" sz="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Elbow Connector 14"/>
          <p:cNvCxnSpPr>
            <a:stCxn id="7" idx="3"/>
            <a:endCxn id="49" idx="3"/>
          </p:cNvCxnSpPr>
          <p:nvPr/>
        </p:nvCxnSpPr>
        <p:spPr>
          <a:xfrm flipH="1" flipV="1">
            <a:off x="4176101" y="934214"/>
            <a:ext cx="225099" cy="765494"/>
          </a:xfrm>
          <a:prstGeom prst="bentConnector3">
            <a:avLst>
              <a:gd name="adj1" fmla="val -10155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1695508" y="1964791"/>
            <a:ext cx="1298841" cy="5860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pos_x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Real</a:t>
            </a:r>
          </a:p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pos_y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Real</a:t>
            </a:r>
          </a:p>
          <a:p>
            <a:r>
              <a:rPr lang="fr-F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Real</a:t>
            </a:r>
          </a:p>
          <a:p>
            <a:r>
              <a:rPr lang="fr-FR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Real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41009" y="942521"/>
            <a:ext cx="1119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containee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 rot="2700000">
            <a:off x="4423568" y="1645708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34277" y="3217713"/>
            <a:ext cx="929276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79097" y="3217354"/>
            <a:ext cx="929276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26304" y="3217712"/>
            <a:ext cx="1427631" cy="3515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abstract » </a:t>
            </a:r>
            <a:r>
              <a:rPr lang="fr-FR" sz="1200" b="1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Geometric</a:t>
            </a:r>
            <a:endParaRPr lang="en-GB" sz="1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" name="Elbow Connector 53"/>
          <p:cNvCxnSpPr>
            <a:stCxn id="55" idx="0"/>
            <a:endCxn id="36" idx="2"/>
          </p:cNvCxnSpPr>
          <p:nvPr/>
        </p:nvCxnSpPr>
        <p:spPr>
          <a:xfrm rot="5400000" flipH="1" flipV="1">
            <a:off x="1388507" y="2261291"/>
            <a:ext cx="666830" cy="1246014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Elbow Connector 59"/>
          <p:cNvCxnSpPr>
            <a:stCxn id="57" idx="0"/>
            <a:endCxn id="36" idx="2"/>
          </p:cNvCxnSpPr>
          <p:nvPr/>
        </p:nvCxnSpPr>
        <p:spPr>
          <a:xfrm rot="16200000" flipV="1">
            <a:off x="2759111" y="2136702"/>
            <a:ext cx="666829" cy="14951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Elbow Connector 61"/>
          <p:cNvCxnSpPr>
            <a:stCxn id="56" idx="0"/>
            <a:endCxn id="36" idx="2"/>
          </p:cNvCxnSpPr>
          <p:nvPr/>
        </p:nvCxnSpPr>
        <p:spPr>
          <a:xfrm rot="5400000" flipH="1" flipV="1">
            <a:off x="2011097" y="2883522"/>
            <a:ext cx="666471" cy="1194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Isosceles Triangle 63"/>
          <p:cNvSpPr/>
          <p:nvPr/>
        </p:nvSpPr>
        <p:spPr>
          <a:xfrm>
            <a:off x="2281734" y="2582162"/>
            <a:ext cx="125198" cy="13774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5012110" y="3493937"/>
            <a:ext cx="1304870" cy="4240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abstract » </a:t>
            </a:r>
            <a:r>
              <a:rPr lang="fr-FR" sz="1200" b="1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Connector</a:t>
            </a:r>
            <a:endParaRPr lang="en-GB" sz="1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12110" y="2903850"/>
            <a:ext cx="1304869" cy="442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abstract » </a:t>
            </a:r>
            <a:r>
              <a:rPr lang="fr-FR" sz="1200" b="1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endParaRPr lang="en-GB" sz="1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" name="Elbow Connector 72"/>
          <p:cNvCxnSpPr>
            <a:stCxn id="70" idx="1"/>
            <a:endCxn id="57" idx="3"/>
          </p:cNvCxnSpPr>
          <p:nvPr/>
        </p:nvCxnSpPr>
        <p:spPr>
          <a:xfrm rot="10800000">
            <a:off x="4553936" y="3393470"/>
            <a:ext cx="458175" cy="312475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Elbow Connector 74"/>
          <p:cNvCxnSpPr>
            <a:stCxn id="71" idx="1"/>
            <a:endCxn id="57" idx="3"/>
          </p:cNvCxnSpPr>
          <p:nvPr/>
        </p:nvCxnSpPr>
        <p:spPr>
          <a:xfrm rot="10800000" flipV="1">
            <a:off x="4553936" y="3125149"/>
            <a:ext cx="458175" cy="268319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Isosceles Triangle 76"/>
          <p:cNvSpPr/>
          <p:nvPr/>
        </p:nvSpPr>
        <p:spPr>
          <a:xfrm rot="16200000">
            <a:off x="4576157" y="3324597"/>
            <a:ext cx="125198" cy="13774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5295702" y="701045"/>
            <a:ext cx="1395062" cy="329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295701" y="1030045"/>
            <a:ext cx="1395063" cy="2964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 [0..1]</a:t>
            </a:r>
            <a:endParaRPr lang="fr-FR" sz="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Elbow Connector 79"/>
          <p:cNvCxnSpPr>
            <a:stCxn id="5" idx="3"/>
            <a:endCxn id="78" idx="0"/>
          </p:cNvCxnSpPr>
          <p:nvPr/>
        </p:nvCxnSpPr>
        <p:spPr>
          <a:xfrm>
            <a:off x="671592" y="278756"/>
            <a:ext cx="5321641" cy="422289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3391363" y="324941"/>
            <a:ext cx="819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2" name="Elbow Connector 111"/>
          <p:cNvCxnSpPr>
            <a:stCxn id="36" idx="3"/>
            <a:endCxn id="79" idx="2"/>
          </p:cNvCxnSpPr>
          <p:nvPr/>
        </p:nvCxnSpPr>
        <p:spPr>
          <a:xfrm flipV="1">
            <a:off x="2994349" y="1326489"/>
            <a:ext cx="2998884" cy="931348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TextBox 113"/>
          <p:cNvSpPr txBox="1"/>
          <p:nvPr/>
        </p:nvSpPr>
        <p:spPr>
          <a:xfrm>
            <a:off x="5993232" y="1315344"/>
            <a:ext cx="57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276600" y="1837166"/>
            <a:ext cx="1124600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vAligh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VAlign</a:t>
            </a:r>
            <a:endParaRPr lang="fr-FR" sz="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hAlign</a:t>
            </a:r>
            <a:r>
              <a:rPr lang="fr-FR" sz="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HAlign</a:t>
            </a:r>
            <a:endParaRPr lang="en-GB" sz="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GB" sz="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55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Université de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Moussa Amrani</dc:creator>
  <cp:lastModifiedBy>Moussa Amrani</cp:lastModifiedBy>
  <cp:revision>127</cp:revision>
  <dcterms:created xsi:type="dcterms:W3CDTF">2022-03-31T15:12:07Z</dcterms:created>
  <dcterms:modified xsi:type="dcterms:W3CDTF">2022-07-18T15:54:50Z</dcterms:modified>
</cp:coreProperties>
</file>