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>
        <p:scale>
          <a:sx n="125" d="100"/>
          <a:sy n="125" d="100"/>
        </p:scale>
        <p:origin x="9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2700000">
            <a:off x="1173097" y="1350254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08642" y="145543"/>
            <a:ext cx="4501458" cy="3316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/>
          <p:nvPr/>
        </p:nvGrpSpPr>
        <p:grpSpPr>
          <a:xfrm>
            <a:off x="160310" y="197273"/>
            <a:ext cx="1266826" cy="559523"/>
            <a:chOff x="333374" y="419100"/>
            <a:chExt cx="1266826" cy="559523"/>
          </a:xfrm>
        </p:grpSpPr>
        <p:sp>
          <p:nvSpPr>
            <p:cNvPr id="5" name="Rectangle 4"/>
            <p:cNvSpPr/>
            <p:nvPr/>
          </p:nvSpPr>
          <p:spPr>
            <a:xfrm>
              <a:off x="333374" y="419100"/>
              <a:ext cx="1266825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Game</a:t>
              </a:r>
              <a:endParaRPr lang="en-GB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374" y="695325"/>
              <a:ext cx="1266826" cy="283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score: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51573" y="696999"/>
            <a:ext cx="1057277" cy="559523"/>
            <a:chOff x="1238249" y="1120272"/>
            <a:chExt cx="1057277" cy="559523"/>
          </a:xfrm>
        </p:grpSpPr>
        <p:sp>
          <p:nvSpPr>
            <p:cNvPr id="7" name="Rectangle 6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</a:t>
              </a:r>
              <a:endParaRPr lang="en-GB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8249" y="1396497"/>
              <a:ext cx="1057276" cy="283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73780" y="1261921"/>
            <a:ext cx="58102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2679" y="2389195"/>
            <a:ext cx="797256" cy="630218"/>
          </a:xfrm>
          <a:custGeom>
            <a:avLst/>
            <a:gdLst>
              <a:gd name="connsiteX0" fmla="*/ 0 w 581026"/>
              <a:gd name="connsiteY0" fmla="*/ 0 h 453569"/>
              <a:gd name="connsiteX1" fmla="*/ 581026 w 581026"/>
              <a:gd name="connsiteY1" fmla="*/ 0 h 453569"/>
              <a:gd name="connsiteX2" fmla="*/ 581026 w 581026"/>
              <a:gd name="connsiteY2" fmla="*/ 453569 h 453569"/>
              <a:gd name="connsiteX3" fmla="*/ 0 w 581026"/>
              <a:gd name="connsiteY3" fmla="*/ 453569 h 453569"/>
              <a:gd name="connsiteX4" fmla="*/ 0 w 581026"/>
              <a:gd name="connsiteY4" fmla="*/ 0 h 453569"/>
              <a:gd name="connsiteX0" fmla="*/ 0 w 581026"/>
              <a:gd name="connsiteY0" fmla="*/ 0 h 453569"/>
              <a:gd name="connsiteX1" fmla="*/ 134336 w 581026"/>
              <a:gd name="connsiteY1" fmla="*/ 524 h 453569"/>
              <a:gd name="connsiteX2" fmla="*/ 581026 w 581026"/>
              <a:gd name="connsiteY2" fmla="*/ 0 h 453569"/>
              <a:gd name="connsiteX3" fmla="*/ 581026 w 581026"/>
              <a:gd name="connsiteY3" fmla="*/ 453569 h 453569"/>
              <a:gd name="connsiteX4" fmla="*/ 0 w 581026"/>
              <a:gd name="connsiteY4" fmla="*/ 453569 h 453569"/>
              <a:gd name="connsiteX5" fmla="*/ 0 w 581026"/>
              <a:gd name="connsiteY5" fmla="*/ 0 h 453569"/>
              <a:gd name="connsiteX0" fmla="*/ 0 w 581026"/>
              <a:gd name="connsiteY0" fmla="*/ 1857 h 455426"/>
              <a:gd name="connsiteX1" fmla="*/ 134336 w 581026"/>
              <a:gd name="connsiteY1" fmla="*/ 2381 h 455426"/>
              <a:gd name="connsiteX2" fmla="*/ 317693 w 581026"/>
              <a:gd name="connsiteY2" fmla="*/ 0 h 455426"/>
              <a:gd name="connsiteX3" fmla="*/ 581026 w 581026"/>
              <a:gd name="connsiteY3" fmla="*/ 1857 h 455426"/>
              <a:gd name="connsiteX4" fmla="*/ 581026 w 581026"/>
              <a:gd name="connsiteY4" fmla="*/ 455426 h 455426"/>
              <a:gd name="connsiteX5" fmla="*/ 0 w 581026"/>
              <a:gd name="connsiteY5" fmla="*/ 455426 h 455426"/>
              <a:gd name="connsiteX6" fmla="*/ 0 w 581026"/>
              <a:gd name="connsiteY6" fmla="*/ 1857 h 455426"/>
              <a:gd name="connsiteX0" fmla="*/ 0 w 581026"/>
              <a:gd name="connsiteY0" fmla="*/ 1857 h 455426"/>
              <a:gd name="connsiteX1" fmla="*/ 134336 w 581026"/>
              <a:gd name="connsiteY1" fmla="*/ 2381 h 455426"/>
              <a:gd name="connsiteX2" fmla="*/ 317693 w 581026"/>
              <a:gd name="connsiteY2" fmla="*/ 0 h 455426"/>
              <a:gd name="connsiteX3" fmla="*/ 581026 w 581026"/>
              <a:gd name="connsiteY3" fmla="*/ 1857 h 455426"/>
              <a:gd name="connsiteX4" fmla="*/ 580347 w 581026"/>
              <a:gd name="connsiteY4" fmla="*/ 103248 h 455426"/>
              <a:gd name="connsiteX5" fmla="*/ 581026 w 581026"/>
              <a:gd name="connsiteY5" fmla="*/ 455426 h 455426"/>
              <a:gd name="connsiteX6" fmla="*/ 0 w 581026"/>
              <a:gd name="connsiteY6" fmla="*/ 455426 h 455426"/>
              <a:gd name="connsiteX7" fmla="*/ 0 w 581026"/>
              <a:gd name="connsiteY7" fmla="*/ 1857 h 455426"/>
              <a:gd name="connsiteX0" fmla="*/ 0 w 581026"/>
              <a:gd name="connsiteY0" fmla="*/ 1857 h 455426"/>
              <a:gd name="connsiteX1" fmla="*/ 134336 w 581026"/>
              <a:gd name="connsiteY1" fmla="*/ 2381 h 455426"/>
              <a:gd name="connsiteX2" fmla="*/ 317693 w 581026"/>
              <a:gd name="connsiteY2" fmla="*/ 0 h 455426"/>
              <a:gd name="connsiteX3" fmla="*/ 581026 w 581026"/>
              <a:gd name="connsiteY3" fmla="*/ 1857 h 455426"/>
              <a:gd name="connsiteX4" fmla="*/ 580347 w 581026"/>
              <a:gd name="connsiteY4" fmla="*/ 103248 h 455426"/>
              <a:gd name="connsiteX5" fmla="*/ 581026 w 581026"/>
              <a:gd name="connsiteY5" fmla="*/ 455426 h 455426"/>
              <a:gd name="connsiteX6" fmla="*/ 0 w 581026"/>
              <a:gd name="connsiteY6" fmla="*/ 455426 h 455426"/>
              <a:gd name="connsiteX7" fmla="*/ 0 w 581026"/>
              <a:gd name="connsiteY7" fmla="*/ 1857 h 455426"/>
              <a:gd name="connsiteX0" fmla="*/ 0 w 581026"/>
              <a:gd name="connsiteY0" fmla="*/ 1857 h 456014"/>
              <a:gd name="connsiteX1" fmla="*/ 134336 w 581026"/>
              <a:gd name="connsiteY1" fmla="*/ 2381 h 456014"/>
              <a:gd name="connsiteX2" fmla="*/ 317693 w 581026"/>
              <a:gd name="connsiteY2" fmla="*/ 0 h 456014"/>
              <a:gd name="connsiteX3" fmla="*/ 581026 w 581026"/>
              <a:gd name="connsiteY3" fmla="*/ 1857 h 456014"/>
              <a:gd name="connsiteX4" fmla="*/ 580347 w 581026"/>
              <a:gd name="connsiteY4" fmla="*/ 103248 h 456014"/>
              <a:gd name="connsiteX5" fmla="*/ 581026 w 581026"/>
              <a:gd name="connsiteY5" fmla="*/ 455426 h 456014"/>
              <a:gd name="connsiteX6" fmla="*/ 464074 w 581026"/>
              <a:gd name="connsiteY6" fmla="*/ 456014 h 456014"/>
              <a:gd name="connsiteX7" fmla="*/ 0 w 581026"/>
              <a:gd name="connsiteY7" fmla="*/ 455426 h 456014"/>
              <a:gd name="connsiteX8" fmla="*/ 0 w 581026"/>
              <a:gd name="connsiteY8" fmla="*/ 1857 h 456014"/>
              <a:gd name="connsiteX0" fmla="*/ 0 w 581026"/>
              <a:gd name="connsiteY0" fmla="*/ 1857 h 455426"/>
              <a:gd name="connsiteX1" fmla="*/ 134336 w 581026"/>
              <a:gd name="connsiteY1" fmla="*/ 2381 h 455426"/>
              <a:gd name="connsiteX2" fmla="*/ 317693 w 581026"/>
              <a:gd name="connsiteY2" fmla="*/ 0 h 455426"/>
              <a:gd name="connsiteX3" fmla="*/ 581026 w 581026"/>
              <a:gd name="connsiteY3" fmla="*/ 1857 h 455426"/>
              <a:gd name="connsiteX4" fmla="*/ 580347 w 581026"/>
              <a:gd name="connsiteY4" fmla="*/ 103248 h 455426"/>
              <a:gd name="connsiteX5" fmla="*/ 581026 w 581026"/>
              <a:gd name="connsiteY5" fmla="*/ 455426 h 455426"/>
              <a:gd name="connsiteX6" fmla="*/ 326976 w 581026"/>
              <a:gd name="connsiteY6" fmla="*/ 454293 h 455426"/>
              <a:gd name="connsiteX7" fmla="*/ 0 w 581026"/>
              <a:gd name="connsiteY7" fmla="*/ 455426 h 455426"/>
              <a:gd name="connsiteX8" fmla="*/ 0 w 581026"/>
              <a:gd name="connsiteY8" fmla="*/ 1857 h 45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1026" h="455426">
                <a:moveTo>
                  <a:pt x="0" y="1857"/>
                </a:moveTo>
                <a:lnTo>
                  <a:pt x="134336" y="2381"/>
                </a:lnTo>
                <a:lnTo>
                  <a:pt x="317693" y="0"/>
                </a:lnTo>
                <a:lnTo>
                  <a:pt x="581026" y="1857"/>
                </a:lnTo>
                <a:cubicBezTo>
                  <a:pt x="580800" y="35654"/>
                  <a:pt x="580573" y="69451"/>
                  <a:pt x="580347" y="103248"/>
                </a:cubicBezTo>
                <a:cubicBezTo>
                  <a:pt x="580573" y="220641"/>
                  <a:pt x="580800" y="338033"/>
                  <a:pt x="581026" y="455426"/>
                </a:cubicBezTo>
                <a:lnTo>
                  <a:pt x="326976" y="454293"/>
                </a:lnTo>
                <a:lnTo>
                  <a:pt x="0" y="455426"/>
                </a:lnTo>
                <a:lnTo>
                  <a:pt x="0" y="185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4062" y="2983052"/>
            <a:ext cx="46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4815" y="2669882"/>
            <a:ext cx="47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2352" y="2335664"/>
            <a:ext cx="49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6589" y="1967376"/>
            <a:ext cx="42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0..1</a:t>
            </a: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23" y="1540919"/>
            <a:ext cx="64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1..*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9942" y="1096709"/>
            <a:ext cx="45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0146" y="1085743"/>
            <a:ext cx="186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2625" y="796013"/>
            <a:ext cx="186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Elbow Connector 40"/>
          <p:cNvCxnSpPr>
            <a:stCxn id="5" idx="3"/>
            <a:endCxn id="7" idx="0"/>
          </p:cNvCxnSpPr>
          <p:nvPr/>
        </p:nvCxnSpPr>
        <p:spPr>
          <a:xfrm>
            <a:off x="1427135" y="335386"/>
            <a:ext cx="653077" cy="361613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2078104" y="519051"/>
            <a:ext cx="7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5967" y="307599"/>
            <a:ext cx="554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1439332" y="285501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3201611" y="1268500"/>
            <a:ext cx="1057277" cy="559523"/>
            <a:chOff x="1238249" y="1120272"/>
            <a:chExt cx="1057277" cy="559523"/>
          </a:xfrm>
          <a:solidFill>
            <a:schemeClr val="bg1">
              <a:lumMod val="7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i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Persona</a:t>
              </a:r>
              <a:endParaRPr lang="en-GB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38249" y="1396497"/>
              <a:ext cx="1057276" cy="28329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id: </a:t>
              </a:r>
              <a:r>
                <a:rPr lang="fr-FR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en-GB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8" name="Elbow Connector 47"/>
          <p:cNvCxnSpPr>
            <a:stCxn id="5" idx="3"/>
            <a:endCxn id="46" idx="0"/>
          </p:cNvCxnSpPr>
          <p:nvPr/>
        </p:nvCxnSpPr>
        <p:spPr>
          <a:xfrm>
            <a:off x="1427135" y="335386"/>
            <a:ext cx="2303115" cy="933114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3672690" y="957504"/>
            <a:ext cx="799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98884" y="2456925"/>
            <a:ext cx="773806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87809" y="2456925"/>
            <a:ext cx="773806" cy="27622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Elbow Connector 55"/>
          <p:cNvCxnSpPr>
            <a:stCxn id="53" idx="0"/>
            <a:endCxn id="47" idx="2"/>
          </p:cNvCxnSpPr>
          <p:nvPr/>
        </p:nvCxnSpPr>
        <p:spPr>
          <a:xfrm rot="16200000" flipV="1">
            <a:off x="3638030" y="1920242"/>
            <a:ext cx="628902" cy="444463"/>
          </a:xfrm>
          <a:prstGeom prst="bentConnector3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Elbow Connector 57"/>
          <p:cNvCxnSpPr>
            <a:stCxn id="52" idx="0"/>
            <a:endCxn id="47" idx="2"/>
          </p:cNvCxnSpPr>
          <p:nvPr/>
        </p:nvCxnSpPr>
        <p:spPr>
          <a:xfrm rot="5400000" flipH="1" flipV="1">
            <a:off x="3193567" y="1920243"/>
            <a:ext cx="628902" cy="444462"/>
          </a:xfrm>
          <a:prstGeom prst="bentConnector3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Isosceles Triangle 58"/>
          <p:cNvSpPr/>
          <p:nvPr/>
        </p:nvSpPr>
        <p:spPr>
          <a:xfrm>
            <a:off x="3667650" y="1833271"/>
            <a:ext cx="125198" cy="1377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1709990" y="1402741"/>
            <a:ext cx="43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0..1  </a:t>
            </a:r>
            <a:endParaRPr lang="fr-FR" sz="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06890" y="3096283"/>
            <a:ext cx="803210" cy="3657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baseline="-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endParaRPr lang="en-GB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92823" y="145543"/>
            <a:ext cx="7390320" cy="3316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692823" y="3096283"/>
            <a:ext cx="728263" cy="3657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baseline="-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0581" y="220045"/>
            <a:ext cx="3104681" cy="1615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Game | 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score = 0;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unique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unique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maze = maze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maze : Maze |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tr,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right = tr; down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tr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down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right =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up = tr;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in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| in : </a:t>
            </a:r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110840" y="558083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090554" y="558083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110840" y="1380218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1090554" y="1380218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Straight Connector 75"/>
          <p:cNvCxnSpPr>
            <a:stCxn id="71" idx="3"/>
            <a:endCxn id="72" idx="1"/>
          </p:cNvCxnSpPr>
          <p:nvPr/>
        </p:nvCxnSpPr>
        <p:spPr>
          <a:xfrm>
            <a:off x="10470840" y="738083"/>
            <a:ext cx="6197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3" idx="3"/>
            <a:endCxn id="74" idx="1"/>
          </p:cNvCxnSpPr>
          <p:nvPr/>
        </p:nvCxnSpPr>
        <p:spPr>
          <a:xfrm>
            <a:off x="10470840" y="1560218"/>
            <a:ext cx="6197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0"/>
            <a:endCxn id="72" idx="2"/>
          </p:cNvCxnSpPr>
          <p:nvPr/>
        </p:nvCxnSpPr>
        <p:spPr>
          <a:xfrm flipV="1">
            <a:off x="11270554" y="918083"/>
            <a:ext cx="0" cy="462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3" idx="0"/>
            <a:endCxn id="71" idx="2"/>
          </p:cNvCxnSpPr>
          <p:nvPr/>
        </p:nvCxnSpPr>
        <p:spPr>
          <a:xfrm flipV="1">
            <a:off x="10290840" y="918083"/>
            <a:ext cx="0" cy="462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637484" y="551927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632196" y="1382246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15371" y="1517278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15371" y="710283"/>
            <a:ext cx="594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53944" y="890400"/>
            <a:ext cx="361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005982" y="883412"/>
            <a:ext cx="361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224344" y="1209924"/>
            <a:ext cx="46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226701" y="1186085"/>
            <a:ext cx="46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443" y="567735"/>
            <a:ext cx="252000" cy="25998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5" b="18416"/>
          <a:stretch/>
        </p:blipFill>
        <p:spPr>
          <a:xfrm>
            <a:off x="11655761" y="1509025"/>
            <a:ext cx="252000" cy="231193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74" idx="3"/>
            <a:endCxn id="97" idx="1"/>
          </p:cNvCxnSpPr>
          <p:nvPr/>
        </p:nvCxnSpPr>
        <p:spPr>
          <a:xfrm>
            <a:off x="11450554" y="1560218"/>
            <a:ext cx="205207" cy="64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395325" y="1550233"/>
            <a:ext cx="332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778130" y="674156"/>
            <a:ext cx="332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Straight Connector 102"/>
          <p:cNvCxnSpPr>
            <a:stCxn id="96" idx="3"/>
            <a:endCxn id="71" idx="1"/>
          </p:cNvCxnSpPr>
          <p:nvPr/>
        </p:nvCxnSpPr>
        <p:spPr>
          <a:xfrm>
            <a:off x="9823443" y="697727"/>
            <a:ext cx="287397" cy="40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9461414" y="234615"/>
            <a:ext cx="2482183" cy="15668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9" name="Group 108"/>
          <p:cNvGrpSpPr/>
          <p:nvPr/>
        </p:nvGrpSpPr>
        <p:grpSpPr>
          <a:xfrm>
            <a:off x="5609389" y="1984680"/>
            <a:ext cx="757885" cy="559523"/>
            <a:chOff x="333374" y="419100"/>
            <a:chExt cx="863197" cy="559523"/>
          </a:xfrm>
        </p:grpSpPr>
        <p:sp>
          <p:nvSpPr>
            <p:cNvPr id="110" name="Rectangle 109"/>
            <p:cNvSpPr/>
            <p:nvPr/>
          </p:nvSpPr>
          <p:spPr>
            <a:xfrm>
              <a:off x="333375" y="419100"/>
              <a:ext cx="863196" cy="276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game:Game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3374" y="695325"/>
              <a:ext cx="863197" cy="2832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fr-FR" sz="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core = 0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9172575" y="220045"/>
            <a:ext cx="287202" cy="2195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0217854" y="270171"/>
            <a:ext cx="969303" cy="213722"/>
          </a:xfrm>
          <a:prstGeom prst="round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    0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201776" y="509113"/>
            <a:ext cx="215900" cy="1809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1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040988" y="2629379"/>
            <a:ext cx="924060" cy="559523"/>
            <a:chOff x="333374" y="419100"/>
            <a:chExt cx="863197" cy="559523"/>
          </a:xfrm>
        </p:grpSpPr>
        <p:sp>
          <p:nvSpPr>
            <p:cNvPr id="119" name="Rectangle 118"/>
            <p:cNvSpPr/>
            <p:nvPr/>
          </p:nvSpPr>
          <p:spPr>
            <a:xfrm>
              <a:off x="333375" y="419100"/>
              <a:ext cx="863196" cy="2762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unique:Level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3374" y="695325"/>
              <a:ext cx="863197" cy="2832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 = 1</a:t>
              </a:r>
              <a:endParaRPr lang="en-GB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6786791" y="1984680"/>
            <a:ext cx="801442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maze:Maze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4" name="Elbow Connector 123"/>
          <p:cNvCxnSpPr>
            <a:endCxn id="120" idx="1"/>
          </p:cNvCxnSpPr>
          <p:nvPr/>
        </p:nvCxnSpPr>
        <p:spPr>
          <a:xfrm rot="16200000" flipH="1">
            <a:off x="5677536" y="2683801"/>
            <a:ext cx="503050" cy="223853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TextBox 126"/>
          <p:cNvSpPr txBox="1"/>
          <p:nvPr/>
        </p:nvSpPr>
        <p:spPr>
          <a:xfrm>
            <a:off x="5576632" y="3031576"/>
            <a:ext cx="704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6829315" y="2261052"/>
            <a:ext cx="0" cy="3708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TextBox 130"/>
          <p:cNvSpPr txBox="1"/>
          <p:nvPr/>
        </p:nvSpPr>
        <p:spPr>
          <a:xfrm>
            <a:off x="6483474" y="2197453"/>
            <a:ext cx="489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994870" y="2254749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997310" y="2737101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15371" y="2251083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0415371" y="2739904"/>
            <a:ext cx="628516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6" name="Straight Connector 135"/>
          <p:cNvCxnSpPr>
            <a:stCxn id="135" idx="1"/>
            <a:endCxn id="133" idx="3"/>
          </p:cNvCxnSpPr>
          <p:nvPr/>
        </p:nvCxnSpPr>
        <p:spPr>
          <a:xfrm flipH="1" flipV="1">
            <a:off x="9625826" y="2875214"/>
            <a:ext cx="789545" cy="2803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/>
          <p:cNvCxnSpPr>
            <a:stCxn id="134" idx="1"/>
            <a:endCxn id="132" idx="3"/>
          </p:cNvCxnSpPr>
          <p:nvPr/>
        </p:nvCxnSpPr>
        <p:spPr>
          <a:xfrm flipH="1">
            <a:off x="9623386" y="2389196"/>
            <a:ext cx="791985" cy="366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/>
          <p:cNvCxnSpPr>
            <a:stCxn id="134" idx="2"/>
            <a:endCxn id="135" idx="0"/>
          </p:cNvCxnSpPr>
          <p:nvPr/>
        </p:nvCxnSpPr>
        <p:spPr>
          <a:xfrm>
            <a:off x="10729629" y="2527308"/>
            <a:ext cx="0" cy="21259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>
            <a:stCxn id="132" idx="2"/>
            <a:endCxn id="133" idx="0"/>
          </p:cNvCxnSpPr>
          <p:nvPr/>
        </p:nvCxnSpPr>
        <p:spPr>
          <a:xfrm>
            <a:off x="9309128" y="2530974"/>
            <a:ext cx="2440" cy="206127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Elbow Connector 147"/>
          <p:cNvCxnSpPr>
            <a:stCxn id="122" idx="3"/>
            <a:endCxn id="132" idx="0"/>
          </p:cNvCxnSpPr>
          <p:nvPr/>
        </p:nvCxnSpPr>
        <p:spPr>
          <a:xfrm>
            <a:off x="7588233" y="2122793"/>
            <a:ext cx="1720895" cy="131956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122" idx="3"/>
            <a:endCxn id="134" idx="0"/>
          </p:cNvCxnSpPr>
          <p:nvPr/>
        </p:nvCxnSpPr>
        <p:spPr>
          <a:xfrm>
            <a:off x="7588233" y="2122793"/>
            <a:ext cx="3141396" cy="128290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122" idx="3"/>
            <a:endCxn id="135" idx="3"/>
          </p:cNvCxnSpPr>
          <p:nvPr/>
        </p:nvCxnSpPr>
        <p:spPr>
          <a:xfrm>
            <a:off x="7588233" y="2122793"/>
            <a:ext cx="3455654" cy="755224"/>
          </a:xfrm>
          <a:prstGeom prst="bentConnector3">
            <a:avLst>
              <a:gd name="adj1" fmla="val 106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Elbow Connector 156"/>
          <p:cNvCxnSpPr>
            <a:stCxn id="122" idx="3"/>
            <a:endCxn id="133" idx="1"/>
          </p:cNvCxnSpPr>
          <p:nvPr/>
        </p:nvCxnSpPr>
        <p:spPr>
          <a:xfrm>
            <a:off x="7588233" y="2122793"/>
            <a:ext cx="1409077" cy="75242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0" name="TextBox 159"/>
          <p:cNvSpPr txBox="1"/>
          <p:nvPr/>
        </p:nvSpPr>
        <p:spPr>
          <a:xfrm>
            <a:off x="132128" y="1619143"/>
            <a:ext cx="64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588396" y="2821584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253106" y="2074279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302767" y="2074279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985669" y="2821584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026417" y="2343439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026417" y="2821584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561488" y="2685314"/>
            <a:ext cx="48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561488" y="2239232"/>
            <a:ext cx="487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258072" y="2458774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659523" y="2458774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48217" y="2573224"/>
            <a:ext cx="44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368344" y="2573224"/>
            <a:ext cx="44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9174825" y="235049"/>
            <a:ext cx="290307" cy="156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7284733" y="2343439"/>
            <a:ext cx="970698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pacman:PacMan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369844" y="2473291"/>
            <a:ext cx="914889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2" name="TextBox 191"/>
          <p:cNvSpPr txBox="1"/>
          <p:nvPr/>
        </p:nvSpPr>
        <p:spPr>
          <a:xfrm>
            <a:off x="6686862" y="2405098"/>
            <a:ext cx="69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personas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293777" y="3055098"/>
            <a:ext cx="970698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ghost:Ghost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1" name="Elbow Connector 200"/>
          <p:cNvCxnSpPr>
            <a:stCxn id="187" idx="3"/>
            <a:endCxn id="132" idx="1"/>
          </p:cNvCxnSpPr>
          <p:nvPr/>
        </p:nvCxnSpPr>
        <p:spPr>
          <a:xfrm flipV="1">
            <a:off x="8255431" y="2392862"/>
            <a:ext cx="739439" cy="88690"/>
          </a:xfrm>
          <a:prstGeom prst="bentConnector3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2" name="TextBox 201"/>
          <p:cNvSpPr txBox="1"/>
          <p:nvPr/>
        </p:nvSpPr>
        <p:spPr>
          <a:xfrm>
            <a:off x="8766164" y="2218617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4" name="Elbow Connector 203"/>
          <p:cNvCxnSpPr>
            <a:stCxn id="193" idx="3"/>
            <a:endCxn id="135" idx="2"/>
          </p:cNvCxnSpPr>
          <p:nvPr/>
        </p:nvCxnSpPr>
        <p:spPr>
          <a:xfrm flipV="1">
            <a:off x="10264475" y="3016129"/>
            <a:ext cx="465154" cy="177082"/>
          </a:xfrm>
          <a:prstGeom prst="bentConnector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6" name="TextBox 205"/>
          <p:cNvSpPr txBox="1"/>
          <p:nvPr/>
        </p:nvSpPr>
        <p:spPr>
          <a:xfrm>
            <a:off x="10643322" y="2959697"/>
            <a:ext cx="326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503809" y="1932938"/>
            <a:ext cx="6038708" cy="14427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/>
          <p:cNvSpPr/>
          <p:nvPr/>
        </p:nvSpPr>
        <p:spPr>
          <a:xfrm>
            <a:off x="7284156" y="1589724"/>
            <a:ext cx="601106" cy="2462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10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sz="10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340854" y="234615"/>
            <a:ext cx="601106" cy="2462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10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sz="10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0941412" y="3125880"/>
            <a:ext cx="601106" cy="2462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10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2x2</a:t>
            </a:r>
            <a:endParaRPr lang="en-GB" sz="10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7903" y="3584297"/>
            <a:ext cx="11975239" cy="1202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/>
          <p:cNvSpPr/>
          <p:nvPr/>
        </p:nvSpPr>
        <p:spPr>
          <a:xfrm>
            <a:off x="11276055" y="4420907"/>
            <a:ext cx="803210" cy="36578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fr-FR" baseline="-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endParaRPr lang="en-GB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3789" y="3680005"/>
            <a:ext cx="2151853" cy="1061829"/>
            <a:chOff x="153789" y="3684618"/>
            <a:chExt cx="2151853" cy="1061829"/>
          </a:xfrm>
        </p:grpSpPr>
        <p:sp>
          <p:nvSpPr>
            <p:cNvPr id="123" name="TextBox 122"/>
            <p:cNvSpPr txBox="1"/>
            <p:nvPr/>
          </p:nvSpPr>
          <p:spPr>
            <a:xfrm>
              <a:off x="153789" y="3684618"/>
              <a:ext cx="2151853" cy="10618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fr-FR" sz="900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PacMan</a:t>
              </a:r>
              <a:r>
                <a:rPr lang="fr-FR" sz="9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endParaRPr lang="en-GB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...</a:t>
              </a:r>
              <a:endPara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900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GB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900" i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GB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moveR</a:t>
              </a:r>
              <a:r>
                <a:rPr lang="en-GB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fr-FR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self.in.right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!= </a:t>
              </a:r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fr-FR" sz="9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self.in </a:t>
              </a:r>
              <a:r>
                <a:rPr lang="fr-FR" sz="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self.in. right</a:t>
              </a:r>
            </a:p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endParaRPr lang="fr-FR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716051" y="4497786"/>
              <a:ext cx="589591" cy="230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TS</a:t>
              </a:r>
              <a:r>
                <a:rPr lang="fr-FR" sz="900" baseline="-30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Xtend</a:t>
              </a:r>
              <a:endParaRPr lang="en-GB" sz="900" baseline="-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77542" y="3917953"/>
            <a:ext cx="1902284" cy="761531"/>
            <a:chOff x="6722172" y="3813178"/>
            <a:chExt cx="1902284" cy="761531"/>
          </a:xfrm>
        </p:grpSpPr>
        <p:sp>
          <p:nvSpPr>
            <p:cNvPr id="242" name="Freeform 241"/>
            <p:cNvSpPr/>
            <p:nvPr/>
          </p:nvSpPr>
          <p:spPr>
            <a:xfrm rot="5400000">
              <a:off x="7292548" y="3242802"/>
              <a:ext cx="761531" cy="1902284"/>
            </a:xfrm>
            <a:custGeom>
              <a:avLst/>
              <a:gdLst>
                <a:gd name="connsiteX0" fmla="*/ 0 w 640876"/>
                <a:gd name="connsiteY0" fmla="*/ 2050505 h 2050505"/>
                <a:gd name="connsiteX1" fmla="*/ 0 w 640876"/>
                <a:gd name="connsiteY1" fmla="*/ 214204 h 2050505"/>
                <a:gd name="connsiteX2" fmla="*/ 320438 w 640876"/>
                <a:gd name="connsiteY2" fmla="*/ 0 h 2050505"/>
                <a:gd name="connsiteX3" fmla="*/ 640876 w 640876"/>
                <a:gd name="connsiteY3" fmla="*/ 214204 h 2050505"/>
                <a:gd name="connsiteX4" fmla="*/ 640876 w 640876"/>
                <a:gd name="connsiteY4" fmla="*/ 2050505 h 205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876" h="2050505">
                  <a:moveTo>
                    <a:pt x="0" y="2050505"/>
                  </a:moveTo>
                  <a:lnTo>
                    <a:pt x="0" y="214204"/>
                  </a:lnTo>
                  <a:lnTo>
                    <a:pt x="320438" y="0"/>
                  </a:lnTo>
                  <a:lnTo>
                    <a:pt x="640876" y="214204"/>
                  </a:lnTo>
                  <a:lnTo>
                    <a:pt x="640876" y="205050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7250749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8074645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7610749" y="4120429"/>
              <a:ext cx="4638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7639058" y="3916031"/>
              <a:ext cx="594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562" y="3990438"/>
              <a:ext cx="252000" cy="259983"/>
            </a:xfrm>
            <a:prstGeom prst="rect">
              <a:avLst/>
            </a:prstGeom>
          </p:spPr>
        </p:pic>
        <p:sp>
          <p:nvSpPr>
            <p:cNvPr id="218" name="TextBox 217"/>
            <p:cNvSpPr txBox="1"/>
            <p:nvPr/>
          </p:nvSpPr>
          <p:spPr>
            <a:xfrm>
              <a:off x="7009530" y="4072501"/>
              <a:ext cx="3513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2" name="Elbow Connector 81"/>
            <p:cNvCxnSpPr/>
            <p:nvPr/>
          </p:nvCxnSpPr>
          <p:spPr>
            <a:xfrm flipV="1">
              <a:off x="7030562" y="4120429"/>
              <a:ext cx="220187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584217" y="3917955"/>
            <a:ext cx="1570165" cy="759520"/>
            <a:chOff x="9003192" y="3813180"/>
            <a:chExt cx="1570165" cy="759520"/>
          </a:xfrm>
        </p:grpSpPr>
        <p:sp>
          <p:nvSpPr>
            <p:cNvPr id="246" name="Freeform 245"/>
            <p:cNvSpPr/>
            <p:nvPr/>
          </p:nvSpPr>
          <p:spPr>
            <a:xfrm rot="5400000">
              <a:off x="9408515" y="3407857"/>
              <a:ext cx="759520" cy="1570165"/>
            </a:xfrm>
            <a:custGeom>
              <a:avLst/>
              <a:gdLst>
                <a:gd name="connsiteX0" fmla="*/ 0 w 640876"/>
                <a:gd name="connsiteY0" fmla="*/ 1832523 h 1836301"/>
                <a:gd name="connsiteX1" fmla="*/ 0 w 640876"/>
                <a:gd name="connsiteY1" fmla="*/ 0 h 1836301"/>
                <a:gd name="connsiteX2" fmla="*/ 640876 w 640876"/>
                <a:gd name="connsiteY2" fmla="*/ 0 h 1836301"/>
                <a:gd name="connsiteX3" fmla="*/ 640876 w 640876"/>
                <a:gd name="connsiteY3" fmla="*/ 1832523 h 1836301"/>
                <a:gd name="connsiteX4" fmla="*/ 320438 w 640876"/>
                <a:gd name="connsiteY4" fmla="*/ 1618319 h 1836301"/>
                <a:gd name="connsiteX5" fmla="*/ 0 w 640876"/>
                <a:gd name="connsiteY5" fmla="*/ 1836301 h 1836301"/>
                <a:gd name="connsiteX6" fmla="*/ 0 w 640876"/>
                <a:gd name="connsiteY6" fmla="*/ 1832523 h 1836301"/>
                <a:gd name="connsiteX7" fmla="*/ 640876 w 640876"/>
                <a:gd name="connsiteY7" fmla="*/ 1832523 h 1836301"/>
                <a:gd name="connsiteX8" fmla="*/ 640876 w 640876"/>
                <a:gd name="connsiteY8" fmla="*/ 1836301 h 18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876" h="1836301">
                  <a:moveTo>
                    <a:pt x="0" y="1832523"/>
                  </a:moveTo>
                  <a:lnTo>
                    <a:pt x="0" y="0"/>
                  </a:lnTo>
                  <a:lnTo>
                    <a:pt x="640876" y="0"/>
                  </a:lnTo>
                  <a:lnTo>
                    <a:pt x="640876" y="1832523"/>
                  </a:lnTo>
                  <a:lnTo>
                    <a:pt x="320438" y="1618319"/>
                  </a:lnTo>
                  <a:close/>
                  <a:moveTo>
                    <a:pt x="0" y="1836301"/>
                  </a:moveTo>
                  <a:lnTo>
                    <a:pt x="0" y="1832523"/>
                  </a:lnTo>
                  <a:lnTo>
                    <a:pt x="640876" y="1832523"/>
                  </a:lnTo>
                  <a:lnTo>
                    <a:pt x="640876" y="18363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863" y="4250421"/>
              <a:ext cx="252000" cy="259983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10080776" y="4318641"/>
              <a:ext cx="3321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6" name="Elbow Connector 225"/>
            <p:cNvCxnSpPr>
              <a:stCxn id="224" idx="3"/>
              <a:endCxn id="228" idx="2"/>
            </p:cNvCxnSpPr>
            <p:nvPr/>
          </p:nvCxnSpPr>
          <p:spPr>
            <a:xfrm flipV="1">
              <a:off x="9976863" y="4300429"/>
              <a:ext cx="303874" cy="7998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7" name="Rounded Rectangle 226"/>
            <p:cNvSpPr/>
            <p:nvPr/>
          </p:nvSpPr>
          <p:spPr>
            <a:xfrm>
              <a:off x="9276841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10100737" y="3940429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9" name="Straight Connector 228"/>
            <p:cNvCxnSpPr>
              <a:stCxn id="227" idx="3"/>
              <a:endCxn id="228" idx="1"/>
            </p:cNvCxnSpPr>
            <p:nvPr/>
          </p:nvCxnSpPr>
          <p:spPr>
            <a:xfrm>
              <a:off x="9636841" y="4120429"/>
              <a:ext cx="4638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9665150" y="3907636"/>
              <a:ext cx="594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0000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28700" y="3680005"/>
            <a:ext cx="3499734" cy="1044000"/>
            <a:chOff x="7728700" y="3675393"/>
            <a:chExt cx="3499734" cy="1044000"/>
          </a:xfrm>
        </p:grpSpPr>
        <p:sp>
          <p:nvSpPr>
            <p:cNvPr id="199" name="Rectangle 198"/>
            <p:cNvSpPr/>
            <p:nvPr/>
          </p:nvSpPr>
          <p:spPr>
            <a:xfrm>
              <a:off x="7728700" y="3675393"/>
              <a:ext cx="3499734" cy="10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729629" y="3675393"/>
              <a:ext cx="498805" cy="230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TS</a:t>
              </a:r>
              <a:r>
                <a:rPr lang="fr-FR" sz="900" baseline="-30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VIZ</a:t>
              </a:r>
              <a:endParaRPr lang="en-GB" sz="900" baseline="-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0248" y="3680005"/>
            <a:ext cx="2530730" cy="1044000"/>
            <a:chOff x="2342316" y="3696819"/>
            <a:chExt cx="2530730" cy="1044000"/>
          </a:xfrm>
        </p:grpSpPr>
        <p:sp>
          <p:nvSpPr>
            <p:cNvPr id="130" name="Rectangle 129"/>
            <p:cNvSpPr/>
            <p:nvPr/>
          </p:nvSpPr>
          <p:spPr>
            <a:xfrm>
              <a:off x="4271940" y="4509987"/>
              <a:ext cx="601106" cy="230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TS</a:t>
              </a:r>
              <a:r>
                <a:rPr lang="fr-FR" sz="900" baseline="-30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GBT</a:t>
              </a:r>
              <a:endParaRPr lang="en-GB" sz="900" baseline="-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342316" y="3696819"/>
              <a:ext cx="2530730" cy="10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536489" y="4373744"/>
            <a:ext cx="514618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435494" y="4373744"/>
            <a:ext cx="527824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3" name="Straight Connector 142"/>
          <p:cNvCxnSpPr>
            <a:stCxn id="141" idx="1"/>
            <a:endCxn id="140" idx="3"/>
          </p:cNvCxnSpPr>
          <p:nvPr/>
        </p:nvCxnSpPr>
        <p:spPr>
          <a:xfrm flipH="1">
            <a:off x="3051107" y="4511857"/>
            <a:ext cx="38438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TextBox 146"/>
          <p:cNvSpPr txBox="1"/>
          <p:nvPr/>
        </p:nvSpPr>
        <p:spPr>
          <a:xfrm>
            <a:off x="3058765" y="4356170"/>
            <a:ext cx="556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486063" y="3795410"/>
            <a:ext cx="615471" cy="276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441024" y="4074481"/>
            <a:ext cx="82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fr-FR" sz="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algn="ctr"/>
            <a:r>
              <a:rPr lang="fr-FR" sz="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5" name="Straight Connector 154"/>
          <p:cNvCxnSpPr>
            <a:stCxn id="140" idx="0"/>
            <a:endCxn id="150" idx="2"/>
          </p:cNvCxnSpPr>
          <p:nvPr/>
        </p:nvCxnSpPr>
        <p:spPr>
          <a:xfrm flipV="1">
            <a:off x="2793798" y="4071635"/>
            <a:ext cx="1" cy="302109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Elbow Connector 236"/>
          <p:cNvCxnSpPr>
            <a:stCxn id="150" idx="3"/>
            <a:endCxn id="141" idx="0"/>
          </p:cNvCxnSpPr>
          <p:nvPr/>
        </p:nvCxnSpPr>
        <p:spPr>
          <a:xfrm>
            <a:off x="3101534" y="3933523"/>
            <a:ext cx="597872" cy="440221"/>
          </a:xfrm>
          <a:prstGeom prst="bentConnector2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3302179" y="3975570"/>
            <a:ext cx="82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algn="ctr"/>
            <a:r>
              <a:rPr lang="fr-FR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GB" sz="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75046" y="1946439"/>
            <a:ext cx="783217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endParaRPr lang="en-GB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9" name="Elbow Connector 248"/>
          <p:cNvCxnSpPr>
            <a:stCxn id="9" idx="1"/>
            <a:endCxn id="248" idx="1"/>
          </p:cNvCxnSpPr>
          <p:nvPr/>
        </p:nvCxnSpPr>
        <p:spPr>
          <a:xfrm rot="10800000" flipV="1">
            <a:off x="275046" y="1400034"/>
            <a:ext cx="298734" cy="684518"/>
          </a:xfrm>
          <a:prstGeom prst="bentConnector3">
            <a:avLst>
              <a:gd name="adj1" fmla="val 12550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4" name="Rectangle 253"/>
          <p:cNvSpPr/>
          <p:nvPr/>
        </p:nvSpPr>
        <p:spPr>
          <a:xfrm rot="2700000">
            <a:off x="450339" y="135194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6" name="Elbow Connector 255"/>
          <p:cNvCxnSpPr>
            <a:endCxn id="248" idx="2"/>
          </p:cNvCxnSpPr>
          <p:nvPr/>
        </p:nvCxnSpPr>
        <p:spPr>
          <a:xfrm rot="10800000">
            <a:off x="666655" y="2222665"/>
            <a:ext cx="657410" cy="652551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9" name="TextBox 258"/>
          <p:cNvSpPr txBox="1"/>
          <p:nvPr/>
        </p:nvSpPr>
        <p:spPr>
          <a:xfrm>
            <a:off x="1057788" y="2708699"/>
            <a:ext cx="31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on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961685" y="4493173"/>
            <a:ext cx="711796" cy="2308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fr-FR" sz="900" baseline="-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GBT</a:t>
            </a:r>
            <a:endParaRPr lang="en-GB" sz="900" baseline="-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929436" y="3680005"/>
            <a:ext cx="2744045" cy="104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/>
          <p:cNvSpPr/>
          <p:nvPr/>
        </p:nvSpPr>
        <p:spPr>
          <a:xfrm>
            <a:off x="5101165" y="4051052"/>
            <a:ext cx="673192" cy="35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AVAILABLE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6576981" y="4051052"/>
            <a:ext cx="790347" cy="35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MOVED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RIGHT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182" idx="7"/>
            <a:endCxn id="185" idx="0"/>
          </p:cNvCxnSpPr>
          <p:nvPr/>
        </p:nvCxnSpPr>
        <p:spPr>
          <a:xfrm rot="5400000" flipH="1" flipV="1">
            <a:off x="6298098" y="3428724"/>
            <a:ext cx="51728" cy="1296385"/>
          </a:xfrm>
          <a:prstGeom prst="bentConnector3">
            <a:avLst>
              <a:gd name="adj1" fmla="val 335691"/>
            </a:avLst>
          </a:pr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TextBox 188"/>
          <p:cNvSpPr txBox="1"/>
          <p:nvPr/>
        </p:nvSpPr>
        <p:spPr>
          <a:xfrm>
            <a:off x="5817134" y="3741560"/>
            <a:ext cx="161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isAvailable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(self.in.)</a:t>
            </a:r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Elbow Connector 61"/>
          <p:cNvCxnSpPr>
            <a:stCxn id="182" idx="5"/>
            <a:endCxn id="182" idx="2"/>
          </p:cNvCxnSpPr>
          <p:nvPr/>
        </p:nvCxnSpPr>
        <p:spPr>
          <a:xfrm rot="5400000" flipH="1">
            <a:off x="5326027" y="4002801"/>
            <a:ext cx="124882" cy="574605"/>
          </a:xfrm>
          <a:prstGeom prst="bentConnector4">
            <a:avLst>
              <a:gd name="adj1" fmla="val -90766"/>
              <a:gd name="adj2" fmla="val 121818"/>
            </a:avLst>
          </a:pr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4" name="TextBox 193"/>
          <p:cNvSpPr txBox="1"/>
          <p:nvPr/>
        </p:nvSpPr>
        <p:spPr>
          <a:xfrm>
            <a:off x="4916186" y="4394862"/>
            <a:ext cx="202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[not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isAvailable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(self.in.)</a:t>
            </a:r>
            <a:r>
              <a:rPr lang="fr-FR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Straight Arrow Connector 74"/>
          <p:cNvCxnSpPr>
            <a:stCxn id="185" idx="2"/>
            <a:endCxn id="182" idx="6"/>
          </p:cNvCxnSpPr>
          <p:nvPr/>
        </p:nvCxnSpPr>
        <p:spPr>
          <a:xfrm flipH="1">
            <a:off x="5774357" y="4227662"/>
            <a:ext cx="80262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7" name="TextBox 196"/>
          <p:cNvSpPr txBox="1"/>
          <p:nvPr/>
        </p:nvSpPr>
        <p:spPr>
          <a:xfrm>
            <a:off x="5795389" y="4179818"/>
            <a:ext cx="607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Elbow Connector 27"/>
          <p:cNvCxnSpPr>
            <a:stCxn id="7" idx="1"/>
            <a:endCxn id="9" idx="0"/>
          </p:cNvCxnSpPr>
          <p:nvPr/>
        </p:nvCxnSpPr>
        <p:spPr>
          <a:xfrm rot="10800000" flipV="1">
            <a:off x="864294" y="835111"/>
            <a:ext cx="687281" cy="426809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Elbow Connector 182"/>
          <p:cNvCxnSpPr>
            <a:stCxn id="9" idx="3"/>
            <a:endCxn id="11" idx="1"/>
          </p:cNvCxnSpPr>
          <p:nvPr/>
        </p:nvCxnSpPr>
        <p:spPr>
          <a:xfrm>
            <a:off x="1154806" y="1400034"/>
            <a:ext cx="332202" cy="992456"/>
          </a:xfrm>
          <a:prstGeom prst="bentConnector3">
            <a:avLst>
              <a:gd name="adj1" fmla="val 9870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Elbow Connector 238"/>
          <p:cNvCxnSpPr>
            <a:stCxn id="11" idx="6"/>
          </p:cNvCxnSpPr>
          <p:nvPr/>
        </p:nvCxnSpPr>
        <p:spPr>
          <a:xfrm flipV="1">
            <a:off x="1751340" y="2704304"/>
            <a:ext cx="348595" cy="313541"/>
          </a:xfrm>
          <a:prstGeom prst="bentConnector5">
            <a:avLst>
              <a:gd name="adj1" fmla="val 1"/>
              <a:gd name="adj2" fmla="val -44961"/>
              <a:gd name="adj3" fmla="val 1524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Elbow Connector 251"/>
          <p:cNvCxnSpPr>
            <a:endCxn id="11" idx="2"/>
          </p:cNvCxnSpPr>
          <p:nvPr/>
        </p:nvCxnSpPr>
        <p:spPr>
          <a:xfrm rot="10800000">
            <a:off x="1738603" y="2389195"/>
            <a:ext cx="357553" cy="229656"/>
          </a:xfrm>
          <a:prstGeom prst="bentConnector5">
            <a:avLst>
              <a:gd name="adj1" fmla="val -53278"/>
              <a:gd name="adj2" fmla="val 159724"/>
              <a:gd name="adj3" fmla="val 573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4" name="TextBox 263"/>
          <p:cNvSpPr txBox="1"/>
          <p:nvPr/>
        </p:nvSpPr>
        <p:spPr>
          <a:xfrm>
            <a:off x="127719" y="1104471"/>
            <a:ext cx="447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" name="Elbow Connector 265"/>
          <p:cNvCxnSpPr>
            <a:stCxn id="46" idx="1"/>
            <a:endCxn id="11" idx="2"/>
          </p:cNvCxnSpPr>
          <p:nvPr/>
        </p:nvCxnSpPr>
        <p:spPr>
          <a:xfrm rot="10800000" flipV="1">
            <a:off x="1738602" y="1406613"/>
            <a:ext cx="1463010" cy="982582"/>
          </a:xfrm>
          <a:prstGeom prst="bentConnector3">
            <a:avLst>
              <a:gd name="adj1" fmla="val 101042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44960" y="54745"/>
            <a:ext cx="2772492" cy="1567303"/>
            <a:chOff x="44960" y="54745"/>
            <a:chExt cx="2772492" cy="1567303"/>
          </a:xfrm>
        </p:grpSpPr>
        <p:sp>
          <p:nvSpPr>
            <p:cNvPr id="4" name="Rounded Rectangle 3"/>
            <p:cNvSpPr/>
            <p:nvPr/>
          </p:nvSpPr>
          <p:spPr>
            <a:xfrm>
              <a:off x="984695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64409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84695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64409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1"/>
            </p:cNvCxnSpPr>
            <p:nvPr/>
          </p:nvCxnSpPr>
          <p:spPr>
            <a:xfrm>
              <a:off x="1344695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>
              <a:off x="1344695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0"/>
              <a:endCxn id="5" idx="2"/>
            </p:cNvCxnSpPr>
            <p:nvPr/>
          </p:nvCxnSpPr>
          <p:spPr>
            <a:xfrm flipV="1">
              <a:off x="2144409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0"/>
              <a:endCxn id="4" idx="2"/>
            </p:cNvCxnSpPr>
            <p:nvPr/>
          </p:nvCxnSpPr>
          <p:spPr>
            <a:xfrm flipV="1">
              <a:off x="1164695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98" y="388300"/>
              <a:ext cx="252000" cy="25998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2529616" y="1329590"/>
              <a:ext cx="252000" cy="231193"/>
            </a:xfrm>
            <a:prstGeom prst="rect">
              <a:avLst/>
            </a:prstGeom>
          </p:spPr>
        </p:pic>
        <p:cxnSp>
          <p:nvCxnSpPr>
            <p:cNvPr id="22" name="Straight Connector 21"/>
            <p:cNvCxnSpPr>
              <a:stCxn id="7" idx="3"/>
              <a:endCxn id="21" idx="1"/>
            </p:cNvCxnSpPr>
            <p:nvPr/>
          </p:nvCxnSpPr>
          <p:spPr>
            <a:xfrm>
              <a:off x="2324409" y="1380783"/>
              <a:ext cx="205207" cy="644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3"/>
              <a:endCxn id="4" idx="1"/>
            </p:cNvCxnSpPr>
            <p:nvPr/>
          </p:nvCxnSpPr>
          <p:spPr>
            <a:xfrm>
              <a:off x="697298" y="518292"/>
              <a:ext cx="287397" cy="403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35269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60" y="54745"/>
              <a:ext cx="294027" cy="2054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91709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631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680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84522" y="54745"/>
            <a:ext cx="2772492" cy="1567303"/>
            <a:chOff x="2890092" y="54745"/>
            <a:chExt cx="2772492" cy="1567303"/>
          </a:xfrm>
        </p:grpSpPr>
        <p:sp>
          <p:nvSpPr>
            <p:cNvPr id="49" name="Rounded Rectangle 48"/>
            <p:cNvSpPr/>
            <p:nvPr/>
          </p:nvSpPr>
          <p:spPr>
            <a:xfrm>
              <a:off x="3829827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809541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29827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809541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3" name="Straight Connector 52"/>
            <p:cNvCxnSpPr>
              <a:stCxn id="49" idx="3"/>
              <a:endCxn id="50" idx="1"/>
            </p:cNvCxnSpPr>
            <p:nvPr/>
          </p:nvCxnSpPr>
          <p:spPr>
            <a:xfrm>
              <a:off x="4189827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3"/>
              <a:endCxn id="52" idx="1"/>
            </p:cNvCxnSpPr>
            <p:nvPr/>
          </p:nvCxnSpPr>
          <p:spPr>
            <a:xfrm>
              <a:off x="4189827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0"/>
              <a:endCxn id="50" idx="2"/>
            </p:cNvCxnSpPr>
            <p:nvPr/>
          </p:nvCxnSpPr>
          <p:spPr>
            <a:xfrm flipV="1">
              <a:off x="4989541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0"/>
              <a:endCxn id="49" idx="2"/>
            </p:cNvCxnSpPr>
            <p:nvPr/>
          </p:nvCxnSpPr>
          <p:spPr>
            <a:xfrm flipV="1">
              <a:off x="4009827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255" y="428656"/>
              <a:ext cx="252000" cy="25998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3388702" y="1275042"/>
              <a:ext cx="252000" cy="231193"/>
            </a:xfrm>
            <a:prstGeom prst="rect">
              <a:avLst/>
            </a:prstGeom>
          </p:spPr>
        </p:pic>
        <p:cxnSp>
          <p:nvCxnSpPr>
            <p:cNvPr id="59" name="Straight Connector 58"/>
            <p:cNvCxnSpPr>
              <a:stCxn id="51" idx="1"/>
            </p:cNvCxnSpPr>
            <p:nvPr/>
          </p:nvCxnSpPr>
          <p:spPr>
            <a:xfrm flipH="1">
              <a:off x="3629025" y="1380783"/>
              <a:ext cx="2008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7" idx="1"/>
              <a:endCxn id="50" idx="3"/>
            </p:cNvCxnSpPr>
            <p:nvPr/>
          </p:nvCxnSpPr>
          <p:spPr>
            <a:xfrm flipH="1">
              <a:off x="5169541" y="558648"/>
              <a:ext cx="133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180401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890092" y="54745"/>
              <a:ext cx="294027" cy="2054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936841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920763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93812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727805" y="54745"/>
            <a:ext cx="2768772" cy="1567303"/>
            <a:chOff x="5727805" y="54745"/>
            <a:chExt cx="2768772" cy="1567303"/>
          </a:xfrm>
        </p:grpSpPr>
        <p:sp>
          <p:nvSpPr>
            <p:cNvPr id="70" name="Rounded Rectangle 69"/>
            <p:cNvSpPr/>
            <p:nvPr/>
          </p:nvSpPr>
          <p:spPr>
            <a:xfrm>
              <a:off x="6663820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643534" y="378648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663820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643534" y="1200783"/>
              <a:ext cx="36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4" name="Straight Connector 73"/>
            <p:cNvCxnSpPr>
              <a:stCxn id="70" idx="3"/>
              <a:endCxn id="71" idx="1"/>
            </p:cNvCxnSpPr>
            <p:nvPr/>
          </p:nvCxnSpPr>
          <p:spPr>
            <a:xfrm>
              <a:off x="7023820" y="558648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3"/>
              <a:endCxn id="73" idx="1"/>
            </p:cNvCxnSpPr>
            <p:nvPr/>
          </p:nvCxnSpPr>
          <p:spPr>
            <a:xfrm>
              <a:off x="7023820" y="1380783"/>
              <a:ext cx="619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0"/>
              <a:endCxn id="71" idx="2"/>
            </p:cNvCxnSpPr>
            <p:nvPr/>
          </p:nvCxnSpPr>
          <p:spPr>
            <a:xfrm flipV="1">
              <a:off x="7823534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0"/>
              <a:endCxn id="70" idx="2"/>
            </p:cNvCxnSpPr>
            <p:nvPr/>
          </p:nvCxnSpPr>
          <p:spPr>
            <a:xfrm flipV="1">
              <a:off x="6843820" y="738648"/>
              <a:ext cx="0" cy="46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7248" y="1250791"/>
              <a:ext cx="252000" cy="25998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75" b="18416"/>
            <a:stretch/>
          </p:blipFill>
          <p:spPr>
            <a:xfrm>
              <a:off x="6195711" y="457446"/>
              <a:ext cx="252000" cy="231193"/>
            </a:xfrm>
            <a:prstGeom prst="rect">
              <a:avLst/>
            </a:prstGeom>
          </p:spPr>
        </p:pic>
        <p:cxnSp>
          <p:nvCxnSpPr>
            <p:cNvPr id="80" name="Straight Connector 79"/>
            <p:cNvCxnSpPr>
              <a:stCxn id="70" idx="1"/>
            </p:cNvCxnSpPr>
            <p:nvPr/>
          </p:nvCxnSpPr>
          <p:spPr>
            <a:xfrm flipH="1">
              <a:off x="6436034" y="558648"/>
              <a:ext cx="227786" cy="4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8" idx="1"/>
              <a:endCxn id="73" idx="3"/>
            </p:cNvCxnSpPr>
            <p:nvPr/>
          </p:nvCxnSpPr>
          <p:spPr>
            <a:xfrm flipH="1">
              <a:off x="8003534" y="1380783"/>
              <a:ext cx="1337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014394" y="55180"/>
              <a:ext cx="2482183" cy="15668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727805" y="54745"/>
              <a:ext cx="286588" cy="20544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770834" y="90736"/>
              <a:ext cx="969303" cy="213722"/>
            </a:xfrm>
            <a:prstGeom prst="roundRect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SCORE     0</a:t>
              </a:r>
              <a:endParaRPr lang="en-GB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754756" y="329678"/>
              <a:ext cx="215900" cy="1809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1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27805" y="55614"/>
              <a:ext cx="290307" cy="156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Oval 92"/>
          <p:cNvSpPr/>
          <p:nvPr/>
        </p:nvSpPr>
        <p:spPr>
          <a:xfrm>
            <a:off x="1227503" y="1783533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212219" y="1783532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51782" y="1783531"/>
            <a:ext cx="407406" cy="2897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324</Words>
  <Application>Microsoft Office PowerPoint</Application>
  <PresentationFormat>Widescreen</PresentationFormat>
  <Paragraphs>152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100</cp:revision>
  <dcterms:created xsi:type="dcterms:W3CDTF">2022-03-31T15:12:07Z</dcterms:created>
  <dcterms:modified xsi:type="dcterms:W3CDTF">2022-07-13T14:06:34Z</dcterms:modified>
</cp:coreProperties>
</file>