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9568" y="1112994"/>
            <a:ext cx="75667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mic Sans MS" panose="030F0702030302020204" pitchFamily="66" charset="0"/>
              </a:rPr>
              <a:t>MM</a:t>
            </a:r>
            <a:r>
              <a:rPr lang="fr-FR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tgt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19" y="1111672"/>
            <a:ext cx="7652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mic Sans MS" panose="030F0702030302020204" pitchFamily="66" charset="0"/>
              </a:rPr>
              <a:t>MM</a:t>
            </a:r>
            <a:r>
              <a:rPr lang="fr-FR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95" y="1872538"/>
            <a:ext cx="5370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M</a:t>
            </a:r>
            <a:r>
              <a:rPr lang="fr-F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4473" y="1872538"/>
            <a:ext cx="58686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M</a:t>
            </a:r>
            <a:r>
              <a:rPr lang="fr-F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5040" y="1063737"/>
            <a:ext cx="1460909" cy="46520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Transformation </a:t>
            </a:r>
            <a:r>
              <a:rPr lang="fr-FR" sz="1400" dirty="0" err="1" smtClean="0">
                <a:solidFill>
                  <a:schemeClr val="tx1"/>
                </a:solidFill>
              </a:rPr>
              <a:t>Specification</a:t>
            </a:r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5" idx="1"/>
          </p:cNvCxnSpPr>
          <p:nvPr/>
        </p:nvCxnSpPr>
        <p:spPr>
          <a:xfrm>
            <a:off x="2635949" y="1296339"/>
            <a:ext cx="373619" cy="13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  <a:endCxn id="6" idx="3"/>
          </p:cNvCxnSpPr>
          <p:nvPr/>
        </p:nvCxnSpPr>
        <p:spPr>
          <a:xfrm flipH="1" flipV="1">
            <a:off x="801420" y="1296338"/>
            <a:ext cx="37362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174349" y="1761541"/>
            <a:ext cx="1461600" cy="59132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Transformation </a:t>
            </a:r>
            <a:r>
              <a:rPr lang="fr-FR" sz="1400" dirty="0" err="1">
                <a:solidFill>
                  <a:schemeClr val="tx1"/>
                </a:solidFill>
              </a:rPr>
              <a:t>Execution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3"/>
            <a:endCxn id="8" idx="1"/>
          </p:cNvCxnSpPr>
          <p:nvPr/>
        </p:nvCxnSpPr>
        <p:spPr>
          <a:xfrm>
            <a:off x="2635949" y="2057204"/>
            <a:ext cx="4585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7" idx="3"/>
          </p:cNvCxnSpPr>
          <p:nvPr/>
        </p:nvCxnSpPr>
        <p:spPr>
          <a:xfrm flipH="1">
            <a:off x="687343" y="2057204"/>
            <a:ext cx="48700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>
            <a:spLocks noChangeAspect="1"/>
          </p:cNvSpPr>
          <p:nvPr/>
        </p:nvSpPr>
        <p:spPr>
          <a:xfrm>
            <a:off x="310819" y="1552549"/>
            <a:ext cx="216000" cy="2344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1212017" y="101980"/>
            <a:ext cx="1386264" cy="483572"/>
          </a:xfrm>
          <a:prstGeom prst="roundRect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Transformation </a:t>
            </a:r>
            <a:r>
              <a:rPr lang="fr-FR" sz="1400" dirty="0" err="1">
                <a:solidFill>
                  <a:schemeClr val="tx1"/>
                </a:solidFill>
              </a:rPr>
              <a:t>Language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>
            <a:spLocks noChangeAspect="1"/>
          </p:cNvSpPr>
          <p:nvPr/>
        </p:nvSpPr>
        <p:spPr>
          <a:xfrm>
            <a:off x="1797149" y="707433"/>
            <a:ext cx="216000" cy="2344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/>
          <p:cNvSpPr>
            <a:spLocks noChangeAspect="1"/>
          </p:cNvSpPr>
          <p:nvPr/>
        </p:nvSpPr>
        <p:spPr>
          <a:xfrm>
            <a:off x="3279907" y="1542244"/>
            <a:ext cx="216000" cy="2344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8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0004" y="151922"/>
            <a:ext cx="6247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MM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837" y="150600"/>
            <a:ext cx="5268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CS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99" y="911466"/>
            <a:ext cx="59977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M</a:t>
            </a:r>
            <a:r>
              <a:rPr lang="fr-F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3871" y="911466"/>
            <a:ext cx="3970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M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5" idx="1"/>
            <a:endCxn id="6" idx="3"/>
          </p:cNvCxnSpPr>
          <p:nvPr/>
        </p:nvCxnSpPr>
        <p:spPr>
          <a:xfrm flipH="1" flipV="1">
            <a:off x="757650" y="335266"/>
            <a:ext cx="2872354" cy="132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>
            <a:spLocks noChangeAspect="1"/>
          </p:cNvSpPr>
          <p:nvPr/>
        </p:nvSpPr>
        <p:spPr>
          <a:xfrm>
            <a:off x="381487" y="578751"/>
            <a:ext cx="216000" cy="2344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/>
          <p:cNvSpPr>
            <a:spLocks noChangeAspect="1"/>
          </p:cNvSpPr>
          <p:nvPr/>
        </p:nvSpPr>
        <p:spPr>
          <a:xfrm>
            <a:off x="3834383" y="564640"/>
            <a:ext cx="216000" cy="2344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c 1"/>
          <p:cNvSpPr/>
          <p:nvPr/>
        </p:nvSpPr>
        <p:spPr>
          <a:xfrm>
            <a:off x="3775984" y="1006127"/>
            <a:ext cx="584521" cy="796017"/>
          </a:xfrm>
          <a:prstGeom prst="arc">
            <a:avLst>
              <a:gd name="adj1" fmla="val 16200000"/>
              <a:gd name="adj2" fmla="val 12496191"/>
            </a:avLst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/>
          <p:cNvSpPr/>
          <p:nvPr/>
        </p:nvSpPr>
        <p:spPr>
          <a:xfrm>
            <a:off x="370803" y="1006127"/>
            <a:ext cx="584521" cy="796017"/>
          </a:xfrm>
          <a:prstGeom prst="arc">
            <a:avLst>
              <a:gd name="adj1" fmla="val 16200000"/>
              <a:gd name="adj2" fmla="val 12496191"/>
            </a:avLst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909819" y="1280798"/>
            <a:ext cx="979423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Simulation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693" y="1250246"/>
            <a:ext cx="940104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Animation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4961" y="272961"/>
            <a:ext cx="74057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fr-FR" dirty="0" err="1"/>
              <a:t>Parsing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098519" y="89459"/>
            <a:ext cx="926224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fr-FR" dirty="0" err="1" smtClean="0"/>
              <a:t>Rendering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>
            <a:off x="4050383" y="89459"/>
            <a:ext cx="297556" cy="822007"/>
          </a:xfrm>
          <a:prstGeom prst="arc">
            <a:avLst>
              <a:gd name="adj1" fmla="val 15004394"/>
              <a:gd name="adj2" fmla="val 10574101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208821" y="335266"/>
            <a:ext cx="979423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Simulation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62</cp:revision>
  <dcterms:created xsi:type="dcterms:W3CDTF">2022-03-31T15:12:07Z</dcterms:created>
  <dcterms:modified xsi:type="dcterms:W3CDTF">2022-05-16T13:47:57Z</dcterms:modified>
</cp:coreProperties>
</file>