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/>
          <p:cNvGrpSpPr/>
          <p:nvPr/>
        </p:nvGrpSpPr>
        <p:grpSpPr>
          <a:xfrm>
            <a:off x="72427" y="180314"/>
            <a:ext cx="2423427" cy="1720913"/>
            <a:chOff x="72427" y="180314"/>
            <a:chExt cx="2423427" cy="1720913"/>
          </a:xfrm>
        </p:grpSpPr>
        <p:sp>
          <p:nvSpPr>
            <p:cNvPr id="164" name="Rectangle 163"/>
            <p:cNvSpPr/>
            <p:nvPr/>
          </p:nvSpPr>
          <p:spPr>
            <a:xfrm>
              <a:off x="72427" y="180314"/>
              <a:ext cx="2423427" cy="1720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105309" y="230568"/>
              <a:ext cx="2317555" cy="1342333"/>
              <a:chOff x="333374" y="419100"/>
              <a:chExt cx="2317555" cy="134233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33374" y="419100"/>
                <a:ext cx="1266826" cy="559523"/>
                <a:chOff x="333374" y="419100"/>
                <a:chExt cx="1266826" cy="559523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33374" y="419100"/>
                  <a:ext cx="1266825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FSM</a:t>
                  </a:r>
                  <a:endParaRPr lang="en-GB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33374" y="695325"/>
                  <a:ext cx="126682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1593652" y="1154200"/>
                <a:ext cx="1057277" cy="559523"/>
                <a:chOff x="1238249" y="1120272"/>
                <a:chExt cx="1057277" cy="559523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238250" y="1120272"/>
                  <a:ext cx="1057276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State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238249" y="1396497"/>
                  <a:ext cx="105727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cxnSp>
            <p:nvCxnSpPr>
              <p:cNvPr id="70" name="Elbow Connector 69"/>
              <p:cNvCxnSpPr>
                <a:endCxn id="55" idx="0"/>
              </p:cNvCxnSpPr>
              <p:nvPr/>
            </p:nvCxnSpPr>
            <p:spPr>
              <a:xfrm>
                <a:off x="1600199" y="695325"/>
                <a:ext cx="522092" cy="45887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073075" y="851513"/>
                <a:ext cx="563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1..*</a:t>
                </a:r>
              </a:p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states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664291" y="502549"/>
                <a:ext cx="5545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fr-FR" sz="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fsm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2700000">
                <a:off x="1622565" y="647146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6" name="Elbow Connector 105"/>
              <p:cNvCxnSpPr>
                <a:stCxn id="51" idx="2"/>
                <a:endCxn id="56" idx="1"/>
              </p:cNvCxnSpPr>
              <p:nvPr/>
            </p:nvCxnSpPr>
            <p:spPr>
              <a:xfrm rot="16200000" flipH="1">
                <a:off x="983494" y="961915"/>
                <a:ext cx="593451" cy="62686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22020" y="1378256"/>
                <a:ext cx="7773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initial</a:t>
                </a:r>
                <a:endParaRPr lang="en-GB" sz="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922019" y="1545989"/>
                <a:ext cx="7773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final</a:t>
                </a:r>
                <a:endParaRPr lang="en-GB" sz="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5131959" y="180313"/>
            <a:ext cx="3930571" cy="1720913"/>
            <a:chOff x="5385444" y="180312"/>
            <a:chExt cx="3930571" cy="1720913"/>
          </a:xfrm>
        </p:grpSpPr>
        <p:sp>
          <p:nvSpPr>
            <p:cNvPr id="167" name="Rectangle 166"/>
            <p:cNvSpPr/>
            <p:nvPr/>
          </p:nvSpPr>
          <p:spPr>
            <a:xfrm>
              <a:off x="5385444" y="180312"/>
              <a:ext cx="3930571" cy="1720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5435440" y="231138"/>
              <a:ext cx="3808969" cy="1570848"/>
              <a:chOff x="6373909" y="413471"/>
              <a:chExt cx="3808969" cy="1570848"/>
            </a:xfrm>
          </p:grpSpPr>
          <p:cxnSp>
            <p:nvCxnSpPr>
              <p:cNvPr id="97" name="Elbow Connector 96"/>
              <p:cNvCxnSpPr>
                <a:stCxn id="96" idx="1"/>
                <a:endCxn id="133" idx="3"/>
              </p:cNvCxnSpPr>
              <p:nvPr/>
            </p:nvCxnSpPr>
            <p:spPr>
              <a:xfrm rot="10800000" flipV="1">
                <a:off x="8691464" y="1046325"/>
                <a:ext cx="629397" cy="520119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9320860" y="1296225"/>
                <a:ext cx="862018" cy="276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</a:t>
                </a:r>
                <a:endParaRPr lang="en-GB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306174" y="1708094"/>
                <a:ext cx="833556" cy="276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Regular</a:t>
                </a:r>
                <a:endParaRPr lang="en-GB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1" name="Elbow Connector 80"/>
              <p:cNvCxnSpPr>
                <a:stCxn id="80" idx="1"/>
                <a:endCxn id="133" idx="3"/>
              </p:cNvCxnSpPr>
              <p:nvPr/>
            </p:nvCxnSpPr>
            <p:spPr>
              <a:xfrm rot="10800000">
                <a:off x="8691464" y="1566445"/>
                <a:ext cx="614711" cy="279762"/>
              </a:xfrm>
              <a:prstGeom prst="bentConnector3">
                <a:avLst>
                  <a:gd name="adj1" fmla="val 4845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Elbow Connector 81"/>
              <p:cNvCxnSpPr>
                <a:stCxn id="79" idx="1"/>
                <a:endCxn id="133" idx="3"/>
              </p:cNvCxnSpPr>
              <p:nvPr/>
            </p:nvCxnSpPr>
            <p:spPr>
              <a:xfrm rot="10800000" flipV="1">
                <a:off x="8691464" y="1434337"/>
                <a:ext cx="629397" cy="132107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3" name="Isosceles Triangle 82"/>
              <p:cNvSpPr/>
              <p:nvPr/>
            </p:nvSpPr>
            <p:spPr>
              <a:xfrm rot="16200000">
                <a:off x="8697737" y="1504028"/>
                <a:ext cx="125198" cy="1377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320860" y="908213"/>
                <a:ext cx="833556" cy="2762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</a:t>
                </a:r>
                <a:endParaRPr lang="en-GB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6373909" y="413471"/>
                <a:ext cx="1266826" cy="559523"/>
                <a:chOff x="333374" y="419100"/>
                <a:chExt cx="1266826" cy="559523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33374" y="419100"/>
                  <a:ext cx="1266825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FSM</a:t>
                  </a:r>
                  <a:endParaRPr lang="en-GB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33374" y="695325"/>
                  <a:ext cx="126682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7634187" y="1148571"/>
                <a:ext cx="1057277" cy="559523"/>
                <a:chOff x="1238249" y="1120272"/>
                <a:chExt cx="1057277" cy="559523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1238250" y="1120272"/>
                  <a:ext cx="1057276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State</a:t>
                  </a: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1238249" y="1396497"/>
                  <a:ext cx="105727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cxnSp>
            <p:nvCxnSpPr>
              <p:cNvPr id="134" name="Elbow Connector 133"/>
              <p:cNvCxnSpPr>
                <a:endCxn id="132" idx="0"/>
              </p:cNvCxnSpPr>
              <p:nvPr/>
            </p:nvCxnSpPr>
            <p:spPr>
              <a:xfrm>
                <a:off x="7640734" y="689696"/>
                <a:ext cx="522092" cy="45887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113610" y="845884"/>
                <a:ext cx="563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1..*</a:t>
                </a:r>
              </a:p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states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704826" y="496920"/>
                <a:ext cx="5545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fr-FR" sz="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fsm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2700000">
                <a:off x="7663100" y="641517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2614516" y="180313"/>
            <a:ext cx="2398781" cy="1720913"/>
            <a:chOff x="2821223" y="180313"/>
            <a:chExt cx="2398781" cy="1720913"/>
          </a:xfrm>
        </p:grpSpPr>
        <p:sp>
          <p:nvSpPr>
            <p:cNvPr id="166" name="Rectangle 165"/>
            <p:cNvSpPr/>
            <p:nvPr/>
          </p:nvSpPr>
          <p:spPr>
            <a:xfrm>
              <a:off x="2821223" y="180313"/>
              <a:ext cx="2398781" cy="17209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865213" y="236767"/>
              <a:ext cx="2325295" cy="1565219"/>
              <a:chOff x="3349772" y="419100"/>
              <a:chExt cx="2325295" cy="1565219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3349772" y="419100"/>
                <a:ext cx="1266826" cy="559523"/>
                <a:chOff x="333374" y="419100"/>
                <a:chExt cx="1266826" cy="559523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33374" y="419100"/>
                  <a:ext cx="1266825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FSM</a:t>
                  </a:r>
                  <a:endParaRPr lang="en-GB" sz="12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33374" y="695325"/>
                  <a:ext cx="126682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...</a:t>
                  </a:r>
                  <a:endParaRPr lang="en-GB" sz="1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4610050" y="1154200"/>
                <a:ext cx="1057277" cy="559523"/>
                <a:chOff x="1238249" y="1120272"/>
                <a:chExt cx="1057277" cy="559523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1238250" y="1120272"/>
                  <a:ext cx="1057276" cy="2762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State</a:t>
                  </a: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238249" y="1396497"/>
                  <a:ext cx="1057276" cy="28329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fr-FR" sz="1000" b="1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kind</a:t>
                  </a:r>
                  <a:r>
                    <a:rPr lang="fr-FR" sz="1000" b="1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: </a:t>
                  </a:r>
                  <a:r>
                    <a:rPr lang="fr-FR" sz="1000" b="1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Kind</a:t>
                  </a:r>
                  <a:endParaRPr lang="en-GB" sz="1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cxnSp>
            <p:nvCxnSpPr>
              <p:cNvPr id="115" name="Elbow Connector 114"/>
              <p:cNvCxnSpPr>
                <a:endCxn id="113" idx="0"/>
              </p:cNvCxnSpPr>
              <p:nvPr/>
            </p:nvCxnSpPr>
            <p:spPr>
              <a:xfrm>
                <a:off x="4616597" y="695325"/>
                <a:ext cx="522092" cy="45887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4680689" y="502549"/>
                <a:ext cx="55450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:r>
                  <a:rPr lang="fr-FR" sz="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fsm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2700000">
                <a:off x="4638963" y="647146"/>
                <a:ext cx="108000" cy="10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111899" y="851513"/>
                <a:ext cx="563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1..*</a:t>
                </a:r>
              </a:p>
              <a:p>
                <a:r>
                  <a:rPr lang="fr-FR" sz="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states</a:t>
                </a:r>
                <a:endParaRPr lang="en-GB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355780" y="1046326"/>
                <a:ext cx="1164313" cy="3802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 i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« </a:t>
                </a:r>
                <a:r>
                  <a:rPr lang="fr-FR" sz="800" b="1" i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enumeration</a:t>
                </a:r>
                <a:r>
                  <a:rPr lang="fr-FR" sz="800" b="1" i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 »</a:t>
                </a:r>
                <a:endParaRPr lang="fr-FR" sz="800" b="1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fr-FR" sz="12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Kind</a:t>
                </a:r>
                <a:endParaRPr lang="fr-F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355779" y="1426577"/>
                <a:ext cx="1164313" cy="5577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r>
                  <a:rPr lang="fr-FR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</a:t>
                </a:r>
              </a:p>
              <a:p>
                <a:pPr marL="171450" indent="-171450">
                  <a:buFontTx/>
                  <a:buChar char="-"/>
                </a:pPr>
                <a:r>
                  <a:rPr lang="fr-FR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REGULAR</a:t>
                </a:r>
              </a:p>
              <a:p>
                <a:pPr marL="171450" indent="-171450">
                  <a:buFontTx/>
                  <a:buChar char="-"/>
                </a:pPr>
                <a:r>
                  <a:rPr lang="fr-FR" sz="1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</a:t>
                </a:r>
                <a:endParaRPr lang="en-GB" sz="10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8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111</cp:revision>
  <dcterms:created xsi:type="dcterms:W3CDTF">2022-03-31T15:12:07Z</dcterms:created>
  <dcterms:modified xsi:type="dcterms:W3CDTF">2022-07-11T14:42:02Z</dcterms:modified>
</cp:coreProperties>
</file>