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4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24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10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72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90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40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0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66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2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23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20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46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0EC8E-E0C2-4688-8A21-31FBB5C9B8D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3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60309" y="197273"/>
            <a:ext cx="2114905" cy="793159"/>
            <a:chOff x="333374" y="419100"/>
            <a:chExt cx="1591030" cy="559523"/>
          </a:xfrm>
        </p:grpSpPr>
        <p:sp>
          <p:nvSpPr>
            <p:cNvPr id="5" name="Rectangle 4"/>
            <p:cNvSpPr/>
            <p:nvPr/>
          </p:nvSpPr>
          <p:spPr>
            <a:xfrm>
              <a:off x="333374" y="419100"/>
              <a:ext cx="1591030" cy="2762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FSM</a:t>
              </a:r>
              <a:endPara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3374" y="695325"/>
              <a:ext cx="1591030" cy="2832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fr-FR" sz="1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 String [0..1]</a:t>
              </a:r>
            </a:p>
            <a:p>
              <a:r>
                <a:rPr lang="fr-FR" sz="1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alphabet : </a:t>
              </a:r>
              <a:r>
                <a:rPr lang="fr-FR" sz="1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fr-FR" sz="1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[1..*]</a:t>
              </a:r>
              <a:endParaRPr lang="en-GB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80713" y="1445164"/>
            <a:ext cx="1330937" cy="674715"/>
            <a:chOff x="1238249" y="1120272"/>
            <a:chExt cx="1057277" cy="674715"/>
          </a:xfrm>
        </p:grpSpPr>
        <p:sp>
          <p:nvSpPr>
            <p:cNvPr id="7" name="Rectangle 6"/>
            <p:cNvSpPr/>
            <p:nvPr/>
          </p:nvSpPr>
          <p:spPr>
            <a:xfrm>
              <a:off x="1238250" y="1120272"/>
              <a:ext cx="1057276" cy="2762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State</a:t>
              </a:r>
              <a:endPara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38249" y="1396496"/>
              <a:ext cx="1057276" cy="3984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fr-FR" sz="1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 String</a:t>
              </a:r>
            </a:p>
            <a:p>
              <a:r>
                <a:rPr lang="fr-FR" sz="1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kind</a:t>
              </a:r>
              <a:r>
                <a:rPr lang="fr-FR" sz="1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 </a:t>
              </a:r>
              <a:r>
                <a:rPr lang="fr-FR" sz="1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Kind</a:t>
              </a:r>
              <a:endParaRPr lang="en-GB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288807" y="1375232"/>
            <a:ext cx="610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Elbow Connector 40"/>
          <p:cNvCxnSpPr>
            <a:stCxn id="5" idx="3"/>
            <a:endCxn id="7" idx="0"/>
          </p:cNvCxnSpPr>
          <p:nvPr/>
        </p:nvCxnSpPr>
        <p:spPr>
          <a:xfrm>
            <a:off x="2275214" y="393056"/>
            <a:ext cx="1370968" cy="1052108"/>
          </a:xfrm>
          <a:prstGeom prst="bentConnector2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TextBox 41"/>
          <p:cNvSpPr txBox="1"/>
          <p:nvPr/>
        </p:nvSpPr>
        <p:spPr>
          <a:xfrm>
            <a:off x="3051166" y="1071271"/>
            <a:ext cx="719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1..* states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23250" y="197273"/>
            <a:ext cx="420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fsm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 rot="2700000">
            <a:off x="2286935" y="348177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/>
          <p:cNvGrpSpPr/>
          <p:nvPr/>
        </p:nvGrpSpPr>
        <p:grpSpPr>
          <a:xfrm>
            <a:off x="5399192" y="1441627"/>
            <a:ext cx="1411742" cy="678251"/>
            <a:chOff x="1238248" y="1120272"/>
            <a:chExt cx="1240992" cy="678251"/>
          </a:xfrm>
          <a:noFill/>
        </p:grpSpPr>
        <p:sp>
          <p:nvSpPr>
            <p:cNvPr id="46" name="Rectangle 45"/>
            <p:cNvSpPr/>
            <p:nvPr/>
          </p:nvSpPr>
          <p:spPr>
            <a:xfrm>
              <a:off x="1238250" y="1120272"/>
              <a:ext cx="1240990" cy="276225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Transition</a:t>
              </a:r>
              <a:endPara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238248" y="1396496"/>
              <a:ext cx="1240992" cy="40202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: String</a:t>
              </a:r>
              <a:endParaRPr lang="en-GB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8" name="Elbow Connector 47"/>
          <p:cNvCxnSpPr>
            <a:stCxn id="5" idx="3"/>
            <a:endCxn id="46" idx="0"/>
          </p:cNvCxnSpPr>
          <p:nvPr/>
        </p:nvCxnSpPr>
        <p:spPr>
          <a:xfrm>
            <a:off x="2275214" y="393056"/>
            <a:ext cx="3829850" cy="1048571"/>
          </a:xfrm>
          <a:prstGeom prst="bentConnector2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TextBox 50"/>
          <p:cNvSpPr txBox="1"/>
          <p:nvPr/>
        </p:nvSpPr>
        <p:spPr>
          <a:xfrm>
            <a:off x="5070378" y="1092866"/>
            <a:ext cx="1086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transitions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Connector 23"/>
          <p:cNvCxnSpPr>
            <a:stCxn id="46" idx="1"/>
            <a:endCxn id="7" idx="3"/>
          </p:cNvCxnSpPr>
          <p:nvPr/>
        </p:nvCxnSpPr>
        <p:spPr>
          <a:xfrm flipH="1">
            <a:off x="4311650" y="1579740"/>
            <a:ext cx="1087544" cy="3537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/>
          <p:cNvCxnSpPr>
            <a:stCxn id="47" idx="1"/>
            <a:endCxn id="8" idx="3"/>
          </p:cNvCxnSpPr>
          <p:nvPr/>
        </p:nvCxnSpPr>
        <p:spPr>
          <a:xfrm flipH="1">
            <a:off x="4311649" y="1918865"/>
            <a:ext cx="1087543" cy="1769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4" name="TextBox 183"/>
          <p:cNvSpPr txBox="1"/>
          <p:nvPr/>
        </p:nvSpPr>
        <p:spPr>
          <a:xfrm>
            <a:off x="4279530" y="1697741"/>
            <a:ext cx="595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tgt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3856086" y="478545"/>
            <a:ext cx="1169702" cy="873958"/>
            <a:chOff x="1238249" y="1120272"/>
            <a:chExt cx="1057277" cy="674715"/>
          </a:xfrm>
        </p:grpSpPr>
        <p:sp>
          <p:nvSpPr>
            <p:cNvPr id="191" name="Rectangle 190"/>
            <p:cNvSpPr/>
            <p:nvPr/>
          </p:nvSpPr>
          <p:spPr>
            <a:xfrm>
              <a:off x="1238250" y="1120272"/>
              <a:ext cx="1057276" cy="2762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i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« </a:t>
              </a:r>
              <a:r>
                <a:rPr lang="fr-FR" sz="800" b="1" i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enumeration</a:t>
              </a:r>
              <a:r>
                <a:rPr lang="fr-FR" sz="800" b="1" i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»</a:t>
              </a:r>
              <a:endParaRPr lang="fr-FR" sz="1200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fr-FR" sz="12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Kind</a:t>
              </a:r>
              <a:endPara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238249" y="1396496"/>
              <a:ext cx="1057276" cy="3984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Courier New" panose="02070309020205020404" pitchFamily="49" charset="0"/>
                <a:buChar char="–"/>
              </a:pPr>
              <a:r>
                <a:rPr lang="fr-FR" sz="1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REGULAR</a:t>
              </a:r>
            </a:p>
            <a:p>
              <a:pPr marL="171450" indent="-171450">
                <a:buFont typeface="Courier New" panose="02070309020205020404" pitchFamily="49" charset="0"/>
                <a:buChar char="–"/>
              </a:pPr>
              <a:r>
                <a:rPr lang="fr-FR" sz="1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</a:t>
              </a:r>
            </a:p>
            <a:p>
              <a:pPr marL="171450" indent="-171450">
                <a:buFont typeface="Courier New" panose="02070309020205020404" pitchFamily="49" charset="0"/>
                <a:buChar char="–"/>
              </a:pPr>
              <a:r>
                <a:rPr lang="fr-FR" sz="1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FINAL</a:t>
              </a:r>
              <a:endParaRPr lang="en-GB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13" name="Rectangle 212"/>
          <p:cNvSpPr/>
          <p:nvPr/>
        </p:nvSpPr>
        <p:spPr>
          <a:xfrm>
            <a:off x="1104854" y="1435740"/>
            <a:ext cx="1169701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160309" y="1981342"/>
            <a:ext cx="90594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Connector 39"/>
          <p:cNvCxnSpPr>
            <a:endCxn id="213" idx="0"/>
          </p:cNvCxnSpPr>
          <p:nvPr/>
        </p:nvCxnSpPr>
        <p:spPr>
          <a:xfrm>
            <a:off x="1689704" y="978105"/>
            <a:ext cx="1" cy="457635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9" name="Straight Connector 218"/>
          <p:cNvCxnSpPr>
            <a:endCxn id="216" idx="0"/>
          </p:cNvCxnSpPr>
          <p:nvPr/>
        </p:nvCxnSpPr>
        <p:spPr>
          <a:xfrm>
            <a:off x="613281" y="980405"/>
            <a:ext cx="0" cy="1000937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0" name="Rectangle 219"/>
          <p:cNvSpPr/>
          <p:nvPr/>
        </p:nvSpPr>
        <p:spPr>
          <a:xfrm rot="2700000">
            <a:off x="1632973" y="1012799"/>
            <a:ext cx="108000" cy="10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/>
          <p:cNvSpPr/>
          <p:nvPr/>
        </p:nvSpPr>
        <p:spPr>
          <a:xfrm rot="2700000">
            <a:off x="559282" y="1009293"/>
            <a:ext cx="108000" cy="10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TextBox 221"/>
          <p:cNvSpPr txBox="1"/>
          <p:nvPr/>
        </p:nvSpPr>
        <p:spPr>
          <a:xfrm>
            <a:off x="1652015" y="1252122"/>
            <a:ext cx="765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3" name="Straight Connector 222"/>
          <p:cNvCxnSpPr>
            <a:stCxn id="7" idx="1"/>
            <a:endCxn id="213" idx="3"/>
          </p:cNvCxnSpPr>
          <p:nvPr/>
        </p:nvCxnSpPr>
        <p:spPr>
          <a:xfrm flipH="1" flipV="1">
            <a:off x="2274555" y="1579740"/>
            <a:ext cx="706159" cy="3537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34" name="Group 233"/>
          <p:cNvGrpSpPr/>
          <p:nvPr/>
        </p:nvGrpSpPr>
        <p:grpSpPr>
          <a:xfrm>
            <a:off x="1497216" y="1981342"/>
            <a:ext cx="1271384" cy="533827"/>
            <a:chOff x="1238249" y="1120272"/>
            <a:chExt cx="1057277" cy="533827"/>
          </a:xfrm>
          <a:solidFill>
            <a:schemeClr val="bg1">
              <a:lumMod val="85000"/>
            </a:schemeClr>
          </a:solidFill>
        </p:grpSpPr>
        <p:sp>
          <p:nvSpPr>
            <p:cNvPr id="235" name="Rectangle 234"/>
            <p:cNvSpPr/>
            <p:nvPr/>
          </p:nvSpPr>
          <p:spPr>
            <a:xfrm>
              <a:off x="1238250" y="1120272"/>
              <a:ext cx="1057276" cy="276225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Letter</a:t>
              </a:r>
              <a:endPara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238249" y="1396496"/>
              <a:ext cx="1057276" cy="257603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label : String</a:t>
              </a:r>
              <a:endPara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64" name="Elbow Connector 63"/>
          <p:cNvCxnSpPr>
            <a:stCxn id="216" idx="2"/>
            <a:endCxn id="236" idx="1"/>
          </p:cNvCxnSpPr>
          <p:nvPr/>
        </p:nvCxnSpPr>
        <p:spPr>
          <a:xfrm rot="16200000" flipH="1">
            <a:off x="996735" y="1885887"/>
            <a:ext cx="117026" cy="883935"/>
          </a:xfrm>
          <a:prstGeom prst="bentConnector2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0" name="TextBox 239"/>
          <p:cNvSpPr txBox="1"/>
          <p:nvPr/>
        </p:nvSpPr>
        <p:spPr>
          <a:xfrm>
            <a:off x="561271" y="1793027"/>
            <a:ext cx="658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689650" y="2349977"/>
            <a:ext cx="962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fr-FR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letters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2326731" y="1420742"/>
            <a:ext cx="734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42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44960" y="54745"/>
            <a:ext cx="2772492" cy="1567303"/>
            <a:chOff x="44960" y="54745"/>
            <a:chExt cx="2772492" cy="1567303"/>
          </a:xfrm>
        </p:grpSpPr>
        <p:sp>
          <p:nvSpPr>
            <p:cNvPr id="4" name="Rounded Rectangle 3"/>
            <p:cNvSpPr/>
            <p:nvPr/>
          </p:nvSpPr>
          <p:spPr>
            <a:xfrm>
              <a:off x="984695" y="378648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tl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64409" y="378648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84695" y="1200783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964409" y="1200783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br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Connector 7"/>
            <p:cNvCxnSpPr>
              <a:stCxn id="4" idx="3"/>
              <a:endCxn id="5" idx="1"/>
            </p:cNvCxnSpPr>
            <p:nvPr/>
          </p:nvCxnSpPr>
          <p:spPr>
            <a:xfrm>
              <a:off x="1344695" y="558648"/>
              <a:ext cx="6197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3"/>
              <a:endCxn id="7" idx="1"/>
            </p:cNvCxnSpPr>
            <p:nvPr/>
          </p:nvCxnSpPr>
          <p:spPr>
            <a:xfrm>
              <a:off x="1344695" y="1380783"/>
              <a:ext cx="6197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0"/>
              <a:endCxn id="5" idx="2"/>
            </p:cNvCxnSpPr>
            <p:nvPr/>
          </p:nvCxnSpPr>
          <p:spPr>
            <a:xfrm flipV="1">
              <a:off x="2144409" y="738648"/>
              <a:ext cx="0" cy="462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0"/>
              <a:endCxn id="4" idx="2"/>
            </p:cNvCxnSpPr>
            <p:nvPr/>
          </p:nvCxnSpPr>
          <p:spPr>
            <a:xfrm flipV="1">
              <a:off x="1164695" y="738648"/>
              <a:ext cx="0" cy="462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298" y="388300"/>
              <a:ext cx="252000" cy="259983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75" b="18416"/>
            <a:stretch/>
          </p:blipFill>
          <p:spPr>
            <a:xfrm>
              <a:off x="2529616" y="1329590"/>
              <a:ext cx="252000" cy="231193"/>
            </a:xfrm>
            <a:prstGeom prst="rect">
              <a:avLst/>
            </a:prstGeom>
          </p:spPr>
        </p:pic>
        <p:cxnSp>
          <p:nvCxnSpPr>
            <p:cNvPr id="22" name="Straight Connector 21"/>
            <p:cNvCxnSpPr>
              <a:stCxn id="7" idx="3"/>
              <a:endCxn id="21" idx="1"/>
            </p:cNvCxnSpPr>
            <p:nvPr/>
          </p:nvCxnSpPr>
          <p:spPr>
            <a:xfrm>
              <a:off x="2324409" y="1380783"/>
              <a:ext cx="205207" cy="644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0" idx="3"/>
              <a:endCxn id="4" idx="1"/>
            </p:cNvCxnSpPr>
            <p:nvPr/>
          </p:nvCxnSpPr>
          <p:spPr>
            <a:xfrm>
              <a:off x="697298" y="518292"/>
              <a:ext cx="287397" cy="403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35269" y="55180"/>
              <a:ext cx="2482183" cy="15668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4960" y="54745"/>
              <a:ext cx="294027" cy="20545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091709" y="90736"/>
              <a:ext cx="969303" cy="213722"/>
            </a:xfrm>
            <a:prstGeom prst="roundRect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SCORE     0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5631" y="329678"/>
              <a:ext cx="215900" cy="180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schemeClr val="tx1"/>
                  </a:solidFill>
                </a:rPr>
                <a:t>1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8680" y="55614"/>
              <a:ext cx="290307" cy="156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884522" y="54745"/>
            <a:ext cx="2772492" cy="1567303"/>
            <a:chOff x="2890092" y="54745"/>
            <a:chExt cx="2772492" cy="1567303"/>
          </a:xfrm>
        </p:grpSpPr>
        <p:sp>
          <p:nvSpPr>
            <p:cNvPr id="49" name="Rounded Rectangle 48"/>
            <p:cNvSpPr/>
            <p:nvPr/>
          </p:nvSpPr>
          <p:spPr>
            <a:xfrm>
              <a:off x="3829827" y="378648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tl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809541" y="378648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829827" y="1200783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809541" y="1200783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br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3" name="Straight Connector 52"/>
            <p:cNvCxnSpPr>
              <a:stCxn id="49" idx="3"/>
              <a:endCxn id="50" idx="1"/>
            </p:cNvCxnSpPr>
            <p:nvPr/>
          </p:nvCxnSpPr>
          <p:spPr>
            <a:xfrm>
              <a:off x="4189827" y="558648"/>
              <a:ext cx="6197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1" idx="3"/>
              <a:endCxn id="52" idx="1"/>
            </p:cNvCxnSpPr>
            <p:nvPr/>
          </p:nvCxnSpPr>
          <p:spPr>
            <a:xfrm>
              <a:off x="4189827" y="1380783"/>
              <a:ext cx="6197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2" idx="0"/>
              <a:endCxn id="50" idx="2"/>
            </p:cNvCxnSpPr>
            <p:nvPr/>
          </p:nvCxnSpPr>
          <p:spPr>
            <a:xfrm flipV="1">
              <a:off x="4989541" y="738648"/>
              <a:ext cx="0" cy="462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1" idx="0"/>
              <a:endCxn id="49" idx="2"/>
            </p:cNvCxnSpPr>
            <p:nvPr/>
          </p:nvCxnSpPr>
          <p:spPr>
            <a:xfrm flipV="1">
              <a:off x="4009827" y="738648"/>
              <a:ext cx="0" cy="462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255" y="428656"/>
              <a:ext cx="252000" cy="259983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75" b="18416"/>
            <a:stretch/>
          </p:blipFill>
          <p:spPr>
            <a:xfrm>
              <a:off x="3388702" y="1275042"/>
              <a:ext cx="252000" cy="231193"/>
            </a:xfrm>
            <a:prstGeom prst="rect">
              <a:avLst/>
            </a:prstGeom>
          </p:spPr>
        </p:pic>
        <p:cxnSp>
          <p:nvCxnSpPr>
            <p:cNvPr id="59" name="Straight Connector 58"/>
            <p:cNvCxnSpPr>
              <a:stCxn id="51" idx="1"/>
            </p:cNvCxnSpPr>
            <p:nvPr/>
          </p:nvCxnSpPr>
          <p:spPr>
            <a:xfrm flipH="1">
              <a:off x="3629025" y="1380783"/>
              <a:ext cx="2008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7" idx="1"/>
              <a:endCxn id="50" idx="3"/>
            </p:cNvCxnSpPr>
            <p:nvPr/>
          </p:nvCxnSpPr>
          <p:spPr>
            <a:xfrm flipH="1">
              <a:off x="5169541" y="558648"/>
              <a:ext cx="1337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180401" y="55180"/>
              <a:ext cx="2482183" cy="15668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890092" y="54745"/>
              <a:ext cx="294027" cy="20545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936841" y="90736"/>
              <a:ext cx="969303" cy="213722"/>
            </a:xfrm>
            <a:prstGeom prst="roundRect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SCORE     0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2920763" y="329678"/>
              <a:ext cx="215900" cy="180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schemeClr val="tx1"/>
                  </a:solidFill>
                </a:rPr>
                <a:t>1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93812" y="55614"/>
              <a:ext cx="290307" cy="156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727805" y="54745"/>
            <a:ext cx="2768772" cy="1567303"/>
            <a:chOff x="5727805" y="54745"/>
            <a:chExt cx="2768772" cy="1567303"/>
          </a:xfrm>
        </p:grpSpPr>
        <p:sp>
          <p:nvSpPr>
            <p:cNvPr id="70" name="Rounded Rectangle 69"/>
            <p:cNvSpPr/>
            <p:nvPr/>
          </p:nvSpPr>
          <p:spPr>
            <a:xfrm>
              <a:off x="6663820" y="378648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tl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7643534" y="378648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6663820" y="1200783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7643534" y="1200783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br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4" name="Straight Connector 73"/>
            <p:cNvCxnSpPr>
              <a:stCxn id="70" idx="3"/>
              <a:endCxn id="71" idx="1"/>
            </p:cNvCxnSpPr>
            <p:nvPr/>
          </p:nvCxnSpPr>
          <p:spPr>
            <a:xfrm>
              <a:off x="7023820" y="558648"/>
              <a:ext cx="6197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72" idx="3"/>
              <a:endCxn id="73" idx="1"/>
            </p:cNvCxnSpPr>
            <p:nvPr/>
          </p:nvCxnSpPr>
          <p:spPr>
            <a:xfrm>
              <a:off x="7023820" y="1380783"/>
              <a:ext cx="6197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0"/>
              <a:endCxn id="71" idx="2"/>
            </p:cNvCxnSpPr>
            <p:nvPr/>
          </p:nvCxnSpPr>
          <p:spPr>
            <a:xfrm flipV="1">
              <a:off x="7823534" y="738648"/>
              <a:ext cx="0" cy="462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2" idx="0"/>
              <a:endCxn id="70" idx="2"/>
            </p:cNvCxnSpPr>
            <p:nvPr/>
          </p:nvCxnSpPr>
          <p:spPr>
            <a:xfrm flipV="1">
              <a:off x="6843820" y="738648"/>
              <a:ext cx="0" cy="462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7248" y="1250791"/>
              <a:ext cx="252000" cy="25998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75" b="18416"/>
            <a:stretch/>
          </p:blipFill>
          <p:spPr>
            <a:xfrm>
              <a:off x="6195711" y="457446"/>
              <a:ext cx="252000" cy="231193"/>
            </a:xfrm>
            <a:prstGeom prst="rect">
              <a:avLst/>
            </a:prstGeom>
          </p:spPr>
        </p:pic>
        <p:cxnSp>
          <p:nvCxnSpPr>
            <p:cNvPr id="80" name="Straight Connector 79"/>
            <p:cNvCxnSpPr>
              <a:stCxn id="70" idx="1"/>
            </p:cNvCxnSpPr>
            <p:nvPr/>
          </p:nvCxnSpPr>
          <p:spPr>
            <a:xfrm flipH="1">
              <a:off x="6436034" y="558648"/>
              <a:ext cx="227786" cy="45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8" idx="1"/>
              <a:endCxn id="73" idx="3"/>
            </p:cNvCxnSpPr>
            <p:nvPr/>
          </p:nvCxnSpPr>
          <p:spPr>
            <a:xfrm flipH="1">
              <a:off x="8003534" y="1380783"/>
              <a:ext cx="1337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6014394" y="55180"/>
              <a:ext cx="2482183" cy="15668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727805" y="54745"/>
              <a:ext cx="286588" cy="20544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6770834" y="90736"/>
              <a:ext cx="969303" cy="213722"/>
            </a:xfrm>
            <a:prstGeom prst="roundRect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SCORE     0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754756" y="329678"/>
              <a:ext cx="215900" cy="180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schemeClr val="tx1"/>
                  </a:solidFill>
                </a:rPr>
                <a:t>1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727805" y="55614"/>
              <a:ext cx="290307" cy="156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3" name="Oval 92"/>
          <p:cNvSpPr/>
          <p:nvPr/>
        </p:nvSpPr>
        <p:spPr>
          <a:xfrm>
            <a:off x="1227503" y="1783533"/>
            <a:ext cx="407406" cy="28971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4212219" y="1783532"/>
            <a:ext cx="407406" cy="28971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7051782" y="1783531"/>
            <a:ext cx="407406" cy="28971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82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>Université de Namur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Moussa Amrani</dc:creator>
  <cp:lastModifiedBy>Moussa Amrani</cp:lastModifiedBy>
  <cp:revision>108</cp:revision>
  <dcterms:created xsi:type="dcterms:W3CDTF">2022-03-31T15:12:07Z</dcterms:created>
  <dcterms:modified xsi:type="dcterms:W3CDTF">2022-07-13T14:35:29Z</dcterms:modified>
</cp:coreProperties>
</file>