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44" autoAdjust="0"/>
    <p:restoredTop sz="94660"/>
  </p:normalViewPr>
  <p:slideViewPr>
    <p:cSldViewPr snapToGrid="0">
      <p:cViewPr>
        <p:scale>
          <a:sx n="150" d="100"/>
          <a:sy n="150" d="100"/>
        </p:scale>
        <p:origin x="108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24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10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72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90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40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00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66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82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23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20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46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0EC8E-E0C2-4688-8A21-31FBB5C9B8D6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3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40298" y="2542374"/>
            <a:ext cx="338554" cy="40011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18214" y="92185"/>
            <a:ext cx="1304870" cy="4240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endParaRPr lang="en-GB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Elbow Connector 2"/>
          <p:cNvCxnSpPr>
            <a:endCxn id="8" idx="0"/>
          </p:cNvCxnSpPr>
          <p:nvPr/>
        </p:nvCxnSpPr>
        <p:spPr>
          <a:xfrm rot="5400000">
            <a:off x="377512" y="556901"/>
            <a:ext cx="407330" cy="325926"/>
          </a:xfrm>
          <a:prstGeom prst="bentConnector3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Elbow Connector 34"/>
          <p:cNvCxnSpPr>
            <a:stCxn id="47" idx="0"/>
          </p:cNvCxnSpPr>
          <p:nvPr/>
        </p:nvCxnSpPr>
        <p:spPr>
          <a:xfrm rot="16200000" flipV="1">
            <a:off x="1356460" y="556904"/>
            <a:ext cx="407329" cy="32592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0" y="923529"/>
            <a:ext cx="836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endParaRPr lang="en-GB" sz="12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13977" y="923529"/>
            <a:ext cx="418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endParaRPr lang="en-GB" sz="12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791986" y="92185"/>
            <a:ext cx="1304870" cy="4240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DAPP</a:t>
            </a:r>
            <a:endParaRPr lang="en-GB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2" name="Elbow Connector 51"/>
          <p:cNvCxnSpPr>
            <a:endCxn id="61" idx="0"/>
          </p:cNvCxnSpPr>
          <p:nvPr/>
        </p:nvCxnSpPr>
        <p:spPr>
          <a:xfrm rot="5400000">
            <a:off x="2751284" y="556901"/>
            <a:ext cx="407330" cy="325926"/>
          </a:xfrm>
          <a:prstGeom prst="bentConnector3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Elbow Connector 58"/>
          <p:cNvCxnSpPr>
            <a:stCxn id="63" idx="0"/>
          </p:cNvCxnSpPr>
          <p:nvPr/>
        </p:nvCxnSpPr>
        <p:spPr>
          <a:xfrm rot="16200000" flipV="1">
            <a:off x="3789806" y="615314"/>
            <a:ext cx="407331" cy="2091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TextBox 60"/>
          <p:cNvSpPr txBox="1"/>
          <p:nvPr/>
        </p:nvSpPr>
        <p:spPr>
          <a:xfrm>
            <a:off x="2373772" y="923529"/>
            <a:ext cx="836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endParaRPr lang="en-GB" sz="12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0930" y="923529"/>
            <a:ext cx="654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endParaRPr lang="en-GB" sz="12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3993" y="1607858"/>
            <a:ext cx="4166934" cy="4240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BLINK</a:t>
            </a:r>
            <a:endParaRPr lang="en-GB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3993" y="2031872"/>
            <a:ext cx="4166934" cy="10916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i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40464" y="2151816"/>
            <a:ext cx="646305" cy="4240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DAPP</a:t>
            </a:r>
            <a:endParaRPr lang="en-GB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444421" y="2144558"/>
            <a:ext cx="646305" cy="4240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endParaRPr lang="en-GB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Connector 17"/>
          <p:cNvCxnSpPr>
            <a:stCxn id="67" idx="3"/>
            <a:endCxn id="68" idx="1"/>
          </p:cNvCxnSpPr>
          <p:nvPr/>
        </p:nvCxnSpPr>
        <p:spPr>
          <a:xfrm flipV="1">
            <a:off x="1286769" y="2357214"/>
            <a:ext cx="640676" cy="6609"/>
          </a:xfrm>
          <a:prstGeom prst="line">
            <a:avLst/>
          </a:prstGeom>
          <a:noFill/>
          <a:ln w="254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Straight Connector 71"/>
          <p:cNvCxnSpPr>
            <a:stCxn id="68" idx="3"/>
            <a:endCxn id="69" idx="1"/>
          </p:cNvCxnSpPr>
          <p:nvPr/>
        </p:nvCxnSpPr>
        <p:spPr>
          <a:xfrm flipV="1">
            <a:off x="2803746" y="2356565"/>
            <a:ext cx="640675" cy="649"/>
          </a:xfrm>
          <a:prstGeom prst="line">
            <a:avLst/>
          </a:prstGeom>
          <a:noFill/>
          <a:ln w="254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6428" y="2572200"/>
            <a:ext cx="0" cy="274629"/>
          </a:xfrm>
          <a:prstGeom prst="lin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122178" y="2572200"/>
            <a:ext cx="0" cy="274629"/>
          </a:xfrm>
          <a:prstGeom prst="lin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634732" y="2572200"/>
            <a:ext cx="0" cy="274629"/>
          </a:xfrm>
          <a:prstGeom prst="lin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888921" y="2572200"/>
            <a:ext cx="0" cy="274629"/>
          </a:xfrm>
          <a:prstGeom prst="lin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9" name="TextBox 78"/>
          <p:cNvSpPr txBox="1"/>
          <p:nvPr/>
        </p:nvSpPr>
        <p:spPr>
          <a:xfrm>
            <a:off x="1070649" y="2593089"/>
            <a:ext cx="338554" cy="24622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350400" y="2558395"/>
            <a:ext cx="338554" cy="40011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804009" y="2575829"/>
            <a:ext cx="338554" cy="40011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2" name="Elbow Connector 81"/>
          <p:cNvCxnSpPr/>
          <p:nvPr/>
        </p:nvCxnSpPr>
        <p:spPr>
          <a:xfrm rot="5400000">
            <a:off x="835255" y="3185172"/>
            <a:ext cx="622300" cy="482771"/>
          </a:xfrm>
          <a:prstGeom prst="bentConnector3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Elbow Connector 84"/>
          <p:cNvCxnSpPr/>
          <p:nvPr/>
        </p:nvCxnSpPr>
        <p:spPr>
          <a:xfrm rot="16200000" flipV="1">
            <a:off x="3133270" y="3187332"/>
            <a:ext cx="622300" cy="482771"/>
          </a:xfrm>
          <a:prstGeom prst="bentConnector3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TextBox 85"/>
          <p:cNvSpPr txBox="1"/>
          <p:nvPr/>
        </p:nvSpPr>
        <p:spPr>
          <a:xfrm>
            <a:off x="450341" y="3845728"/>
            <a:ext cx="836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endParaRPr lang="en-GB" sz="12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307968" y="3868493"/>
            <a:ext cx="782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period</a:t>
            </a:r>
            <a:endParaRPr lang="en-GB" sz="12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927445" y="2231012"/>
            <a:ext cx="876301" cy="511417"/>
            <a:chOff x="2626519" y="2339654"/>
            <a:chExt cx="876301" cy="511417"/>
          </a:xfrm>
        </p:grpSpPr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2626519" y="2339654"/>
              <a:ext cx="876301" cy="25240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8" name="Rectangle 87"/>
            <p:cNvSpPr>
              <a:spLocks noChangeAspect="1"/>
            </p:cNvSpPr>
            <p:nvPr/>
          </p:nvSpPr>
          <p:spPr>
            <a:xfrm>
              <a:off x="2626519" y="2598667"/>
              <a:ext cx="876300" cy="25240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fr-FR" sz="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eriod</a:t>
              </a:r>
              <a:r>
                <a:rPr lang="fr-FR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fr-FR" sz="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period</a:t>
              </a:r>
              <a:endParaRPr lang="en-GB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89" name="Straight Connector 88"/>
          <p:cNvCxnSpPr>
            <a:stCxn id="16" idx="2"/>
          </p:cNvCxnSpPr>
          <p:nvPr/>
        </p:nvCxnSpPr>
        <p:spPr>
          <a:xfrm>
            <a:off x="2267460" y="3123532"/>
            <a:ext cx="0" cy="696626"/>
          </a:xfrm>
          <a:prstGeom prst="lin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TextBox 90"/>
          <p:cNvSpPr txBox="1"/>
          <p:nvPr/>
        </p:nvSpPr>
        <p:spPr>
          <a:xfrm>
            <a:off x="1876081" y="3845727"/>
            <a:ext cx="782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en-GB" sz="12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>
            <a:stCxn id="16" idx="2"/>
          </p:cNvCxnSpPr>
          <p:nvPr/>
        </p:nvCxnSpPr>
        <p:spPr>
          <a:xfrm flipH="1" flipV="1">
            <a:off x="1120762" y="2846830"/>
            <a:ext cx="1146698" cy="276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6" idx="2"/>
          </p:cNvCxnSpPr>
          <p:nvPr/>
        </p:nvCxnSpPr>
        <p:spPr>
          <a:xfrm flipV="1">
            <a:off x="2267460" y="2839310"/>
            <a:ext cx="1621461" cy="284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 flipV="1">
            <a:off x="836429" y="2842594"/>
            <a:ext cx="560735" cy="2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1387791" y="2853635"/>
            <a:ext cx="2253241" cy="28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42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67365" y="1055035"/>
            <a:ext cx="338554" cy="40011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5352" y="77822"/>
            <a:ext cx="4166934" cy="4240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D_APP</a:t>
            </a:r>
            <a:endParaRPr lang="en-GB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352" y="501836"/>
            <a:ext cx="4166934" cy="10916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i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1823" y="621780"/>
            <a:ext cx="646305" cy="4240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DAPP</a:t>
            </a:r>
            <a:endParaRPr lang="en-GB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335780" y="614522"/>
            <a:ext cx="646305" cy="4240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endParaRPr lang="en-GB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Connector 17"/>
          <p:cNvCxnSpPr>
            <a:stCxn id="67" idx="3"/>
            <a:endCxn id="68" idx="1"/>
          </p:cNvCxnSpPr>
          <p:nvPr/>
        </p:nvCxnSpPr>
        <p:spPr>
          <a:xfrm flipV="1">
            <a:off x="1178128" y="827178"/>
            <a:ext cx="640676" cy="6609"/>
          </a:xfrm>
          <a:prstGeom prst="line">
            <a:avLst/>
          </a:prstGeom>
          <a:noFill/>
          <a:ln w="254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Straight Connector 71"/>
          <p:cNvCxnSpPr>
            <a:stCxn id="68" idx="3"/>
            <a:endCxn id="69" idx="1"/>
          </p:cNvCxnSpPr>
          <p:nvPr/>
        </p:nvCxnSpPr>
        <p:spPr>
          <a:xfrm flipV="1">
            <a:off x="2695105" y="826529"/>
            <a:ext cx="640675" cy="649"/>
          </a:xfrm>
          <a:prstGeom prst="line">
            <a:avLst/>
          </a:prstGeom>
          <a:noFill/>
          <a:ln w="254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27787" y="1042164"/>
            <a:ext cx="0" cy="274629"/>
          </a:xfrm>
          <a:prstGeom prst="lin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013537" y="1042164"/>
            <a:ext cx="0" cy="274629"/>
          </a:xfrm>
          <a:prstGeom prst="lin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526091" y="1042164"/>
            <a:ext cx="0" cy="274629"/>
          </a:xfrm>
          <a:prstGeom prst="lin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780280" y="1042164"/>
            <a:ext cx="0" cy="274629"/>
          </a:xfrm>
          <a:prstGeom prst="lin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9" name="TextBox 78"/>
          <p:cNvSpPr txBox="1"/>
          <p:nvPr/>
        </p:nvSpPr>
        <p:spPr>
          <a:xfrm>
            <a:off x="918099" y="1064180"/>
            <a:ext cx="338554" cy="40011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241759" y="1028359"/>
            <a:ext cx="338554" cy="40011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676609" y="1077734"/>
            <a:ext cx="338554" cy="24622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2" name="Elbow Connector 81"/>
          <p:cNvCxnSpPr/>
          <p:nvPr/>
        </p:nvCxnSpPr>
        <p:spPr>
          <a:xfrm rot="5400000">
            <a:off x="726614" y="1655136"/>
            <a:ext cx="622300" cy="482771"/>
          </a:xfrm>
          <a:prstGeom prst="bentConnector3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TextBox 85"/>
          <p:cNvSpPr txBox="1"/>
          <p:nvPr/>
        </p:nvSpPr>
        <p:spPr>
          <a:xfrm>
            <a:off x="485643" y="1769533"/>
            <a:ext cx="369332" cy="48869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1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endParaRPr lang="en-GB" sz="12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818804" y="700976"/>
            <a:ext cx="876301" cy="511417"/>
            <a:chOff x="2626519" y="2339654"/>
            <a:chExt cx="876301" cy="511417"/>
          </a:xfrm>
        </p:grpSpPr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2626519" y="2339654"/>
              <a:ext cx="876301" cy="25240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8" name="Rectangle 87"/>
            <p:cNvSpPr>
              <a:spLocks noChangeAspect="1"/>
            </p:cNvSpPr>
            <p:nvPr/>
          </p:nvSpPr>
          <p:spPr>
            <a:xfrm>
              <a:off x="2626519" y="2598667"/>
              <a:ext cx="876300" cy="25240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fr-FR" sz="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eriod</a:t>
              </a:r>
              <a:r>
                <a:rPr lang="fr-FR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fr-FR" sz="600" i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_default</a:t>
              </a:r>
              <a:endParaRPr lang="en-GB" sz="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3582108" y="1591073"/>
            <a:ext cx="369332" cy="67385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12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endParaRPr lang="en-GB" sz="12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>
            <a:stCxn id="16" idx="2"/>
          </p:cNvCxnSpPr>
          <p:nvPr/>
        </p:nvCxnSpPr>
        <p:spPr>
          <a:xfrm flipH="1" flipV="1">
            <a:off x="1012121" y="1316794"/>
            <a:ext cx="1146698" cy="276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3163181" y="1309274"/>
            <a:ext cx="617099" cy="287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 flipV="1">
            <a:off x="727788" y="1312558"/>
            <a:ext cx="560735" cy="2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1279150" y="1323599"/>
            <a:ext cx="2253241" cy="28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6200000" flipV="1">
            <a:off x="3093417" y="1660191"/>
            <a:ext cx="622300" cy="482771"/>
          </a:xfrm>
          <a:prstGeom prst="bentConnector3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391908" y="2207672"/>
            <a:ext cx="808939" cy="3816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fr-FR" sz="1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endParaRPr lang="en-GB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224983" y="2227143"/>
            <a:ext cx="877117" cy="3816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t:State</a:t>
            </a:r>
            <a:endParaRPr lang="en-GB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Elbow Connector 41"/>
          <p:cNvCxnSpPr/>
          <p:nvPr/>
        </p:nvCxnSpPr>
        <p:spPr>
          <a:xfrm rot="16200000" flipV="1">
            <a:off x="2077700" y="1663260"/>
            <a:ext cx="622300" cy="482771"/>
          </a:xfrm>
          <a:prstGeom prst="bentConnector3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Rectangle 42"/>
          <p:cNvSpPr/>
          <p:nvPr/>
        </p:nvSpPr>
        <p:spPr>
          <a:xfrm>
            <a:off x="2158820" y="2230212"/>
            <a:ext cx="859386" cy="3816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f:State</a:t>
            </a:r>
            <a:endParaRPr lang="en-GB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45206" y="1676953"/>
            <a:ext cx="369332" cy="67385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12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endParaRPr lang="en-GB" sz="12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82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38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>Université de Namur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Moussa Amrani</dc:creator>
  <cp:lastModifiedBy>Moussa Amrani</cp:lastModifiedBy>
  <cp:revision>134</cp:revision>
  <dcterms:created xsi:type="dcterms:W3CDTF">2022-03-31T15:12:07Z</dcterms:created>
  <dcterms:modified xsi:type="dcterms:W3CDTF">2022-07-19T16:09:03Z</dcterms:modified>
</cp:coreProperties>
</file>