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10" y="82973"/>
            <a:ext cx="600182" cy="3915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77001" y="1753524"/>
            <a:ext cx="1492862" cy="536179"/>
            <a:chOff x="1238249" y="1120272"/>
            <a:chExt cx="1057277" cy="536179"/>
          </a:xfrm>
        </p:grpSpPr>
        <p:sp>
          <p:nvSpPr>
            <p:cNvPr id="7" name="Rectangle 6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Place</a:t>
              </a:r>
              <a:endPara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8249" y="1396497"/>
              <a:ext cx="1057276" cy="259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marking</a:t>
              </a:r>
              <a:r>
                <a:rPr lang="fr-FR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fr-FR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67257" y="694507"/>
            <a:ext cx="610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Elbow Connector 40"/>
          <p:cNvCxnSpPr>
            <a:stCxn id="5" idx="3"/>
            <a:endCxn id="49" idx="0"/>
          </p:cNvCxnSpPr>
          <p:nvPr/>
        </p:nvCxnSpPr>
        <p:spPr>
          <a:xfrm>
            <a:off x="671592" y="278756"/>
            <a:ext cx="1271465" cy="552471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48467" y="64904"/>
            <a:ext cx="564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 rot="2700000">
            <a:off x="694467" y="228947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95087" y="1753523"/>
            <a:ext cx="1411740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Elbow Connector 47"/>
          <p:cNvCxnSpPr>
            <a:stCxn id="5" idx="3"/>
            <a:endCxn id="50" idx="0"/>
          </p:cNvCxnSpPr>
          <p:nvPr/>
        </p:nvCxnSpPr>
        <p:spPr>
          <a:xfrm>
            <a:off x="671592" y="278756"/>
            <a:ext cx="3815637" cy="552471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4014060" y="441896"/>
            <a:ext cx="516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690100" y="899014"/>
            <a:ext cx="1296000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90099" y="1238139"/>
            <a:ext cx="1296000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TextBox 183"/>
          <p:cNvSpPr txBox="1"/>
          <p:nvPr/>
        </p:nvSpPr>
        <p:spPr>
          <a:xfrm>
            <a:off x="2657980" y="1017016"/>
            <a:ext cx="595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0433" y="831227"/>
            <a:ext cx="1465247" cy="466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</a:t>
            </a:r>
          </a:p>
          <a:p>
            <a:pPr algn="ctr"/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75271" y="831227"/>
            <a:ext cx="1023916" cy="4793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3055" y="446713"/>
            <a:ext cx="60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7" idx="0"/>
            <a:endCxn id="49" idx="2"/>
          </p:cNvCxnSpPr>
          <p:nvPr/>
        </p:nvCxnSpPr>
        <p:spPr>
          <a:xfrm rot="16200000" flipV="1">
            <a:off x="2155265" y="1085356"/>
            <a:ext cx="455960" cy="880376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Elbow Connector 20"/>
          <p:cNvCxnSpPr>
            <a:stCxn id="46" idx="0"/>
            <a:endCxn id="49" idx="2"/>
          </p:cNvCxnSpPr>
          <p:nvPr/>
        </p:nvCxnSpPr>
        <p:spPr>
          <a:xfrm rot="5400000" flipH="1" flipV="1">
            <a:off x="1194028" y="1004494"/>
            <a:ext cx="455959" cy="1042100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Isosceles Triangle 57"/>
          <p:cNvSpPr/>
          <p:nvPr/>
        </p:nvSpPr>
        <p:spPr>
          <a:xfrm>
            <a:off x="1880456" y="1318924"/>
            <a:ext cx="125198" cy="13774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28855" y="2408221"/>
            <a:ext cx="504000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61727" y="2914012"/>
            <a:ext cx="439230" cy="42551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8975" y="2519616"/>
            <a:ext cx="81481" cy="534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898869" y="2573937"/>
            <a:ext cx="439230" cy="42551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803813" y="3199766"/>
            <a:ext cx="81481" cy="534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903707" y="3254087"/>
            <a:ext cx="439230" cy="42551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083777" y="2859690"/>
            <a:ext cx="81481" cy="534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 flipV="1">
            <a:off x="900957" y="2786694"/>
            <a:ext cx="898018" cy="340075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4" idx="6"/>
            <a:endCxn id="30" idx="1"/>
          </p:cNvCxnSpPr>
          <p:nvPr/>
        </p:nvCxnSpPr>
        <p:spPr>
          <a:xfrm>
            <a:off x="900957" y="3126769"/>
            <a:ext cx="902856" cy="340075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6" idx="3"/>
            <a:endCxn id="28" idx="2"/>
          </p:cNvCxnSpPr>
          <p:nvPr/>
        </p:nvCxnSpPr>
        <p:spPr>
          <a:xfrm>
            <a:off x="1880456" y="2786694"/>
            <a:ext cx="101841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/>
          <p:cNvCxnSpPr>
            <a:stCxn id="30" idx="3"/>
            <a:endCxn id="31" idx="2"/>
          </p:cNvCxnSpPr>
          <p:nvPr/>
        </p:nvCxnSpPr>
        <p:spPr>
          <a:xfrm>
            <a:off x="1885294" y="3466844"/>
            <a:ext cx="101841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8" idx="6"/>
            <a:endCxn id="32" idx="1"/>
          </p:cNvCxnSpPr>
          <p:nvPr/>
        </p:nvCxnSpPr>
        <p:spPr>
          <a:xfrm>
            <a:off x="3338099" y="2786694"/>
            <a:ext cx="745678" cy="340074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>
            <a:stCxn id="31" idx="6"/>
            <a:endCxn id="32" idx="1"/>
          </p:cNvCxnSpPr>
          <p:nvPr/>
        </p:nvCxnSpPr>
        <p:spPr>
          <a:xfrm flipV="1">
            <a:off x="3342937" y="3126768"/>
            <a:ext cx="740840" cy="34007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Elbow Connector 32"/>
          <p:cNvCxnSpPr>
            <a:stCxn id="32" idx="3"/>
            <a:endCxn id="4" idx="4"/>
          </p:cNvCxnSpPr>
          <p:nvPr/>
        </p:nvCxnSpPr>
        <p:spPr>
          <a:xfrm flipH="1">
            <a:off x="681342" y="3126768"/>
            <a:ext cx="3483916" cy="212757"/>
          </a:xfrm>
          <a:prstGeom prst="bentConnector4">
            <a:avLst>
              <a:gd name="adj1" fmla="val -6562"/>
              <a:gd name="adj2" fmla="val 339360"/>
            </a:avLst>
          </a:pr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Oval 37"/>
          <p:cNvSpPr/>
          <p:nvPr/>
        </p:nvSpPr>
        <p:spPr>
          <a:xfrm>
            <a:off x="617968" y="2999258"/>
            <a:ext cx="126748" cy="127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17968" y="3152557"/>
            <a:ext cx="126748" cy="127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3059948" y="3403183"/>
            <a:ext cx="126748" cy="127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115</cp:revision>
  <dcterms:created xsi:type="dcterms:W3CDTF">2022-03-31T15:12:07Z</dcterms:created>
  <dcterms:modified xsi:type="dcterms:W3CDTF">2022-07-21T09:58:42Z</dcterms:modified>
</cp:coreProperties>
</file>