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8" r:id="rId2"/>
  </p:sldIdLst>
  <p:sldSz cx="2879725" cy="1119188"/>
  <p:notesSz cx="6858000" cy="9144000"/>
  <p:defaultTextStyle>
    <a:defPPr>
      <a:defRPr lang="en-US"/>
    </a:defPPr>
    <a:lvl1pPr marL="0" algn="l" defTabSz="424557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1pPr>
    <a:lvl2pPr marL="212278" algn="l" defTabSz="424557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2pPr>
    <a:lvl3pPr marL="424557" algn="l" defTabSz="424557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3pPr>
    <a:lvl4pPr marL="636835" algn="l" defTabSz="424557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4pPr>
    <a:lvl5pPr marL="849113" algn="l" defTabSz="424557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5pPr>
    <a:lvl6pPr marL="1061391" algn="l" defTabSz="424557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6pPr>
    <a:lvl7pPr marL="1273670" algn="l" defTabSz="424557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7pPr>
    <a:lvl8pPr marL="1485948" algn="l" defTabSz="424557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8pPr>
    <a:lvl9pPr marL="1698226" algn="l" defTabSz="424557" rtl="0" eaLnBrk="1" latinLnBrk="0" hangingPunct="1">
      <a:defRPr sz="83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3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437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966" y="183164"/>
            <a:ext cx="2159794" cy="389643"/>
          </a:xfrm>
        </p:spPr>
        <p:txBody>
          <a:bodyPr anchor="b"/>
          <a:lstStyle>
            <a:lvl1pPr algn="ctr">
              <a:defRPr sz="97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587833"/>
            <a:ext cx="2159794" cy="270211"/>
          </a:xfrm>
        </p:spPr>
        <p:txBody>
          <a:bodyPr/>
          <a:lstStyle>
            <a:lvl1pPr marL="0" indent="0" algn="ctr">
              <a:buNone/>
              <a:defRPr sz="392"/>
            </a:lvl1pPr>
            <a:lvl2pPr marL="74615" indent="0" algn="ctr">
              <a:buNone/>
              <a:defRPr sz="326"/>
            </a:lvl2pPr>
            <a:lvl3pPr marL="149230" indent="0" algn="ctr">
              <a:buNone/>
              <a:defRPr sz="294"/>
            </a:lvl3pPr>
            <a:lvl4pPr marL="223845" indent="0" algn="ctr">
              <a:buNone/>
              <a:defRPr sz="261"/>
            </a:lvl4pPr>
            <a:lvl5pPr marL="298460" indent="0" algn="ctr">
              <a:buNone/>
              <a:defRPr sz="261"/>
            </a:lvl5pPr>
            <a:lvl6pPr marL="373075" indent="0" algn="ctr">
              <a:buNone/>
              <a:defRPr sz="261"/>
            </a:lvl6pPr>
            <a:lvl7pPr marL="447690" indent="0" algn="ctr">
              <a:buNone/>
              <a:defRPr sz="261"/>
            </a:lvl7pPr>
            <a:lvl8pPr marL="522305" indent="0" algn="ctr">
              <a:buNone/>
              <a:defRPr sz="261"/>
            </a:lvl8pPr>
            <a:lvl9pPr marL="596920" indent="0" algn="ctr">
              <a:buNone/>
              <a:defRPr sz="261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4635"/>
            <a:fld id="{5367A948-FB73-48FD-9593-4A1D836DD6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14635"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463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4635"/>
            <a:fld id="{8E172ABA-A128-4272-843F-0F66BFF8CB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14635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81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4635"/>
            <a:fld id="{5367A948-FB73-48FD-9593-4A1D836DD6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14635"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463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4635"/>
            <a:fld id="{8E172ABA-A128-4272-843F-0F66BFF8CB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14635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56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59586"/>
            <a:ext cx="620941" cy="94846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59586"/>
            <a:ext cx="1826826" cy="94846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4635"/>
            <a:fld id="{5367A948-FB73-48FD-9593-4A1D836DD6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14635"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463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4635"/>
            <a:fld id="{8E172ABA-A128-4272-843F-0F66BFF8CB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14635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27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4635"/>
            <a:fld id="{5367A948-FB73-48FD-9593-4A1D836DD6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14635"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463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4635"/>
            <a:fld id="{8E172ABA-A128-4272-843F-0F66BFF8CB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14635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2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279020"/>
            <a:ext cx="2483763" cy="465551"/>
          </a:xfrm>
        </p:spPr>
        <p:txBody>
          <a:bodyPr anchor="b"/>
          <a:lstStyle>
            <a:lvl1pPr>
              <a:defRPr sz="979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748975"/>
            <a:ext cx="2483763" cy="244822"/>
          </a:xfrm>
        </p:spPr>
        <p:txBody>
          <a:bodyPr/>
          <a:lstStyle>
            <a:lvl1pPr marL="0" indent="0">
              <a:buNone/>
              <a:defRPr sz="392">
                <a:solidFill>
                  <a:schemeClr val="tx1">
                    <a:tint val="75000"/>
                  </a:schemeClr>
                </a:solidFill>
              </a:defRPr>
            </a:lvl1pPr>
            <a:lvl2pPr marL="74615" indent="0">
              <a:buNone/>
              <a:defRPr sz="326">
                <a:solidFill>
                  <a:schemeClr val="tx1">
                    <a:tint val="75000"/>
                  </a:schemeClr>
                </a:solidFill>
              </a:defRPr>
            </a:lvl2pPr>
            <a:lvl3pPr marL="149230" indent="0">
              <a:buNone/>
              <a:defRPr sz="294">
                <a:solidFill>
                  <a:schemeClr val="tx1">
                    <a:tint val="75000"/>
                  </a:schemeClr>
                </a:solidFill>
              </a:defRPr>
            </a:lvl3pPr>
            <a:lvl4pPr marL="223845" indent="0">
              <a:buNone/>
              <a:defRPr sz="261">
                <a:solidFill>
                  <a:schemeClr val="tx1">
                    <a:tint val="75000"/>
                  </a:schemeClr>
                </a:solidFill>
              </a:defRPr>
            </a:lvl4pPr>
            <a:lvl5pPr marL="298460" indent="0">
              <a:buNone/>
              <a:defRPr sz="261">
                <a:solidFill>
                  <a:schemeClr val="tx1">
                    <a:tint val="75000"/>
                  </a:schemeClr>
                </a:solidFill>
              </a:defRPr>
            </a:lvl5pPr>
            <a:lvl6pPr marL="373075" indent="0">
              <a:buNone/>
              <a:defRPr sz="261">
                <a:solidFill>
                  <a:schemeClr val="tx1">
                    <a:tint val="75000"/>
                  </a:schemeClr>
                </a:solidFill>
              </a:defRPr>
            </a:lvl6pPr>
            <a:lvl7pPr marL="447690" indent="0">
              <a:buNone/>
              <a:defRPr sz="261">
                <a:solidFill>
                  <a:schemeClr val="tx1">
                    <a:tint val="75000"/>
                  </a:schemeClr>
                </a:solidFill>
              </a:defRPr>
            </a:lvl7pPr>
            <a:lvl8pPr marL="522305" indent="0">
              <a:buNone/>
              <a:defRPr sz="261">
                <a:solidFill>
                  <a:schemeClr val="tx1">
                    <a:tint val="75000"/>
                  </a:schemeClr>
                </a:solidFill>
              </a:defRPr>
            </a:lvl8pPr>
            <a:lvl9pPr marL="596920" indent="0">
              <a:buNone/>
              <a:defRPr sz="2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4635"/>
            <a:fld id="{5367A948-FB73-48FD-9593-4A1D836DD6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14635"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463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4635"/>
            <a:fld id="{8E172ABA-A128-4272-843F-0F66BFF8CB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14635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2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297932"/>
            <a:ext cx="1223883" cy="71011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297932"/>
            <a:ext cx="1223883" cy="71011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4635"/>
            <a:fld id="{5367A948-FB73-48FD-9593-4A1D836DD6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14635"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463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4635"/>
            <a:fld id="{8E172ABA-A128-4272-843F-0F66BFF8CB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14635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43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59586"/>
            <a:ext cx="2483763" cy="2163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6" y="274357"/>
            <a:ext cx="1218259" cy="134458"/>
          </a:xfrm>
        </p:spPr>
        <p:txBody>
          <a:bodyPr anchor="b"/>
          <a:lstStyle>
            <a:lvl1pPr marL="0" indent="0">
              <a:buNone/>
              <a:defRPr sz="392" b="1"/>
            </a:lvl1pPr>
            <a:lvl2pPr marL="74615" indent="0">
              <a:buNone/>
              <a:defRPr sz="326" b="1"/>
            </a:lvl2pPr>
            <a:lvl3pPr marL="149230" indent="0">
              <a:buNone/>
              <a:defRPr sz="294" b="1"/>
            </a:lvl3pPr>
            <a:lvl4pPr marL="223845" indent="0">
              <a:buNone/>
              <a:defRPr sz="261" b="1"/>
            </a:lvl4pPr>
            <a:lvl5pPr marL="298460" indent="0">
              <a:buNone/>
              <a:defRPr sz="261" b="1"/>
            </a:lvl5pPr>
            <a:lvl6pPr marL="373075" indent="0">
              <a:buNone/>
              <a:defRPr sz="261" b="1"/>
            </a:lvl6pPr>
            <a:lvl7pPr marL="447690" indent="0">
              <a:buNone/>
              <a:defRPr sz="261" b="1"/>
            </a:lvl7pPr>
            <a:lvl8pPr marL="522305" indent="0">
              <a:buNone/>
              <a:defRPr sz="261" b="1"/>
            </a:lvl8pPr>
            <a:lvl9pPr marL="596920" indent="0">
              <a:buNone/>
              <a:defRPr sz="261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6" y="408814"/>
            <a:ext cx="1218259" cy="60130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274357"/>
            <a:ext cx="1224258" cy="134458"/>
          </a:xfrm>
        </p:spPr>
        <p:txBody>
          <a:bodyPr anchor="b"/>
          <a:lstStyle>
            <a:lvl1pPr marL="0" indent="0">
              <a:buNone/>
              <a:defRPr sz="392" b="1"/>
            </a:lvl1pPr>
            <a:lvl2pPr marL="74615" indent="0">
              <a:buNone/>
              <a:defRPr sz="326" b="1"/>
            </a:lvl2pPr>
            <a:lvl3pPr marL="149230" indent="0">
              <a:buNone/>
              <a:defRPr sz="294" b="1"/>
            </a:lvl3pPr>
            <a:lvl4pPr marL="223845" indent="0">
              <a:buNone/>
              <a:defRPr sz="261" b="1"/>
            </a:lvl4pPr>
            <a:lvl5pPr marL="298460" indent="0">
              <a:buNone/>
              <a:defRPr sz="261" b="1"/>
            </a:lvl5pPr>
            <a:lvl6pPr marL="373075" indent="0">
              <a:buNone/>
              <a:defRPr sz="261" b="1"/>
            </a:lvl6pPr>
            <a:lvl7pPr marL="447690" indent="0">
              <a:buNone/>
              <a:defRPr sz="261" b="1"/>
            </a:lvl7pPr>
            <a:lvl8pPr marL="522305" indent="0">
              <a:buNone/>
              <a:defRPr sz="261" b="1"/>
            </a:lvl8pPr>
            <a:lvl9pPr marL="596920" indent="0">
              <a:buNone/>
              <a:defRPr sz="261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408814"/>
            <a:ext cx="1224258" cy="60130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4635"/>
            <a:fld id="{5367A948-FB73-48FD-9593-4A1D836DD6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14635"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463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4635"/>
            <a:fld id="{8E172ABA-A128-4272-843F-0F66BFF8CB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14635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70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4635"/>
            <a:fld id="{5367A948-FB73-48FD-9593-4A1D836DD6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14635"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463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4635"/>
            <a:fld id="{8E172ABA-A128-4272-843F-0F66BFF8CB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14635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22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4635"/>
            <a:fld id="{5367A948-FB73-48FD-9593-4A1D836DD6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14635"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463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4635"/>
            <a:fld id="{8E172ABA-A128-4272-843F-0F66BFF8CB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14635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84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74612"/>
            <a:ext cx="928786" cy="261144"/>
          </a:xfrm>
        </p:spPr>
        <p:txBody>
          <a:bodyPr anchor="b"/>
          <a:lstStyle>
            <a:lvl1pPr>
              <a:defRPr sz="52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161142"/>
            <a:ext cx="1457861" cy="795349"/>
          </a:xfrm>
        </p:spPr>
        <p:txBody>
          <a:bodyPr/>
          <a:lstStyle>
            <a:lvl1pPr>
              <a:defRPr sz="522"/>
            </a:lvl1pPr>
            <a:lvl2pPr>
              <a:defRPr sz="457"/>
            </a:lvl2pPr>
            <a:lvl3pPr>
              <a:defRPr sz="392"/>
            </a:lvl3pPr>
            <a:lvl4pPr>
              <a:defRPr sz="326"/>
            </a:lvl4pPr>
            <a:lvl5pPr>
              <a:defRPr sz="326"/>
            </a:lvl5pPr>
            <a:lvl6pPr>
              <a:defRPr sz="326"/>
            </a:lvl6pPr>
            <a:lvl7pPr>
              <a:defRPr sz="326"/>
            </a:lvl7pPr>
            <a:lvl8pPr>
              <a:defRPr sz="326"/>
            </a:lvl8pPr>
            <a:lvl9pPr>
              <a:defRPr sz="326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335757"/>
            <a:ext cx="928786" cy="622030"/>
          </a:xfrm>
        </p:spPr>
        <p:txBody>
          <a:bodyPr/>
          <a:lstStyle>
            <a:lvl1pPr marL="0" indent="0">
              <a:buNone/>
              <a:defRPr sz="261"/>
            </a:lvl1pPr>
            <a:lvl2pPr marL="74615" indent="0">
              <a:buNone/>
              <a:defRPr sz="228"/>
            </a:lvl2pPr>
            <a:lvl3pPr marL="149230" indent="0">
              <a:buNone/>
              <a:defRPr sz="196"/>
            </a:lvl3pPr>
            <a:lvl4pPr marL="223845" indent="0">
              <a:buNone/>
              <a:defRPr sz="163"/>
            </a:lvl4pPr>
            <a:lvl5pPr marL="298460" indent="0">
              <a:buNone/>
              <a:defRPr sz="163"/>
            </a:lvl5pPr>
            <a:lvl6pPr marL="373075" indent="0">
              <a:buNone/>
              <a:defRPr sz="163"/>
            </a:lvl6pPr>
            <a:lvl7pPr marL="447690" indent="0">
              <a:buNone/>
              <a:defRPr sz="163"/>
            </a:lvl7pPr>
            <a:lvl8pPr marL="522305" indent="0">
              <a:buNone/>
              <a:defRPr sz="163"/>
            </a:lvl8pPr>
            <a:lvl9pPr marL="596920" indent="0">
              <a:buNone/>
              <a:defRPr sz="16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4635"/>
            <a:fld id="{5367A948-FB73-48FD-9593-4A1D836DD6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14635"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463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4635"/>
            <a:fld id="{8E172ABA-A128-4272-843F-0F66BFF8CB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14635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508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74612"/>
            <a:ext cx="928786" cy="261144"/>
          </a:xfrm>
        </p:spPr>
        <p:txBody>
          <a:bodyPr anchor="b"/>
          <a:lstStyle>
            <a:lvl1pPr>
              <a:defRPr sz="522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161142"/>
            <a:ext cx="1457861" cy="795349"/>
          </a:xfrm>
        </p:spPr>
        <p:txBody>
          <a:bodyPr anchor="t"/>
          <a:lstStyle>
            <a:lvl1pPr marL="0" indent="0">
              <a:buNone/>
              <a:defRPr sz="522"/>
            </a:lvl1pPr>
            <a:lvl2pPr marL="74615" indent="0">
              <a:buNone/>
              <a:defRPr sz="457"/>
            </a:lvl2pPr>
            <a:lvl3pPr marL="149230" indent="0">
              <a:buNone/>
              <a:defRPr sz="392"/>
            </a:lvl3pPr>
            <a:lvl4pPr marL="223845" indent="0">
              <a:buNone/>
              <a:defRPr sz="326"/>
            </a:lvl4pPr>
            <a:lvl5pPr marL="298460" indent="0">
              <a:buNone/>
              <a:defRPr sz="326"/>
            </a:lvl5pPr>
            <a:lvl6pPr marL="373075" indent="0">
              <a:buNone/>
              <a:defRPr sz="326"/>
            </a:lvl6pPr>
            <a:lvl7pPr marL="447690" indent="0">
              <a:buNone/>
              <a:defRPr sz="326"/>
            </a:lvl7pPr>
            <a:lvl8pPr marL="522305" indent="0">
              <a:buNone/>
              <a:defRPr sz="326"/>
            </a:lvl8pPr>
            <a:lvl9pPr marL="596920" indent="0">
              <a:buNone/>
              <a:defRPr sz="326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335757"/>
            <a:ext cx="928786" cy="622030"/>
          </a:xfrm>
        </p:spPr>
        <p:txBody>
          <a:bodyPr/>
          <a:lstStyle>
            <a:lvl1pPr marL="0" indent="0">
              <a:buNone/>
              <a:defRPr sz="261"/>
            </a:lvl1pPr>
            <a:lvl2pPr marL="74615" indent="0">
              <a:buNone/>
              <a:defRPr sz="228"/>
            </a:lvl2pPr>
            <a:lvl3pPr marL="149230" indent="0">
              <a:buNone/>
              <a:defRPr sz="196"/>
            </a:lvl3pPr>
            <a:lvl4pPr marL="223845" indent="0">
              <a:buNone/>
              <a:defRPr sz="163"/>
            </a:lvl4pPr>
            <a:lvl5pPr marL="298460" indent="0">
              <a:buNone/>
              <a:defRPr sz="163"/>
            </a:lvl5pPr>
            <a:lvl6pPr marL="373075" indent="0">
              <a:buNone/>
              <a:defRPr sz="163"/>
            </a:lvl6pPr>
            <a:lvl7pPr marL="447690" indent="0">
              <a:buNone/>
              <a:defRPr sz="163"/>
            </a:lvl7pPr>
            <a:lvl8pPr marL="522305" indent="0">
              <a:buNone/>
              <a:defRPr sz="163"/>
            </a:lvl8pPr>
            <a:lvl9pPr marL="596920" indent="0">
              <a:buNone/>
              <a:defRPr sz="16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4635"/>
            <a:fld id="{5367A948-FB73-48FD-9593-4A1D836DD6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14635"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463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4635"/>
            <a:fld id="{8E172ABA-A128-4272-843F-0F66BFF8CB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14635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0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59586"/>
            <a:ext cx="2483763" cy="216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297932"/>
            <a:ext cx="2483763" cy="710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1037322"/>
            <a:ext cx="647938" cy="59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635"/>
            <a:fld id="{5367A948-FB73-48FD-9593-4A1D836DD6C1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14635"/>
              <a:t>4/25/2022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1037322"/>
            <a:ext cx="971907" cy="59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63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1037322"/>
            <a:ext cx="647938" cy="59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635"/>
            <a:fld id="{8E172ABA-A128-4272-843F-0F66BFF8CB2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14635"/>
              <a:t>‹N°›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32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149230" rtl="0" eaLnBrk="1" latinLnBrk="0" hangingPunct="1">
        <a:lnSpc>
          <a:spcPct val="90000"/>
        </a:lnSpc>
        <a:spcBef>
          <a:spcPct val="0"/>
        </a:spcBef>
        <a:buNone/>
        <a:defRPr sz="7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08" indent="-37308" algn="l" defTabSz="149230" rtl="0" eaLnBrk="1" latinLnBrk="0" hangingPunct="1">
        <a:lnSpc>
          <a:spcPct val="90000"/>
        </a:lnSpc>
        <a:spcBef>
          <a:spcPts val="163"/>
        </a:spcBef>
        <a:buFont typeface="Arial" panose="020B0604020202020204" pitchFamily="34" charset="0"/>
        <a:buChar char="•"/>
        <a:defRPr sz="457" kern="1200">
          <a:solidFill>
            <a:schemeClr val="tx1"/>
          </a:solidFill>
          <a:latin typeface="+mn-lt"/>
          <a:ea typeface="+mn-ea"/>
          <a:cs typeface="+mn-cs"/>
        </a:defRPr>
      </a:lvl1pPr>
      <a:lvl2pPr marL="111923" indent="-37308" algn="l" defTabSz="149230" rtl="0" eaLnBrk="1" latinLnBrk="0" hangingPunct="1">
        <a:lnSpc>
          <a:spcPct val="90000"/>
        </a:lnSpc>
        <a:spcBef>
          <a:spcPts val="82"/>
        </a:spcBef>
        <a:buFont typeface="Arial" panose="020B0604020202020204" pitchFamily="34" charset="0"/>
        <a:buChar char="•"/>
        <a:defRPr sz="392" kern="1200">
          <a:solidFill>
            <a:schemeClr val="tx1"/>
          </a:solidFill>
          <a:latin typeface="+mn-lt"/>
          <a:ea typeface="+mn-ea"/>
          <a:cs typeface="+mn-cs"/>
        </a:defRPr>
      </a:lvl2pPr>
      <a:lvl3pPr marL="186538" indent="-37308" algn="l" defTabSz="149230" rtl="0" eaLnBrk="1" latinLnBrk="0" hangingPunct="1">
        <a:lnSpc>
          <a:spcPct val="90000"/>
        </a:lnSpc>
        <a:spcBef>
          <a:spcPts val="82"/>
        </a:spcBef>
        <a:buFont typeface="Arial" panose="020B0604020202020204" pitchFamily="34" charset="0"/>
        <a:buChar char="•"/>
        <a:defRPr sz="326" kern="1200">
          <a:solidFill>
            <a:schemeClr val="tx1"/>
          </a:solidFill>
          <a:latin typeface="+mn-lt"/>
          <a:ea typeface="+mn-ea"/>
          <a:cs typeface="+mn-cs"/>
        </a:defRPr>
      </a:lvl3pPr>
      <a:lvl4pPr marL="261153" indent="-37308" algn="l" defTabSz="149230" rtl="0" eaLnBrk="1" latinLnBrk="0" hangingPunct="1">
        <a:lnSpc>
          <a:spcPct val="90000"/>
        </a:lnSpc>
        <a:spcBef>
          <a:spcPts val="82"/>
        </a:spcBef>
        <a:buFont typeface="Arial" panose="020B0604020202020204" pitchFamily="34" charset="0"/>
        <a:buChar char="•"/>
        <a:defRPr sz="294" kern="1200">
          <a:solidFill>
            <a:schemeClr val="tx1"/>
          </a:solidFill>
          <a:latin typeface="+mn-lt"/>
          <a:ea typeface="+mn-ea"/>
          <a:cs typeface="+mn-cs"/>
        </a:defRPr>
      </a:lvl4pPr>
      <a:lvl5pPr marL="335768" indent="-37308" algn="l" defTabSz="149230" rtl="0" eaLnBrk="1" latinLnBrk="0" hangingPunct="1">
        <a:lnSpc>
          <a:spcPct val="90000"/>
        </a:lnSpc>
        <a:spcBef>
          <a:spcPts val="82"/>
        </a:spcBef>
        <a:buFont typeface="Arial" panose="020B0604020202020204" pitchFamily="34" charset="0"/>
        <a:buChar char="•"/>
        <a:defRPr sz="294" kern="1200">
          <a:solidFill>
            <a:schemeClr val="tx1"/>
          </a:solidFill>
          <a:latin typeface="+mn-lt"/>
          <a:ea typeface="+mn-ea"/>
          <a:cs typeface="+mn-cs"/>
        </a:defRPr>
      </a:lvl5pPr>
      <a:lvl6pPr marL="410383" indent="-37308" algn="l" defTabSz="149230" rtl="0" eaLnBrk="1" latinLnBrk="0" hangingPunct="1">
        <a:lnSpc>
          <a:spcPct val="90000"/>
        </a:lnSpc>
        <a:spcBef>
          <a:spcPts val="82"/>
        </a:spcBef>
        <a:buFont typeface="Arial" panose="020B0604020202020204" pitchFamily="34" charset="0"/>
        <a:buChar char="•"/>
        <a:defRPr sz="294" kern="1200">
          <a:solidFill>
            <a:schemeClr val="tx1"/>
          </a:solidFill>
          <a:latin typeface="+mn-lt"/>
          <a:ea typeface="+mn-ea"/>
          <a:cs typeface="+mn-cs"/>
        </a:defRPr>
      </a:lvl6pPr>
      <a:lvl7pPr marL="484998" indent="-37308" algn="l" defTabSz="149230" rtl="0" eaLnBrk="1" latinLnBrk="0" hangingPunct="1">
        <a:lnSpc>
          <a:spcPct val="90000"/>
        </a:lnSpc>
        <a:spcBef>
          <a:spcPts val="82"/>
        </a:spcBef>
        <a:buFont typeface="Arial" panose="020B0604020202020204" pitchFamily="34" charset="0"/>
        <a:buChar char="•"/>
        <a:defRPr sz="294" kern="1200">
          <a:solidFill>
            <a:schemeClr val="tx1"/>
          </a:solidFill>
          <a:latin typeface="+mn-lt"/>
          <a:ea typeface="+mn-ea"/>
          <a:cs typeface="+mn-cs"/>
        </a:defRPr>
      </a:lvl7pPr>
      <a:lvl8pPr marL="559613" indent="-37308" algn="l" defTabSz="149230" rtl="0" eaLnBrk="1" latinLnBrk="0" hangingPunct="1">
        <a:lnSpc>
          <a:spcPct val="90000"/>
        </a:lnSpc>
        <a:spcBef>
          <a:spcPts val="82"/>
        </a:spcBef>
        <a:buFont typeface="Arial" panose="020B0604020202020204" pitchFamily="34" charset="0"/>
        <a:buChar char="•"/>
        <a:defRPr sz="294" kern="1200">
          <a:solidFill>
            <a:schemeClr val="tx1"/>
          </a:solidFill>
          <a:latin typeface="+mn-lt"/>
          <a:ea typeface="+mn-ea"/>
          <a:cs typeface="+mn-cs"/>
        </a:defRPr>
      </a:lvl8pPr>
      <a:lvl9pPr marL="634228" indent="-37308" algn="l" defTabSz="149230" rtl="0" eaLnBrk="1" latinLnBrk="0" hangingPunct="1">
        <a:lnSpc>
          <a:spcPct val="90000"/>
        </a:lnSpc>
        <a:spcBef>
          <a:spcPts val="82"/>
        </a:spcBef>
        <a:buFont typeface="Arial" panose="020B0604020202020204" pitchFamily="34" charset="0"/>
        <a:buChar char="•"/>
        <a:defRPr sz="2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9230" rtl="0" eaLnBrk="1" latinLnBrk="0" hangingPunct="1">
        <a:defRPr sz="294" kern="1200">
          <a:solidFill>
            <a:schemeClr val="tx1"/>
          </a:solidFill>
          <a:latin typeface="+mn-lt"/>
          <a:ea typeface="+mn-ea"/>
          <a:cs typeface="+mn-cs"/>
        </a:defRPr>
      </a:lvl1pPr>
      <a:lvl2pPr marL="74615" algn="l" defTabSz="149230" rtl="0" eaLnBrk="1" latinLnBrk="0" hangingPunct="1">
        <a:defRPr sz="294" kern="1200">
          <a:solidFill>
            <a:schemeClr val="tx1"/>
          </a:solidFill>
          <a:latin typeface="+mn-lt"/>
          <a:ea typeface="+mn-ea"/>
          <a:cs typeface="+mn-cs"/>
        </a:defRPr>
      </a:lvl2pPr>
      <a:lvl3pPr marL="149230" algn="l" defTabSz="149230" rtl="0" eaLnBrk="1" latinLnBrk="0" hangingPunct="1">
        <a:defRPr sz="294" kern="1200">
          <a:solidFill>
            <a:schemeClr val="tx1"/>
          </a:solidFill>
          <a:latin typeface="+mn-lt"/>
          <a:ea typeface="+mn-ea"/>
          <a:cs typeface="+mn-cs"/>
        </a:defRPr>
      </a:lvl3pPr>
      <a:lvl4pPr marL="223845" algn="l" defTabSz="149230" rtl="0" eaLnBrk="1" latinLnBrk="0" hangingPunct="1">
        <a:defRPr sz="294" kern="1200">
          <a:solidFill>
            <a:schemeClr val="tx1"/>
          </a:solidFill>
          <a:latin typeface="+mn-lt"/>
          <a:ea typeface="+mn-ea"/>
          <a:cs typeface="+mn-cs"/>
        </a:defRPr>
      </a:lvl4pPr>
      <a:lvl5pPr marL="298460" algn="l" defTabSz="149230" rtl="0" eaLnBrk="1" latinLnBrk="0" hangingPunct="1">
        <a:defRPr sz="294" kern="1200">
          <a:solidFill>
            <a:schemeClr val="tx1"/>
          </a:solidFill>
          <a:latin typeface="+mn-lt"/>
          <a:ea typeface="+mn-ea"/>
          <a:cs typeface="+mn-cs"/>
        </a:defRPr>
      </a:lvl5pPr>
      <a:lvl6pPr marL="373075" algn="l" defTabSz="149230" rtl="0" eaLnBrk="1" latinLnBrk="0" hangingPunct="1">
        <a:defRPr sz="294" kern="1200">
          <a:solidFill>
            <a:schemeClr val="tx1"/>
          </a:solidFill>
          <a:latin typeface="+mn-lt"/>
          <a:ea typeface="+mn-ea"/>
          <a:cs typeface="+mn-cs"/>
        </a:defRPr>
      </a:lvl6pPr>
      <a:lvl7pPr marL="447690" algn="l" defTabSz="149230" rtl="0" eaLnBrk="1" latinLnBrk="0" hangingPunct="1">
        <a:defRPr sz="294" kern="1200">
          <a:solidFill>
            <a:schemeClr val="tx1"/>
          </a:solidFill>
          <a:latin typeface="+mn-lt"/>
          <a:ea typeface="+mn-ea"/>
          <a:cs typeface="+mn-cs"/>
        </a:defRPr>
      </a:lvl7pPr>
      <a:lvl8pPr marL="522305" algn="l" defTabSz="149230" rtl="0" eaLnBrk="1" latinLnBrk="0" hangingPunct="1">
        <a:defRPr sz="294" kern="1200">
          <a:solidFill>
            <a:schemeClr val="tx1"/>
          </a:solidFill>
          <a:latin typeface="+mn-lt"/>
          <a:ea typeface="+mn-ea"/>
          <a:cs typeface="+mn-cs"/>
        </a:defRPr>
      </a:lvl8pPr>
      <a:lvl9pPr marL="596920" algn="l" defTabSz="149230" rtl="0" eaLnBrk="1" latinLnBrk="0" hangingPunct="1">
        <a:defRPr sz="2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entagone 66"/>
          <p:cNvSpPr/>
          <p:nvPr/>
        </p:nvSpPr>
        <p:spPr>
          <a:xfrm>
            <a:off x="616667" y="178781"/>
            <a:ext cx="440549" cy="317098"/>
          </a:xfrm>
          <a:prstGeom prst="homePlate">
            <a:avLst>
              <a:gd name="adj" fmla="val 16592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5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 Search</a:t>
            </a:r>
            <a:endParaRPr lang="en-US" sz="52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Pentagone 67"/>
          <p:cNvSpPr/>
          <p:nvPr/>
        </p:nvSpPr>
        <p:spPr>
          <a:xfrm>
            <a:off x="1132229" y="177316"/>
            <a:ext cx="499781" cy="317098"/>
          </a:xfrm>
          <a:prstGeom prst="homePlate">
            <a:avLst>
              <a:gd name="adj" fmla="val 18309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5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Screening </a:t>
            </a:r>
            <a:endParaRPr lang="fr-FR" sz="52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52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5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Papers</a:t>
            </a:r>
            <a:endParaRPr lang="en-US" sz="52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Pentagone 68"/>
          <p:cNvSpPr/>
          <p:nvPr/>
        </p:nvSpPr>
        <p:spPr>
          <a:xfrm>
            <a:off x="1714810" y="177316"/>
            <a:ext cx="507951" cy="317098"/>
          </a:xfrm>
          <a:prstGeom prst="homePlate">
            <a:avLst>
              <a:gd name="adj" fmla="val 16020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5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Keywording using Abstracts</a:t>
            </a:r>
            <a:endParaRPr lang="en-US" sz="52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Pentagone 70"/>
          <p:cNvSpPr/>
          <p:nvPr/>
        </p:nvSpPr>
        <p:spPr>
          <a:xfrm>
            <a:off x="2306964" y="177316"/>
            <a:ext cx="559565" cy="317098"/>
          </a:xfrm>
          <a:prstGeom prst="homePlate">
            <a:avLst>
              <a:gd name="adj" fmla="val 14876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5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Extraction &amp; Mapping Process</a:t>
            </a:r>
            <a:endParaRPr lang="en-US" sz="52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4351" y="672442"/>
            <a:ext cx="521749" cy="325195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9456" rIns="0" bIns="59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2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lang="fr-FR" sz="5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52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52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en-US" sz="52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16665" y="673908"/>
            <a:ext cx="444820" cy="325195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9456" rIns="0" bIns="59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endParaRPr lang="fr-FR" sz="52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52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Papers</a:t>
            </a:r>
            <a:endParaRPr lang="en-US" sz="52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138164" y="674129"/>
            <a:ext cx="499420" cy="325195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9456" rIns="0" bIns="59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2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Relevant</a:t>
            </a:r>
          </a:p>
          <a:p>
            <a:pPr algn="ctr"/>
            <a:r>
              <a:rPr lang="fr-FR" sz="52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5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Papers</a:t>
            </a:r>
            <a:endParaRPr lang="en-US" sz="52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714263" y="676175"/>
            <a:ext cx="520465" cy="325195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9456" rIns="0" bIns="59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</a:t>
            </a:r>
          </a:p>
          <a:p>
            <a:pPr algn="ctr"/>
            <a:r>
              <a:rPr lang="fr-FR" sz="5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Scheme</a:t>
            </a:r>
            <a:endParaRPr lang="en-US" sz="52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306094" y="674129"/>
            <a:ext cx="560435" cy="325195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9456" rIns="0" bIns="59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2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Systematic</a:t>
            </a:r>
            <a:r>
              <a:rPr lang="fr-FR" sz="5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sz="52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52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en-US" sz="52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14351" y="57198"/>
            <a:ext cx="871169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600" b="1" dirty="0">
                <a:latin typeface="Arial" panose="020B0604020202020204" pitchFamily="34" charset="0"/>
                <a:cs typeface="Arial" panose="020B0604020202020204" pitchFamily="34" charset="0"/>
              </a:rPr>
              <a:t>Process Steps</a:t>
            </a:r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25504" y="1026855"/>
            <a:ext cx="95129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600" b="1" dirty="0"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  <a:endParaRPr lang="en-US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Connecteur droit avec flèche 79"/>
          <p:cNvCxnSpPr/>
          <p:nvPr/>
        </p:nvCxnSpPr>
        <p:spPr>
          <a:xfrm flipH="1">
            <a:off x="255382" y="494710"/>
            <a:ext cx="1522" cy="187263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1363728" y="491150"/>
            <a:ext cx="0" cy="191944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/>
          <p:cNvCxnSpPr/>
          <p:nvPr/>
        </p:nvCxnSpPr>
        <p:spPr>
          <a:xfrm>
            <a:off x="1978723" y="491150"/>
            <a:ext cx="0" cy="187263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/>
          <p:cNvCxnSpPr/>
          <p:nvPr/>
        </p:nvCxnSpPr>
        <p:spPr>
          <a:xfrm>
            <a:off x="2591332" y="490640"/>
            <a:ext cx="1685" cy="187263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H="1">
            <a:off x="849494" y="493004"/>
            <a:ext cx="1522" cy="187263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Pentagone 84"/>
          <p:cNvSpPr/>
          <p:nvPr/>
        </p:nvSpPr>
        <p:spPr>
          <a:xfrm>
            <a:off x="14352" y="183218"/>
            <a:ext cx="534821" cy="317098"/>
          </a:xfrm>
          <a:prstGeom prst="homePlate">
            <a:avLst>
              <a:gd name="adj" fmla="val 10871"/>
            </a:avLst>
          </a:prstGeom>
          <a:solidFill>
            <a:schemeClr val="bg1"/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52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fr-FR" sz="52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5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RQ</a:t>
            </a:r>
            <a:endParaRPr lang="en-US" sz="52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Carré corné 85"/>
          <p:cNvSpPr/>
          <p:nvPr/>
        </p:nvSpPr>
        <p:spPr>
          <a:xfrm rot="10800000">
            <a:off x="25504" y="678244"/>
            <a:ext cx="516779" cy="329299"/>
          </a:xfrm>
          <a:prstGeom prst="foldedCorner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9456" rIns="0" bIns="59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Carré corné 86"/>
          <p:cNvSpPr/>
          <p:nvPr/>
        </p:nvSpPr>
        <p:spPr>
          <a:xfrm rot="10800000">
            <a:off x="621919" y="684374"/>
            <a:ext cx="442628" cy="329299"/>
          </a:xfrm>
          <a:prstGeom prst="foldedCorner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9456" rIns="0" bIns="59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Carré corné 87"/>
          <p:cNvSpPr/>
          <p:nvPr/>
        </p:nvSpPr>
        <p:spPr>
          <a:xfrm rot="10800000">
            <a:off x="1136882" y="686470"/>
            <a:ext cx="495128" cy="329299"/>
          </a:xfrm>
          <a:prstGeom prst="foldedCorner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9456" rIns="0" bIns="59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Carré corné 88"/>
          <p:cNvSpPr/>
          <p:nvPr/>
        </p:nvSpPr>
        <p:spPr>
          <a:xfrm rot="10800000">
            <a:off x="1712574" y="680866"/>
            <a:ext cx="530624" cy="329299"/>
          </a:xfrm>
          <a:prstGeom prst="foldedCorner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9456" rIns="0" bIns="59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Carré corné 89"/>
          <p:cNvSpPr/>
          <p:nvPr/>
        </p:nvSpPr>
        <p:spPr>
          <a:xfrm rot="10800000">
            <a:off x="2314563" y="680866"/>
            <a:ext cx="551965" cy="329299"/>
          </a:xfrm>
          <a:prstGeom prst="foldedCorner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9456" rIns="0" bIns="594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Connecteur droit avec flèche 94"/>
          <p:cNvCxnSpPr/>
          <p:nvPr/>
        </p:nvCxnSpPr>
        <p:spPr>
          <a:xfrm flipV="1">
            <a:off x="535616" y="494414"/>
            <a:ext cx="147111" cy="183885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/>
          <p:cNvCxnSpPr/>
          <p:nvPr/>
        </p:nvCxnSpPr>
        <p:spPr>
          <a:xfrm flipV="1">
            <a:off x="1055983" y="493004"/>
            <a:ext cx="159423" cy="194712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 flipV="1">
            <a:off x="1630730" y="496867"/>
            <a:ext cx="159423" cy="194712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 flipV="1">
            <a:off x="2234850" y="493004"/>
            <a:ext cx="159423" cy="194712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76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31</Words>
  <Application>Microsoft Office PowerPoint</Application>
  <PresentationFormat>Personnalisé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Abdelkader Ouared</dc:creator>
  <cp:lastModifiedBy>Abdelkader Ouared</cp:lastModifiedBy>
  <cp:revision>8</cp:revision>
  <dcterms:created xsi:type="dcterms:W3CDTF">2022-04-22T14:07:38Z</dcterms:created>
  <dcterms:modified xsi:type="dcterms:W3CDTF">2022-04-25T15:59:48Z</dcterms:modified>
</cp:coreProperties>
</file>