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313238" cy="18002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7" autoAdjust="0"/>
    <p:restoredTop sz="94660"/>
  </p:normalViewPr>
  <p:slideViewPr>
    <p:cSldViewPr snapToGrid="0">
      <p:cViewPr varScale="1">
        <p:scale>
          <a:sx n="280" d="100"/>
          <a:sy n="280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155" y="294620"/>
            <a:ext cx="3234929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155" y="945535"/>
            <a:ext cx="3234929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63F9-09B2-4891-AC5C-AB36BB1E486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8786-5F2C-488B-9554-A207451BF4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3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63F9-09B2-4891-AC5C-AB36BB1E486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8786-5F2C-488B-9554-A207451BF4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8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86661" y="95846"/>
            <a:ext cx="930042" cy="152560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535" y="95846"/>
            <a:ext cx="2736210" cy="152560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63F9-09B2-4891-AC5C-AB36BB1E486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8786-5F2C-488B-9554-A207451BF4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4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63F9-09B2-4891-AC5C-AB36BB1E486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8786-5F2C-488B-9554-A207451BF4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89" y="448807"/>
            <a:ext cx="3720168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89" y="1204734"/>
            <a:ext cx="3720168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63F9-09B2-4891-AC5C-AB36BB1E486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8786-5F2C-488B-9554-A207451BF4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0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535" y="479227"/>
            <a:ext cx="1833126" cy="114222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3577" y="479227"/>
            <a:ext cx="1833126" cy="114222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63F9-09B2-4891-AC5C-AB36BB1E486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8786-5F2C-488B-9554-A207451BF4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97" y="95846"/>
            <a:ext cx="3720168" cy="34796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97" y="441305"/>
            <a:ext cx="1824702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097" y="657582"/>
            <a:ext cx="1824702" cy="96720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3577" y="441305"/>
            <a:ext cx="183368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3577" y="657582"/>
            <a:ext cx="1833688" cy="96720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63F9-09B2-4891-AC5C-AB36BB1E486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8786-5F2C-488B-9554-A207451BF4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2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63F9-09B2-4891-AC5C-AB36BB1E486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8786-5F2C-488B-9554-A207451BF4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2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63F9-09B2-4891-AC5C-AB36BB1E486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8786-5F2C-488B-9554-A207451BF4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8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97" y="120015"/>
            <a:ext cx="1391131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3688" y="259199"/>
            <a:ext cx="2183577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097" y="540067"/>
            <a:ext cx="1391131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63F9-09B2-4891-AC5C-AB36BB1E486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8786-5F2C-488B-9554-A207451BF4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76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097" y="120015"/>
            <a:ext cx="1391131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3688" y="259199"/>
            <a:ext cx="2183577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097" y="540067"/>
            <a:ext cx="1391131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63F9-09B2-4891-AC5C-AB36BB1E486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8786-5F2C-488B-9554-A207451BF4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3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535" y="95846"/>
            <a:ext cx="3720168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535" y="479227"/>
            <a:ext cx="3720168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535" y="1668542"/>
            <a:ext cx="97047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563F9-09B2-4891-AC5C-AB36BB1E486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8760" y="1668542"/>
            <a:ext cx="145571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6224" y="1668542"/>
            <a:ext cx="970479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A8786-5F2C-488B-9554-A207451BF44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Connecteur droit avec flèche 97"/>
          <p:cNvCxnSpPr/>
          <p:nvPr/>
        </p:nvCxnSpPr>
        <p:spPr>
          <a:xfrm>
            <a:off x="192900" y="976626"/>
            <a:ext cx="30474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1151723" y="1013828"/>
            <a:ext cx="77938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2" dirty="0" smtClean="0">
                <a:latin typeface="Arial" panose="020B0604020202020204" pitchFamily="34" charset="0"/>
                <a:cs typeface="Arial" panose="020B0604020202020204" pitchFamily="34" charset="0"/>
              </a:rPr>
              <a:t>7,093 </a:t>
            </a:r>
            <a:r>
              <a:rPr lang="fr-FR" sz="752" dirty="0" err="1"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endParaRPr lang="en-US" sz="75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Imag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04" y="794245"/>
            <a:ext cx="542251" cy="258900"/>
          </a:xfrm>
          <a:prstGeom prst="rect">
            <a:avLst/>
          </a:prstGeom>
        </p:spPr>
      </p:pic>
      <p:sp>
        <p:nvSpPr>
          <p:cNvPr id="101" name="ZoneTexte 100"/>
          <p:cNvSpPr txBox="1"/>
          <p:nvPr/>
        </p:nvSpPr>
        <p:spPr>
          <a:xfrm>
            <a:off x="3646737" y="990906"/>
            <a:ext cx="763630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2" dirty="0">
                <a:latin typeface="Arial" panose="020B0604020202020204" pitchFamily="34" charset="0"/>
                <a:cs typeface="Arial" panose="020B0604020202020204" pitchFamily="34" charset="0"/>
              </a:rPr>
              <a:t>50 </a:t>
            </a:r>
            <a:r>
              <a:rPr lang="fr-FR" sz="752" dirty="0" err="1"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endParaRPr lang="en-US" sz="75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" name="Image 1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671" y="1393644"/>
            <a:ext cx="197823" cy="250048"/>
          </a:xfrm>
          <a:prstGeom prst="rect">
            <a:avLst/>
          </a:prstGeom>
        </p:spPr>
      </p:pic>
      <p:sp>
        <p:nvSpPr>
          <p:cNvPr id="103" name="ZoneTexte 102"/>
          <p:cNvSpPr txBox="1"/>
          <p:nvPr/>
        </p:nvSpPr>
        <p:spPr>
          <a:xfrm>
            <a:off x="2419548" y="1585575"/>
            <a:ext cx="77938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2" dirty="0">
                <a:latin typeface="Arial" panose="020B0604020202020204" pitchFamily="34" charset="0"/>
                <a:cs typeface="Arial" panose="020B0604020202020204" pitchFamily="34" charset="0"/>
              </a:rPr>
              <a:t>8 </a:t>
            </a:r>
            <a:r>
              <a:rPr lang="fr-FR" sz="752" dirty="0" err="1"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endParaRPr lang="en-US" sz="75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600495" y="1589516"/>
            <a:ext cx="779384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52" dirty="0">
                <a:latin typeface="Arial" panose="020B0604020202020204" pitchFamily="34" charset="0"/>
                <a:cs typeface="Arial" panose="020B0604020202020204" pitchFamily="34" charset="0"/>
              </a:rPr>
              <a:t>58 </a:t>
            </a:r>
            <a:r>
              <a:rPr lang="fr-FR" sz="752" dirty="0" err="1"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endParaRPr lang="en-US" sz="75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Ellipse 104"/>
          <p:cNvSpPr/>
          <p:nvPr/>
        </p:nvSpPr>
        <p:spPr>
          <a:xfrm>
            <a:off x="1628624" y="1444435"/>
            <a:ext cx="203162" cy="2031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8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188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Connecteur en angle 105"/>
          <p:cNvCxnSpPr/>
          <p:nvPr/>
        </p:nvCxnSpPr>
        <p:spPr>
          <a:xfrm rot="10800000" flipV="1">
            <a:off x="1721710" y="1262878"/>
            <a:ext cx="2580156" cy="169301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 rot="5400000">
            <a:off x="2412072" y="331655"/>
            <a:ext cx="567152" cy="101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fr-FR" sz="659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fr-FR" sz="75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 rot="5400000">
            <a:off x="2684110" y="417210"/>
            <a:ext cx="755456" cy="101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fr-FR" sz="659" dirty="0">
                <a:latin typeface="Arial" panose="020B0604020202020204" pitchFamily="34" charset="0"/>
                <a:cs typeface="Arial" panose="020B0604020202020204" pitchFamily="34" charset="0"/>
              </a:rPr>
              <a:t>Incl./</a:t>
            </a:r>
            <a:r>
              <a:rPr lang="fr-FR" sz="659" dirty="0" err="1">
                <a:latin typeface="Arial" panose="020B0604020202020204" pitchFamily="34" charset="0"/>
                <a:cs typeface="Arial" panose="020B0604020202020204" pitchFamily="34" charset="0"/>
              </a:rPr>
              <a:t>Excl</a:t>
            </a:r>
            <a:r>
              <a:rPr lang="fr-FR" sz="659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65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 rot="5400000">
            <a:off x="2092035" y="259243"/>
            <a:ext cx="533642" cy="2026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fr-FR" sz="659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fr-FR" sz="659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fr-FR" sz="659" dirty="0">
                <a:latin typeface="Arial" panose="020B0604020202020204" pitchFamily="34" charset="0"/>
                <a:cs typeface="Arial" panose="020B0604020202020204" pitchFamily="34" charset="0"/>
              </a:rPr>
              <a:t>Keyword</a:t>
            </a:r>
            <a:endParaRPr lang="en-US" sz="5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Image 10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86" y="474398"/>
            <a:ext cx="213039" cy="213039"/>
          </a:xfrm>
          <a:prstGeom prst="rect">
            <a:avLst/>
          </a:prstGeom>
        </p:spPr>
      </p:pic>
      <p:pic>
        <p:nvPicPr>
          <p:cNvPr id="111" name="Image 1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55" y="471098"/>
            <a:ext cx="213039" cy="213039"/>
          </a:xfrm>
          <a:prstGeom prst="rect">
            <a:avLst/>
          </a:prstGeom>
        </p:spPr>
      </p:pic>
      <p:pic>
        <p:nvPicPr>
          <p:cNvPr id="112" name="Image 1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26" y="471098"/>
            <a:ext cx="213039" cy="213039"/>
          </a:xfrm>
          <a:prstGeom prst="rect">
            <a:avLst/>
          </a:prstGeom>
        </p:spPr>
      </p:pic>
      <p:sp>
        <p:nvSpPr>
          <p:cNvPr id="113" name="Ellipse 112"/>
          <p:cNvSpPr/>
          <p:nvPr/>
        </p:nvSpPr>
        <p:spPr>
          <a:xfrm>
            <a:off x="15555" y="1393643"/>
            <a:ext cx="304743" cy="3047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5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75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4" name="Imag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30" y="462203"/>
            <a:ext cx="187413" cy="203162"/>
          </a:xfrm>
          <a:prstGeom prst="rect">
            <a:avLst/>
          </a:prstGeom>
        </p:spPr>
      </p:pic>
      <p:cxnSp>
        <p:nvCxnSpPr>
          <p:cNvPr id="115" name="Connecteur droit avec flèche 114"/>
          <p:cNvCxnSpPr/>
          <p:nvPr/>
        </p:nvCxnSpPr>
        <p:spPr>
          <a:xfrm>
            <a:off x="546974" y="627726"/>
            <a:ext cx="0" cy="16930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9584" y="826093"/>
            <a:ext cx="304743" cy="304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752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752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7" name="Imag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984" y="794902"/>
            <a:ext cx="449869" cy="250277"/>
          </a:xfrm>
          <a:prstGeom prst="rect">
            <a:avLst/>
          </a:prstGeom>
        </p:spPr>
      </p:pic>
      <p:pic>
        <p:nvPicPr>
          <p:cNvPr id="118" name="Image 1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65" y="467028"/>
            <a:ext cx="187413" cy="203162"/>
          </a:xfrm>
          <a:prstGeom prst="rect">
            <a:avLst/>
          </a:prstGeom>
        </p:spPr>
      </p:pic>
      <p:pic>
        <p:nvPicPr>
          <p:cNvPr id="120" name="Image 1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737" y="1417087"/>
            <a:ext cx="420140" cy="215457"/>
          </a:xfrm>
          <a:prstGeom prst="rect">
            <a:avLst/>
          </a:prstGeom>
        </p:spPr>
      </p:pic>
      <p:cxnSp>
        <p:nvCxnSpPr>
          <p:cNvPr id="121" name="Connecteur droit avec flèche 120"/>
          <p:cNvCxnSpPr/>
          <p:nvPr/>
        </p:nvCxnSpPr>
        <p:spPr>
          <a:xfrm flipH="1" flipV="1">
            <a:off x="1838905" y="1552814"/>
            <a:ext cx="81264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 flipH="1" flipV="1">
            <a:off x="2793355" y="1546015"/>
            <a:ext cx="47404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à coins arrondis 122"/>
          <p:cNvSpPr/>
          <p:nvPr/>
        </p:nvSpPr>
        <p:spPr>
          <a:xfrm>
            <a:off x="3237384" y="1376751"/>
            <a:ext cx="753076" cy="349745"/>
          </a:xfrm>
          <a:prstGeom prst="roundRect">
            <a:avLst/>
          </a:prstGeom>
          <a:solidFill>
            <a:schemeClr val="bg1"/>
          </a:solidFill>
          <a:ln w="19050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fr-BE" sz="847" dirty="0" err="1">
                <a:latin typeface="Arial" panose="020B0604020202020204" pitchFamily="34" charset="0"/>
                <a:cs typeface="Arial" panose="020B0604020202020204" pitchFamily="34" charset="0"/>
              </a:rPr>
              <a:t>Snowballing</a:t>
            </a:r>
            <a:endParaRPr lang="fr-BE" sz="8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2183838" y="633250"/>
            <a:ext cx="373043" cy="193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59" b="1" dirty="0">
                <a:latin typeface="Arial" panose="020B0604020202020204" pitchFamily="34" charset="0"/>
                <a:cs typeface="Arial" panose="020B0604020202020204" pitchFamily="34" charset="0"/>
              </a:rPr>
              <a:t>415</a:t>
            </a:r>
            <a:endParaRPr lang="en-US" sz="65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513391" y="631425"/>
            <a:ext cx="373043" cy="193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59" b="1" dirty="0">
                <a:latin typeface="Arial" panose="020B0604020202020204" pitchFamily="34" charset="0"/>
                <a:cs typeface="Arial" panose="020B0604020202020204" pitchFamily="34" charset="0"/>
              </a:rPr>
              <a:t>296</a:t>
            </a:r>
            <a:endParaRPr lang="en-US" sz="65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885724" y="632547"/>
            <a:ext cx="373043" cy="193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59" b="1" dirty="0"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en-US" sz="65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155277" y="262935"/>
            <a:ext cx="1616499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2" dirty="0">
                <a:latin typeface="Arial" panose="020B0604020202020204" pitchFamily="34" charset="0"/>
                <a:cs typeface="Arial" panose="020B0604020202020204" pitchFamily="34" charset="0"/>
              </a:rPr>
              <a:t>ACM, Springer</a:t>
            </a:r>
            <a:r>
              <a:rPr lang="en-US" sz="752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en-US" sz="75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752" dirty="0" err="1">
                <a:latin typeface="Arial" panose="020B0604020202020204" pitchFamily="34" charset="0"/>
                <a:cs typeface="Arial" panose="020B0604020202020204" pitchFamily="34" charset="0"/>
              </a:rPr>
              <a:t>IEEEXplore</a:t>
            </a:r>
            <a:endParaRPr lang="en-US" sz="752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/>
          <p:cNvSpPr/>
          <p:nvPr/>
        </p:nvSpPr>
        <p:spPr>
          <a:xfrm rot="5400000">
            <a:off x="2951874" y="402523"/>
            <a:ext cx="790538" cy="173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fr-FR" sz="564" dirty="0">
                <a:latin typeface="Arial" panose="020B0604020202020204" pitchFamily="34" charset="0"/>
                <a:cs typeface="Arial" panose="020B0604020202020204" pitchFamily="34" charset="0"/>
              </a:rPr>
              <a:t>2nd </a:t>
            </a:r>
          </a:p>
          <a:p>
            <a:r>
              <a:rPr lang="fr-FR" sz="564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3163738" y="632889"/>
            <a:ext cx="373043" cy="193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59" b="1" dirty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en-US" sz="65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0" name="Connecteur droit avec flèche 129"/>
          <p:cNvCxnSpPr/>
          <p:nvPr/>
        </p:nvCxnSpPr>
        <p:spPr>
          <a:xfrm>
            <a:off x="1010144" y="631280"/>
            <a:ext cx="0" cy="16930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1106738" y="1553994"/>
            <a:ext cx="507905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/>
          <p:nvPr/>
        </p:nvCxnSpPr>
        <p:spPr>
          <a:xfrm flipH="1" flipV="1">
            <a:off x="318655" y="1547815"/>
            <a:ext cx="40632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Image 1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30" y="467536"/>
            <a:ext cx="187413" cy="203162"/>
          </a:xfrm>
          <a:prstGeom prst="rect">
            <a:avLst/>
          </a:prstGeom>
        </p:spPr>
      </p:pic>
      <p:cxnSp>
        <p:nvCxnSpPr>
          <p:cNvPr id="134" name="Connecteur droit avec flèche 133"/>
          <p:cNvCxnSpPr/>
          <p:nvPr/>
        </p:nvCxnSpPr>
        <p:spPr>
          <a:xfrm>
            <a:off x="734072" y="633057"/>
            <a:ext cx="0" cy="16930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ZoneTexte 134"/>
          <p:cNvSpPr txBox="1"/>
          <p:nvPr/>
        </p:nvSpPr>
        <p:spPr>
          <a:xfrm>
            <a:off x="731890" y="432433"/>
            <a:ext cx="1882791" cy="208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2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</p:txBody>
      </p:sp>
      <p:cxnSp>
        <p:nvCxnSpPr>
          <p:cNvPr id="136" name="Connecteur droit avec flèche 135"/>
          <p:cNvCxnSpPr/>
          <p:nvPr/>
        </p:nvCxnSpPr>
        <p:spPr>
          <a:xfrm flipV="1">
            <a:off x="1695413" y="971339"/>
            <a:ext cx="30474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/>
          <p:cNvCxnSpPr/>
          <p:nvPr/>
        </p:nvCxnSpPr>
        <p:spPr>
          <a:xfrm>
            <a:off x="986215" y="972733"/>
            <a:ext cx="30474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à coins arrondis 137"/>
          <p:cNvSpPr/>
          <p:nvPr/>
        </p:nvSpPr>
        <p:spPr>
          <a:xfrm>
            <a:off x="505498" y="797861"/>
            <a:ext cx="609781" cy="349745"/>
          </a:xfrm>
          <a:prstGeom prst="roundRect">
            <a:avLst/>
          </a:prstGeom>
          <a:solidFill>
            <a:schemeClr val="bg1"/>
          </a:solidFill>
          <a:ln w="19050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fr-BE" sz="847" dirty="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fr-BE" sz="8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BE" sz="847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fr-BE" sz="8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9" name="Connecteur droit avec flèche 138"/>
          <p:cNvCxnSpPr/>
          <p:nvPr/>
        </p:nvCxnSpPr>
        <p:spPr>
          <a:xfrm>
            <a:off x="3421989" y="974277"/>
            <a:ext cx="39600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Image 1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84" y="471262"/>
            <a:ext cx="213039" cy="213039"/>
          </a:xfrm>
          <a:prstGeom prst="rect">
            <a:avLst/>
          </a:prstGeom>
        </p:spPr>
      </p:pic>
      <p:pic>
        <p:nvPicPr>
          <p:cNvPr id="142" name="Image 1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53" y="471279"/>
            <a:ext cx="213039" cy="213039"/>
          </a:xfrm>
          <a:prstGeom prst="rect">
            <a:avLst/>
          </a:prstGeom>
        </p:spPr>
      </p:pic>
      <p:sp>
        <p:nvSpPr>
          <p:cNvPr id="143" name="Rectangle 142"/>
          <p:cNvSpPr/>
          <p:nvPr/>
        </p:nvSpPr>
        <p:spPr>
          <a:xfrm>
            <a:off x="1840563" y="635425"/>
            <a:ext cx="385395" cy="193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59" b="1" dirty="0">
                <a:latin typeface="Arial" panose="020B0604020202020204" pitchFamily="34" charset="0"/>
                <a:cs typeface="Arial" panose="020B0604020202020204" pitchFamily="34" charset="0"/>
              </a:rPr>
              <a:t>619</a:t>
            </a:r>
            <a:endParaRPr lang="en-US" sz="65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 rot="5400000">
            <a:off x="1730017" y="370568"/>
            <a:ext cx="661360" cy="101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fr-FR" sz="659" dirty="0">
                <a:latin typeface="Arial" panose="020B0604020202020204" pitchFamily="34" charset="0"/>
                <a:cs typeface="Arial" panose="020B0604020202020204" pitchFamily="34" charset="0"/>
              </a:rPr>
              <a:t>Duplicate </a:t>
            </a:r>
            <a:endParaRPr lang="en-US" sz="56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9" name="Connecteur en angle 148"/>
          <p:cNvCxnSpPr/>
          <p:nvPr/>
        </p:nvCxnSpPr>
        <p:spPr>
          <a:xfrm flipH="1">
            <a:off x="3990460" y="977570"/>
            <a:ext cx="148864" cy="576000"/>
          </a:xfrm>
          <a:prstGeom prst="bentConnector4">
            <a:avLst>
              <a:gd name="adj1" fmla="val -109897"/>
              <a:gd name="adj2" fmla="val 99142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à coins arrondis 149"/>
          <p:cNvSpPr/>
          <p:nvPr/>
        </p:nvSpPr>
        <p:spPr>
          <a:xfrm>
            <a:off x="1997588" y="786574"/>
            <a:ext cx="1439643" cy="349745"/>
          </a:xfrm>
          <a:prstGeom prst="roundRect">
            <a:avLst/>
          </a:prstGeom>
          <a:solidFill>
            <a:schemeClr val="bg1"/>
          </a:solidFill>
          <a:ln w="19050" cmpd="thickThin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fr-BE" sz="847" dirty="0" err="1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fr-BE" sz="8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fr-BE" sz="847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fr-BE" sz="84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10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38</Words>
  <Application>Microsoft Office PowerPoint</Application>
  <PresentationFormat>Personnalisé</PresentationFormat>
  <Paragraphs>25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Abdelkader Ouared</dc:creator>
  <cp:lastModifiedBy>Abdelkader Ouared</cp:lastModifiedBy>
  <cp:revision>5</cp:revision>
  <dcterms:created xsi:type="dcterms:W3CDTF">2022-04-25T14:54:20Z</dcterms:created>
  <dcterms:modified xsi:type="dcterms:W3CDTF">2022-04-25T16:25:38Z</dcterms:modified>
</cp:coreProperties>
</file>