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2EC25-44A0-C1CB-BDFE-5FF8E304A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0274A0-F6CB-79CD-B348-FEC7A2AD2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55EBD-1B80-238A-F424-E2BDED80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97D3E-C8D8-08BC-B8E9-BFB3F1E3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BD56BC-239F-AB9D-A0B7-32C6DC10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860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F2972-392E-7297-EB78-D8859050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8E3A6E-8087-F341-3BB0-89C9D74B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8202E-F64D-254F-8C83-5A041CA0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8FBC04-F505-38E9-2B77-05D954C4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ED023-E566-C5BA-3560-CCA7776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954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6BC36C-99FF-C74D-EB48-775A05EF1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F27D1F-5E06-F9AB-5919-20CF278D2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58A09-7744-7A25-6B08-B747B7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9652D5-7832-3C8C-34DF-EBF8882F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9F62E6-12FD-D3D7-C3BD-18759435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32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4FB5F-4026-17E0-F167-0923A80E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C542E-A32D-6EB4-0DD6-074EC7A8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091B6-F2C0-8946-5444-F1E032B9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F2545-5123-93B4-AA84-91C6F243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B2468A-389C-2B9D-97AD-E1C8211B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481C1-5E26-0AEB-E028-77A3817B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611934-63BB-CAE1-569C-AAEA0435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0581DC-6826-529C-ACD1-27EDBFDF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4DA34-50A1-76D4-E414-57169DD8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800AB-4AF0-A206-E743-2F69537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94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90019-0C3D-2908-66F7-773ADD1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48E96-37D3-BAC7-3470-3F678B79C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EA2C1A-A97B-D404-FA40-40CF24AB0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01A8B-A5D4-E1D5-E229-D528F0D2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54E59D-CDC0-3394-3D8D-74DAFD39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B72EF9-7544-EC0F-670E-945E949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936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C9F49-D93A-C320-D78A-DBA6221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31768-F2ED-B910-6CB2-099A8BDA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EDEFB3-F452-115A-CDA6-0A93F0589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5DB06C-B517-A92E-965D-EEA62E27E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25223A-0D83-68BD-08B5-46168B14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411354-0389-3C3C-7744-4FEE8987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5964A5-E97E-E6F6-45D6-48D14945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57A2D-FCB2-3B65-783A-F972C42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676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1E2A2-E147-D884-0FCF-616F6131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8C1F3C-1700-9468-2BD3-4E612037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F0081C-16FF-3AA3-21A3-0D7BF931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AE3E20-1854-4490-76E1-504B0174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18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503B5E-489E-EA1F-0E76-1706DE4E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7BC830-DBC8-2704-C6A4-DE6EBE1A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CDCCF-4C8D-C6C0-CE29-B33DF4C4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678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F5B53-4530-20E8-4589-8319EB75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6DB58-834D-26D5-948D-B6CD7197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894A4A-7D00-BAAF-CCA3-D9DE886E5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FFA21C-11BD-9AA4-17D8-92321BDA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1A7E7B-F3A1-F6B3-37DC-01DA0D93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79F8C0-44E4-5184-583E-1774E7A6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6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96151-DE0B-14EB-6DB3-5DD4EC47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37E06-0660-1F47-77E8-762C58AC5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9FD225-5617-69D3-6604-8FA65B0D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36DFD8-3B6D-0C87-E76C-0ABBA861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432FAB-AAFB-2C1A-27B4-E3617873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DBFA7-BD8B-46B3-F332-6961AA99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886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2AB942-D328-46A8-D9E5-F5FECDCD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6F94C1-DD5A-F14D-127E-74C19BFB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A65F0-8024-0B87-9FD8-8F95AF5A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4E12-E099-4CC9-904C-7D8F2BBB2B1C}" type="datetimeFigureOut">
              <a:rPr lang="fr-BE" smtClean="0"/>
              <a:t>10-07-23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1A2E9-E4D7-2FDB-B399-E9B6F7504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D4455-BEDB-1A35-A1F6-EE817696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37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DA29EBE-10D4-C07F-36BB-DA17BB5183C8}"/>
              </a:ext>
            </a:extLst>
          </p:cNvPr>
          <p:cNvSpPr txBox="1"/>
          <p:nvPr/>
        </p:nvSpPr>
        <p:spPr>
          <a:xfrm>
            <a:off x="82193" y="82193"/>
            <a:ext cx="2765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FSM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states      =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transitions </a:t>
            </a:r>
            <a:r>
              <a:rPr lang="fr-FR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endstate</a:t>
            </a:r>
            <a:endParaRPr lang="fr-FR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"2"</a:t>
            </a:r>
          </a:p>
          <a:p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"b"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"1"</a:t>
            </a:r>
          </a:p>
          <a:p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"c"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"3"</a:t>
            </a:r>
          </a:p>
          <a:p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endstate</a:t>
            </a:r>
            <a:endParaRPr lang="fr-BE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fr-BE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endfsm</a:t>
            </a:r>
            <a:endParaRPr lang="fr-BE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0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8CEEBC6-3FD0-7BC8-F834-BE86D6713B01}"/>
              </a:ext>
            </a:extLst>
          </p:cNvPr>
          <p:cNvSpPr/>
          <p:nvPr/>
        </p:nvSpPr>
        <p:spPr>
          <a:xfrm>
            <a:off x="60659" y="71918"/>
            <a:ext cx="4418873" cy="2609637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F7BF210-C48B-CECB-DDDB-098505564228}"/>
              </a:ext>
            </a:extLst>
          </p:cNvPr>
          <p:cNvGrpSpPr/>
          <p:nvPr/>
        </p:nvGrpSpPr>
        <p:grpSpPr>
          <a:xfrm>
            <a:off x="146462" y="915214"/>
            <a:ext cx="714375" cy="552450"/>
            <a:chOff x="866775" y="1038225"/>
            <a:chExt cx="714375" cy="55245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3404D49-5732-FC98-D15A-0FD94785ABF1}"/>
                </a:ext>
              </a:extLst>
            </p:cNvPr>
            <p:cNvSpPr/>
            <p:nvPr/>
          </p:nvSpPr>
          <p:spPr>
            <a:xfrm>
              <a:off x="866775" y="1038225"/>
              <a:ext cx="714375" cy="5524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01A93BC-DFDB-D8D4-2084-2EC2D9683B5E}"/>
                </a:ext>
              </a:extLst>
            </p:cNvPr>
            <p:cNvSpPr txBox="1"/>
            <p:nvPr/>
          </p:nvSpPr>
          <p:spPr>
            <a:xfrm>
              <a:off x="971549" y="1129784"/>
              <a:ext cx="50482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</a:t>
              </a:r>
              <a:endParaRPr lang="fr-BE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EFB1365-F958-47E3-48EB-C3BB9E1B5310}"/>
              </a:ext>
            </a:extLst>
          </p:cNvPr>
          <p:cNvGrpSpPr/>
          <p:nvPr/>
        </p:nvGrpSpPr>
        <p:grpSpPr>
          <a:xfrm>
            <a:off x="1513833" y="911075"/>
            <a:ext cx="714375" cy="552450"/>
            <a:chOff x="866773" y="1934077"/>
            <a:chExt cx="714375" cy="55245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CC2DD1CA-7FFD-3362-AB2F-E0902B991CDE}"/>
                </a:ext>
              </a:extLst>
            </p:cNvPr>
            <p:cNvSpPr/>
            <p:nvPr/>
          </p:nvSpPr>
          <p:spPr>
            <a:xfrm>
              <a:off x="866773" y="1934077"/>
              <a:ext cx="714375" cy="5524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EAC540A-3C0D-1ADD-52AE-619315AAF381}"/>
                </a:ext>
              </a:extLst>
            </p:cNvPr>
            <p:cNvSpPr txBox="1"/>
            <p:nvPr/>
          </p:nvSpPr>
          <p:spPr>
            <a:xfrm>
              <a:off x="971547" y="2025636"/>
              <a:ext cx="50482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2</a:t>
              </a:r>
              <a:endParaRPr lang="fr-BE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AB60205-D668-09A1-1A8D-E565FBBD707A}"/>
              </a:ext>
            </a:extLst>
          </p:cNvPr>
          <p:cNvGrpSpPr/>
          <p:nvPr/>
        </p:nvGrpSpPr>
        <p:grpSpPr>
          <a:xfrm>
            <a:off x="2881204" y="911075"/>
            <a:ext cx="714375" cy="552450"/>
            <a:chOff x="866773" y="2808531"/>
            <a:chExt cx="714375" cy="55245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EA78D14F-691B-E9DA-4283-85DDDBE9F583}"/>
                </a:ext>
              </a:extLst>
            </p:cNvPr>
            <p:cNvSpPr/>
            <p:nvPr/>
          </p:nvSpPr>
          <p:spPr>
            <a:xfrm>
              <a:off x="866773" y="2808531"/>
              <a:ext cx="714375" cy="5524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0BDFC2-6AC4-153D-3BEC-8E37E0230BCF}"/>
                </a:ext>
              </a:extLst>
            </p:cNvPr>
            <p:cNvSpPr txBox="1"/>
            <p:nvPr/>
          </p:nvSpPr>
          <p:spPr>
            <a:xfrm>
              <a:off x="971547" y="2900090"/>
              <a:ext cx="50482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3</a:t>
              </a:r>
              <a:endParaRPr lang="fr-BE" dirty="0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0047744E-627C-0C05-2630-255D2EFF7CA0}"/>
              </a:ext>
            </a:extLst>
          </p:cNvPr>
          <p:cNvSpPr txBox="1"/>
          <p:nvPr/>
        </p:nvSpPr>
        <p:spPr>
          <a:xfrm>
            <a:off x="382926" y="2254028"/>
            <a:ext cx="71437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# S = 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3C112C-4E8F-7B09-61B5-1F737C59F587}"/>
              </a:ext>
            </a:extLst>
          </p:cNvPr>
          <p:cNvSpPr txBox="1"/>
          <p:nvPr/>
        </p:nvSpPr>
        <p:spPr>
          <a:xfrm>
            <a:off x="2756898" y="2254028"/>
            <a:ext cx="71437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# T = </a:t>
            </a: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5E5B4C-417E-6E29-5B7F-4ACC0BFE1490}"/>
              </a:ext>
            </a:extLst>
          </p:cNvPr>
          <p:cNvSpPr txBox="1"/>
          <p:nvPr/>
        </p:nvSpPr>
        <p:spPr>
          <a:xfrm>
            <a:off x="1154451" y="2254028"/>
            <a:ext cx="461964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 3</a:t>
            </a:r>
            <a:endParaRPr lang="fr-BE" b="1" dirty="0">
              <a:solidFill>
                <a:srgbClr val="FF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CA4E192-08DC-EECD-B110-E278699765F2}"/>
              </a:ext>
            </a:extLst>
          </p:cNvPr>
          <p:cNvSpPr txBox="1"/>
          <p:nvPr/>
        </p:nvSpPr>
        <p:spPr>
          <a:xfrm>
            <a:off x="3528423" y="2254028"/>
            <a:ext cx="45602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 4</a:t>
            </a:r>
            <a:endParaRPr lang="fr-BE" b="1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EE513A5-E691-41BE-BD42-5649A1E62FCC}"/>
              </a:ext>
            </a:extLst>
          </p:cNvPr>
          <p:cNvCxnSpPr>
            <a:cxnSpLocks/>
          </p:cNvCxnSpPr>
          <p:nvPr/>
        </p:nvCxnSpPr>
        <p:spPr>
          <a:xfrm>
            <a:off x="874545" y="1074553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B3DB575-DBB9-8167-10D2-885B95339BAB}"/>
              </a:ext>
            </a:extLst>
          </p:cNvPr>
          <p:cNvSpPr txBox="1"/>
          <p:nvPr/>
        </p:nvSpPr>
        <p:spPr>
          <a:xfrm>
            <a:off x="1136689" y="761127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</a:t>
            </a:r>
            <a:endParaRPr lang="fr-BE" sz="12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668283-85FC-D255-8CA1-4A94D9F84605}"/>
              </a:ext>
            </a:extLst>
          </p:cNvPr>
          <p:cNvSpPr txBox="1"/>
          <p:nvPr/>
        </p:nvSpPr>
        <p:spPr>
          <a:xfrm>
            <a:off x="927459" y="1356014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b</a:t>
            </a:r>
            <a:endParaRPr lang="fr-BE" sz="1200" b="1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1423ADF-2C25-21F9-B2B8-C163FC9EF9BC}"/>
              </a:ext>
            </a:extLst>
          </p:cNvPr>
          <p:cNvCxnSpPr>
            <a:cxnSpLocks/>
          </p:cNvCxnSpPr>
          <p:nvPr/>
        </p:nvCxnSpPr>
        <p:spPr>
          <a:xfrm flipH="1">
            <a:off x="872832" y="1288598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818A93A-9769-503D-259C-834EDF2FA4FD}"/>
              </a:ext>
            </a:extLst>
          </p:cNvPr>
          <p:cNvCxnSpPr>
            <a:cxnSpLocks/>
          </p:cNvCxnSpPr>
          <p:nvPr/>
        </p:nvCxnSpPr>
        <p:spPr>
          <a:xfrm>
            <a:off x="2241916" y="1110980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BE35987-7F3A-C152-B36D-1A1278D39112}"/>
              </a:ext>
            </a:extLst>
          </p:cNvPr>
          <p:cNvSpPr txBox="1"/>
          <p:nvPr/>
        </p:nvSpPr>
        <p:spPr>
          <a:xfrm>
            <a:off x="2504060" y="797554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</a:t>
            </a:r>
            <a:endParaRPr lang="fr-BE" sz="1200" b="1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7D0E0D-B149-1CAA-D523-C6B044D7B559}"/>
              </a:ext>
            </a:extLst>
          </p:cNvPr>
          <p:cNvSpPr txBox="1"/>
          <p:nvPr/>
        </p:nvSpPr>
        <p:spPr>
          <a:xfrm>
            <a:off x="2294830" y="1392441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</a:t>
            </a:r>
            <a:endParaRPr lang="fr-BE" sz="1200" b="1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3604D50-0CAF-B124-8F14-15615D974493}"/>
              </a:ext>
            </a:extLst>
          </p:cNvPr>
          <p:cNvCxnSpPr>
            <a:cxnSpLocks/>
          </p:cNvCxnSpPr>
          <p:nvPr/>
        </p:nvCxnSpPr>
        <p:spPr>
          <a:xfrm flipH="1">
            <a:off x="2240203" y="1325025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30B18A47-4825-7700-6147-224BBDDB7D79}"/>
              </a:ext>
            </a:extLst>
          </p:cNvPr>
          <p:cNvSpPr txBox="1"/>
          <p:nvPr/>
        </p:nvSpPr>
        <p:spPr>
          <a:xfrm>
            <a:off x="1052192" y="156883"/>
            <a:ext cx="21944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Simple FSM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18821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82</Words>
  <Application>Microsoft Office PowerPoint</Application>
  <PresentationFormat>Grand écran</PresentationFormat>
  <Paragraphs>24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Moussa Amrani</dc:creator>
  <cp:lastModifiedBy>Moussa Amrani</cp:lastModifiedBy>
  <cp:revision>15</cp:revision>
  <dcterms:created xsi:type="dcterms:W3CDTF">2023-07-05T10:56:10Z</dcterms:created>
  <dcterms:modified xsi:type="dcterms:W3CDTF">2023-07-10T15:54:50Z</dcterms:modified>
</cp:coreProperties>
</file>