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256" r:id="rId2"/>
    <p:sldId id="48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A04"/>
    <a:srgbClr val="36A63A"/>
    <a:srgbClr val="6699FF"/>
    <a:srgbClr val="3399FF"/>
    <a:srgbClr val="0066FF"/>
    <a:srgbClr val="00FF00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61450" autoAdjust="0"/>
  </p:normalViewPr>
  <p:slideViewPr>
    <p:cSldViewPr>
      <p:cViewPr varScale="1">
        <p:scale>
          <a:sx n="71" d="100"/>
          <a:sy n="71" d="100"/>
        </p:scale>
        <p:origin x="27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</a:t>
            </a:r>
            <a:r>
              <a:rPr lang="en-US" baseline="0" dirty="0" smtClean="0"/>
              <a:t> provide a broad overview of </a:t>
            </a:r>
            <a:r>
              <a:rPr lang="en-US" baseline="0" dirty="0" err="1" smtClean="0"/>
              <a:t>ThingML</a:t>
            </a:r>
            <a:r>
              <a:rPr lang="en-US" baseline="0" dirty="0" smtClean="0"/>
              <a:t>, present some challenges and interesting features that are missing in </a:t>
            </a:r>
            <a:r>
              <a:rPr lang="en-US" baseline="0" dirty="0" err="1" smtClean="0"/>
              <a:t>ThingML</a:t>
            </a:r>
            <a:r>
              <a:rPr lang="en-US" baseline="0" dirty="0" smtClean="0"/>
              <a:t> and suggest some potential contributions of our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14000" y="0"/>
            <a:ext cx="8280000" cy="5445224"/>
          </a:xfrm>
        </p:spPr>
        <p:txBody>
          <a:bodyPr/>
          <a:lstStyle/>
          <a:p>
            <a:r>
              <a:rPr lang="fr-FR" sz="4400" b="1" noProof="0" dirty="0" smtClean="0">
                <a:latin typeface="Arial" charset="0"/>
              </a:rPr>
              <a:t>GERAS</a:t>
            </a:r>
            <a:endParaRPr lang="fr-FR" cap="small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dirty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dirty="0" err="1" smtClean="0">
                <a:latin typeface="Arial" charset="0"/>
              </a:rPr>
              <a:t>Abdelmounaim</a:t>
            </a:r>
            <a:r>
              <a:rPr lang="en-GB" sz="3200" dirty="0" smtClean="0">
                <a:latin typeface="Arial" charset="0"/>
              </a:rPr>
              <a:t> DEBIECHE</a:t>
            </a:r>
            <a:endParaRPr lang="en-GB" sz="3200" noProof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6015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BE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abstraction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B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fr-B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Research</a:t>
            </a:r>
            <a:r>
              <a:rPr lang="fr-BE" dirty="0"/>
              <a:t> Axis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7067128" cy="4817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fr-BE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5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fr-FR" b="1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7355160" cy="4464496"/>
          </a:xfrm>
        </p:spPr>
        <p:txBody>
          <a:bodyPr/>
          <a:lstStyle/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IOT layer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Our position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Use case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Activity </a:t>
            </a:r>
            <a:r>
              <a:rPr lang="fr-FR" sz="4000" dirty="0" err="1" smtClean="0">
                <a:solidFill>
                  <a:schemeClr val="tx1"/>
                </a:solidFill>
              </a:rPr>
              <a:t>diagrams</a:t>
            </a:r>
            <a:endParaRPr lang="fr-FR" sz="4000" dirty="0" smtClean="0">
              <a:solidFill>
                <a:schemeClr val="tx1"/>
              </a:solidFill>
            </a:endParaRP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err="1" smtClean="0">
                <a:solidFill>
                  <a:schemeClr val="tx1"/>
                </a:solidFill>
              </a:rPr>
              <a:t>Métamodel</a:t>
            </a:r>
            <a:endParaRPr lang="fr-FR" sz="4000" dirty="0" smtClean="0">
              <a:solidFill>
                <a:schemeClr val="tx1"/>
              </a:solidFill>
            </a:endParaRP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Conclusion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endParaRPr lang="fr-FR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  IOT Layer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32591" y="5486140"/>
            <a:ext cx="2592288" cy="79545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Objects</a:t>
            </a:r>
            <a:endParaRPr lang="fr-BE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8303" y="4494711"/>
            <a:ext cx="2613537" cy="704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Object Abstraction</a:t>
            </a:r>
            <a:endParaRPr lang="fr-BE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18304" y="3455061"/>
            <a:ext cx="2613536" cy="6923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Service Management</a:t>
            </a:r>
            <a:endParaRPr lang="fr-BE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18303" y="2346969"/>
            <a:ext cx="2613536" cy="693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Application Layer</a:t>
            </a:r>
            <a:endParaRPr lang="fr-BE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18303" y="1498714"/>
            <a:ext cx="2613535" cy="61189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Business Layer</a:t>
            </a:r>
            <a:endParaRPr lang="fr-BE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44" y="5643551"/>
            <a:ext cx="2892895" cy="66662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57" y="4494711"/>
            <a:ext cx="2892894" cy="70493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5796136" y="3455061"/>
            <a:ext cx="2448272" cy="692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Middleware</a:t>
            </a:r>
            <a:endParaRPr lang="fr-BE" dirty="0"/>
          </a:p>
        </p:txBody>
      </p:sp>
      <p:sp>
        <p:nvSpPr>
          <p:cNvPr id="18" name="Ellipse 17"/>
          <p:cNvSpPr/>
          <p:nvPr/>
        </p:nvSpPr>
        <p:spPr>
          <a:xfrm>
            <a:off x="5814066" y="2424125"/>
            <a:ext cx="2448272" cy="692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Température, air </a:t>
            </a:r>
            <a:r>
              <a:rPr lang="fr-BE" dirty="0" err="1" smtClean="0"/>
              <a:t>humidity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183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2.   Our Position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30" y="1389063"/>
            <a:ext cx="5888340" cy="5057775"/>
          </a:xfrm>
        </p:spPr>
      </p:pic>
    </p:spTree>
    <p:extLst>
      <p:ext uri="{BB962C8B-B14F-4D97-AF65-F5344CB8AC3E}">
        <p14:creationId xmlns:p14="http://schemas.microsoft.com/office/powerpoint/2010/main" val="827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3.   Use Case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01" y="1300163"/>
            <a:ext cx="6670398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   Use Case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9507"/>
            <a:ext cx="8229600" cy="48968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4. </a:t>
            </a:r>
            <a:r>
              <a:rPr lang="fr-BE" dirty="0"/>
              <a:t>Activity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9063"/>
            <a:ext cx="7598054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5. </a:t>
            </a:r>
            <a:r>
              <a:rPr lang="fr-BE" dirty="0" err="1" smtClean="0"/>
              <a:t>Metamodel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9063"/>
            <a:ext cx="8291264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38770</TotalTime>
  <Words>101</Words>
  <Application>Microsoft Office PowerPoint</Application>
  <PresentationFormat>Affichage à l'écran (4:3)</PresentationFormat>
  <Paragraphs>47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Agenda</vt:lpstr>
      <vt:lpstr>1.   IOT Layer</vt:lpstr>
      <vt:lpstr>2.   Our Position</vt:lpstr>
      <vt:lpstr>3.   Use Case</vt:lpstr>
      <vt:lpstr>3.   Use Case</vt:lpstr>
      <vt:lpstr>4. Activity diagrams</vt:lpstr>
      <vt:lpstr>5. Metamodel</vt:lpstr>
      <vt:lpstr>Présentation PowerPoint</vt:lpstr>
      <vt:lpstr>Conclusion</vt:lpstr>
      <vt:lpstr>Research Axis</vt:lpstr>
    </vt:vector>
  </TitlesOfParts>
  <Company>FUNDP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SPL for Food Traceability Software</dc:title>
  <dc:creator>Schobbens</dc:creator>
  <cp:lastModifiedBy>UNamur</cp:lastModifiedBy>
  <cp:revision>1046</cp:revision>
  <cp:lastPrinted>2010-01-15T13:48:56Z</cp:lastPrinted>
  <dcterms:created xsi:type="dcterms:W3CDTF">2003-10-08T07:15:15Z</dcterms:created>
  <dcterms:modified xsi:type="dcterms:W3CDTF">2016-03-22T08:40:49Z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