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3"/>
  </p:notesMasterIdLst>
  <p:handoutMasterIdLst>
    <p:handoutMasterId r:id="rId14"/>
  </p:handoutMasterIdLst>
  <p:sldIdLst>
    <p:sldId id="256" r:id="rId2"/>
    <p:sldId id="487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A04"/>
    <a:srgbClr val="36A63A"/>
    <a:srgbClr val="6699FF"/>
    <a:srgbClr val="3399FF"/>
    <a:srgbClr val="0066FF"/>
    <a:srgbClr val="00FF00"/>
    <a:srgbClr val="0000CC"/>
    <a:srgbClr val="FFCC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4" autoAdjust="0"/>
    <p:restoredTop sz="61450" autoAdjust="0"/>
  </p:normalViewPr>
  <p:slideViewPr>
    <p:cSldViewPr>
      <p:cViewPr varScale="1">
        <p:scale>
          <a:sx n="71" d="100"/>
          <a:sy n="71" d="100"/>
        </p:scale>
        <p:origin x="27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916" y="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595702-CDBF-7F4C-80BD-5ECD6612D3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79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EDAF1F9-39BD-564C-A57A-FCBAE9EEBE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7B955B-9B3C-2647-95FD-E9C749E36CDB}" type="slidenum">
              <a:rPr lang="fr-FR" sz="1200"/>
              <a:pPr eaLnBrk="1" hangingPunct="1"/>
              <a:t>1</a:t>
            </a:fld>
            <a:endParaRPr lang="fr-FR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</a:t>
            </a:r>
            <a:r>
              <a:rPr lang="en-US" baseline="0" dirty="0" smtClean="0"/>
              <a:t> provide a broad overview of </a:t>
            </a:r>
            <a:r>
              <a:rPr lang="en-US" baseline="0" dirty="0" err="1" smtClean="0"/>
              <a:t>ThingML</a:t>
            </a:r>
            <a:r>
              <a:rPr lang="en-US" baseline="0" dirty="0" smtClean="0"/>
              <a:t>, present some challenges and interesting features that are missing in </a:t>
            </a:r>
            <a:r>
              <a:rPr lang="en-US" baseline="0" dirty="0" err="1" smtClean="0"/>
              <a:t>ThingML</a:t>
            </a:r>
            <a:r>
              <a:rPr lang="en-US" baseline="0" dirty="0" smtClean="0"/>
              <a:t> and suggest some potential contributions of our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51E99-3993-EC42-9E2E-7C584BC1BD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amur::TITLE-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5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amur::TEXT+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020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4283968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3652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64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mur::TEXT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969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229600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82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1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Namur::IMAGE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4217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UNamur::TITLE-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389261"/>
            <a:ext cx="7632848" cy="2047200"/>
          </a:xfrm>
          <a:prstGeom prst="rect">
            <a:avLst/>
          </a:prstGeom>
          <a:ln w="63500" cmpd="tri">
            <a:solidFill>
              <a:srgbClr val="00B050"/>
            </a:solidFill>
          </a:ln>
        </p:spPr>
        <p:txBody>
          <a:bodyPr vert="horz" anchor="ctr" anchorCtr="1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9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/>
        </p:nvSpPr>
        <p:spPr>
          <a:xfrm>
            <a:off x="-7718" y="-1"/>
            <a:ext cx="9151718" cy="5691187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8" y="239712"/>
            <a:ext cx="911622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/>
        </p:nvGrpSpPr>
        <p:grpSpPr bwMode="auto">
          <a:xfrm>
            <a:off x="6946900" y="5546724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06" y="5832475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71695" y="6597352"/>
            <a:ext cx="899905" cy="161354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3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4" r:id="rId3"/>
    <p:sldLayoutId id="2147483727" r:id="rId4"/>
    <p:sldLayoutId id="214748372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14000" y="0"/>
            <a:ext cx="8280000" cy="5445224"/>
          </a:xfrm>
        </p:spPr>
        <p:txBody>
          <a:bodyPr/>
          <a:lstStyle/>
          <a:p>
            <a:r>
              <a:rPr lang="fr-FR" sz="4400" b="1" noProof="0" dirty="0" smtClean="0">
                <a:latin typeface="Arial" charset="0"/>
              </a:rPr>
              <a:t>GERAS</a:t>
            </a:r>
            <a:endParaRPr lang="fr-FR" cap="small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fr-FR" dirty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fr-FR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GB" sz="3200" dirty="0" err="1" smtClean="0">
                <a:latin typeface="Arial" charset="0"/>
              </a:rPr>
              <a:t>Abdelmounaim</a:t>
            </a:r>
            <a:r>
              <a:rPr lang="en-GB" sz="3200" dirty="0" smtClean="0">
                <a:latin typeface="Arial" charset="0"/>
              </a:rPr>
              <a:t> DEBIECHE</a:t>
            </a:r>
            <a:endParaRPr lang="en-GB" sz="3200" noProof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6015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BE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fr-BE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abstraction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B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BE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endParaRPr lang="fr-B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Research</a:t>
            </a:r>
            <a:r>
              <a:rPr lang="fr-BE" dirty="0"/>
              <a:t> Axis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7067128" cy="4817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fr-BE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5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Agenda</a:t>
            </a:r>
            <a:endParaRPr lang="fr-FR" b="1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7355160" cy="4464496"/>
          </a:xfrm>
        </p:spPr>
        <p:txBody>
          <a:bodyPr/>
          <a:lstStyle/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IOT layer</a:t>
            </a: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Our position</a:t>
            </a: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Use case</a:t>
            </a: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Activity </a:t>
            </a:r>
            <a:r>
              <a:rPr lang="fr-FR" sz="4000" dirty="0" err="1" smtClean="0">
                <a:solidFill>
                  <a:schemeClr val="tx1"/>
                </a:solidFill>
              </a:rPr>
              <a:t>diagrams</a:t>
            </a:r>
            <a:endParaRPr lang="fr-FR" sz="4000" dirty="0" smtClean="0">
              <a:solidFill>
                <a:schemeClr val="tx1"/>
              </a:solidFill>
            </a:endParaRP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err="1" smtClean="0">
                <a:solidFill>
                  <a:schemeClr val="tx1"/>
                </a:solidFill>
              </a:rPr>
              <a:t>Métamodel</a:t>
            </a:r>
            <a:endParaRPr lang="fr-FR" sz="4000" dirty="0" smtClean="0">
              <a:solidFill>
                <a:schemeClr val="tx1"/>
              </a:solidFill>
            </a:endParaRP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Conclusion</a:t>
            </a: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endParaRPr lang="fr-FR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1.   IOT Layer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9" y="1389063"/>
            <a:ext cx="6725274" cy="5057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2.   Our Position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30" y="1389063"/>
            <a:ext cx="5888340" cy="5057775"/>
          </a:xfrm>
        </p:spPr>
      </p:pic>
    </p:spTree>
    <p:extLst>
      <p:ext uri="{BB962C8B-B14F-4D97-AF65-F5344CB8AC3E}">
        <p14:creationId xmlns:p14="http://schemas.microsoft.com/office/powerpoint/2010/main" val="827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3.   Use Case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01" y="1300163"/>
            <a:ext cx="6670398" cy="5057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   Use Case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9507"/>
            <a:ext cx="8229600" cy="489688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4. </a:t>
            </a:r>
            <a:r>
              <a:rPr lang="fr-BE" dirty="0"/>
              <a:t>Activity </a:t>
            </a:r>
            <a:r>
              <a:rPr lang="fr-BE" dirty="0" err="1"/>
              <a:t>diagrams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89063"/>
            <a:ext cx="7598054" cy="5057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5. </a:t>
            </a:r>
            <a:r>
              <a:rPr lang="fr-BE" dirty="0" err="1" smtClean="0"/>
              <a:t>Metamodel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89063"/>
            <a:ext cx="8291264" cy="5057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am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2004:Modèles:Présentations:Conceptions:Coin jaune</Template>
  <TotalTime>38688</TotalTime>
  <Words>87</Words>
  <Application>Microsoft Office PowerPoint</Application>
  <PresentationFormat>Affichage à l'écran (4:3)</PresentationFormat>
  <Paragraphs>40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Frutiger LT Std 45 Light</vt:lpstr>
      <vt:lpstr>Times New Roman</vt:lpstr>
      <vt:lpstr>Verdana</vt:lpstr>
      <vt:lpstr>Wingdings</vt:lpstr>
      <vt:lpstr>UNamur</vt:lpstr>
      <vt:lpstr>Présentation PowerPoint</vt:lpstr>
      <vt:lpstr>Agenda</vt:lpstr>
      <vt:lpstr>1.   IOT Layer</vt:lpstr>
      <vt:lpstr>2.   Our Position</vt:lpstr>
      <vt:lpstr>3.   Use Case</vt:lpstr>
      <vt:lpstr>3.   Use Case</vt:lpstr>
      <vt:lpstr>4. Activity diagrams</vt:lpstr>
      <vt:lpstr>5. Metamodel</vt:lpstr>
      <vt:lpstr>Présentation PowerPoint</vt:lpstr>
      <vt:lpstr>Conclusion</vt:lpstr>
      <vt:lpstr>Research Axis</vt:lpstr>
    </vt:vector>
  </TitlesOfParts>
  <Company>FUNDP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SPL for Food Traceability Software</dc:title>
  <dc:creator>Schobbens</dc:creator>
  <cp:lastModifiedBy>UNamur</cp:lastModifiedBy>
  <cp:revision>1038</cp:revision>
  <cp:lastPrinted>2010-01-15T13:48:56Z</cp:lastPrinted>
  <dcterms:created xsi:type="dcterms:W3CDTF">2003-10-08T07:15:15Z</dcterms:created>
  <dcterms:modified xsi:type="dcterms:W3CDTF">2016-03-21T10:44:36Z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