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659563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215" d="100"/>
          <a:sy n="215" d="100"/>
        </p:scale>
        <p:origin x="18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46" y="382954"/>
            <a:ext cx="4994672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1229029"/>
            <a:ext cx="4994672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8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94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124582"/>
            <a:ext cx="1435968" cy="19830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124582"/>
            <a:ext cx="4224660" cy="198302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1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4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6" y="583369"/>
            <a:ext cx="5743873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6" y="1565942"/>
            <a:ext cx="5743873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31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622910"/>
            <a:ext cx="2830314" cy="14846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622910"/>
            <a:ext cx="2830314" cy="14846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2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124582"/>
            <a:ext cx="5743873" cy="45228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573619"/>
            <a:ext cx="2817307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854741"/>
            <a:ext cx="2817307" cy="12571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573619"/>
            <a:ext cx="2831182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854741"/>
            <a:ext cx="2831182" cy="12571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89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7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31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155998"/>
            <a:ext cx="214788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336913"/>
            <a:ext cx="3371404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701992"/>
            <a:ext cx="214788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4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155998"/>
            <a:ext cx="214788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336913"/>
            <a:ext cx="3371404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701992"/>
            <a:ext cx="214788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124582"/>
            <a:ext cx="5743873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622910"/>
            <a:ext cx="5743873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2168810"/>
            <a:ext cx="1498402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086B-8956-4395-8472-C2A29D422F5B}" type="datetimeFigureOut">
              <a:rPr lang="de-DE" smtClean="0"/>
              <a:t>07.07.2019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2168810"/>
            <a:ext cx="224760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2168810"/>
            <a:ext cx="1498402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1A30-7E4F-4EB3-A199-549B1F26C1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03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F0CC4CE0-1F4E-4975-80C1-AE9952D71502}"/>
              </a:ext>
            </a:extLst>
          </p:cNvPr>
          <p:cNvSpPr txBox="1"/>
          <p:nvPr/>
        </p:nvSpPr>
        <p:spPr>
          <a:xfrm>
            <a:off x="658098" y="19028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04F0EF8-D1B4-48E2-8670-A1828A8E6E83}"/>
              </a:ext>
            </a:extLst>
          </p:cNvPr>
          <p:cNvCxnSpPr>
            <a:cxnSpLocks/>
          </p:cNvCxnSpPr>
          <p:nvPr/>
        </p:nvCxnSpPr>
        <p:spPr>
          <a:xfrm flipV="1">
            <a:off x="2139270" y="358700"/>
            <a:ext cx="0" cy="15441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0A9EC3B-ECFD-44AE-84AB-CDC698D0841F}"/>
              </a:ext>
            </a:extLst>
          </p:cNvPr>
          <p:cNvCxnSpPr>
            <a:cxnSpLocks/>
          </p:cNvCxnSpPr>
          <p:nvPr/>
        </p:nvCxnSpPr>
        <p:spPr>
          <a:xfrm flipV="1">
            <a:off x="2129745" y="1902821"/>
            <a:ext cx="1933575" cy="1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FADF2AA-372D-4D60-898B-398DFE1B7B8D}"/>
              </a:ext>
            </a:extLst>
          </p:cNvPr>
          <p:cNvSpPr txBox="1"/>
          <p:nvPr/>
        </p:nvSpPr>
        <p:spPr>
          <a:xfrm>
            <a:off x="2815546" y="19028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727F24-5F5B-4559-9516-61F05E526DA5}"/>
              </a:ext>
            </a:extLst>
          </p:cNvPr>
          <p:cNvSpPr txBox="1"/>
          <p:nvPr/>
        </p:nvSpPr>
        <p:spPr>
          <a:xfrm>
            <a:off x="2001123" y="465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4CFDF3F-6F45-431A-BCE0-83B4112F3C04}"/>
              </a:ext>
            </a:extLst>
          </p:cNvPr>
          <p:cNvSpPr txBox="1"/>
          <p:nvPr/>
        </p:nvSpPr>
        <p:spPr>
          <a:xfrm>
            <a:off x="3996645" y="17086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0A3BDF-8B63-44B6-AAC1-D235B76343C4}"/>
              </a:ext>
            </a:extLst>
          </p:cNvPr>
          <p:cNvSpPr/>
          <p:nvPr/>
        </p:nvSpPr>
        <p:spPr>
          <a:xfrm>
            <a:off x="2557361" y="97889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D39C3E62-A525-4F39-BE36-BC3D41D33DFE}"/>
              </a:ext>
            </a:extLst>
          </p:cNvPr>
          <p:cNvSpPr/>
          <p:nvPr/>
        </p:nvSpPr>
        <p:spPr>
          <a:xfrm>
            <a:off x="3339539" y="974889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7A5BFFC0-0CA1-48C3-980C-49EAF0AD1E9E}"/>
              </a:ext>
            </a:extLst>
          </p:cNvPr>
          <p:cNvSpPr/>
          <p:nvPr/>
        </p:nvSpPr>
        <p:spPr>
          <a:xfrm>
            <a:off x="2948450" y="415850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7D2AE1A-9C58-4569-888B-04F994F68BC9}"/>
              </a:ext>
            </a:extLst>
          </p:cNvPr>
          <p:cNvCxnSpPr>
            <a:cxnSpLocks/>
          </p:cNvCxnSpPr>
          <p:nvPr/>
        </p:nvCxnSpPr>
        <p:spPr>
          <a:xfrm flipV="1">
            <a:off x="4463370" y="358700"/>
            <a:ext cx="0" cy="15441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6445CD3-26D5-4AF7-8AAA-F929C087EDCA}"/>
              </a:ext>
            </a:extLst>
          </p:cNvPr>
          <p:cNvCxnSpPr>
            <a:cxnSpLocks/>
          </p:cNvCxnSpPr>
          <p:nvPr/>
        </p:nvCxnSpPr>
        <p:spPr>
          <a:xfrm flipV="1">
            <a:off x="4453845" y="1902821"/>
            <a:ext cx="1933575" cy="1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B369720-690E-408E-B8AA-1811C7EC9E53}"/>
              </a:ext>
            </a:extLst>
          </p:cNvPr>
          <p:cNvSpPr txBox="1"/>
          <p:nvPr/>
        </p:nvSpPr>
        <p:spPr>
          <a:xfrm>
            <a:off x="5187235" y="19028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15CD3DD-C4B8-48A7-AC2A-90859DF130E8}"/>
              </a:ext>
            </a:extLst>
          </p:cNvPr>
          <p:cNvSpPr txBox="1"/>
          <p:nvPr/>
        </p:nvSpPr>
        <p:spPr>
          <a:xfrm>
            <a:off x="4325223" y="465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3096DCC-AD5A-4557-A653-9F75656F1655}"/>
              </a:ext>
            </a:extLst>
          </p:cNvPr>
          <p:cNvSpPr txBox="1"/>
          <p:nvPr/>
        </p:nvSpPr>
        <p:spPr>
          <a:xfrm>
            <a:off x="6320745" y="17086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0" name="Gleichschenkliges Dreieck 19">
            <a:extLst>
              <a:ext uri="{FF2B5EF4-FFF2-40B4-BE49-F238E27FC236}">
                <a16:creationId xmlns:a16="http://schemas.microsoft.com/office/drawing/2014/main" id="{C5BAA65B-FDD5-4862-A7A7-306A046117ED}"/>
              </a:ext>
            </a:extLst>
          </p:cNvPr>
          <p:cNvSpPr/>
          <p:nvPr/>
        </p:nvSpPr>
        <p:spPr>
          <a:xfrm>
            <a:off x="4596720" y="463475"/>
            <a:ext cx="1562100" cy="1285875"/>
          </a:xfrm>
          <a:prstGeom prst="triangle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B31ECE8A-BCC9-4F74-976C-5AB4019F074D}"/>
              </a:ext>
            </a:extLst>
          </p:cNvPr>
          <p:cNvSpPr/>
          <p:nvPr/>
        </p:nvSpPr>
        <p:spPr>
          <a:xfrm rot="19314449">
            <a:off x="4518824" y="-42299"/>
            <a:ext cx="1562100" cy="1285875"/>
          </a:xfrm>
          <a:prstGeom prst="triangle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Straight Connector 2"/>
          <p:cNvCxnSpPr>
            <a:stCxn id="14" idx="3"/>
            <a:endCxn id="12" idx="7"/>
          </p:cNvCxnSpPr>
          <p:nvPr/>
        </p:nvCxnSpPr>
        <p:spPr>
          <a:xfrm flipH="1">
            <a:off x="2618817" y="477306"/>
            <a:ext cx="340177" cy="5121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5"/>
            <a:endCxn id="13" idx="1"/>
          </p:cNvCxnSpPr>
          <p:nvPr/>
        </p:nvCxnSpPr>
        <p:spPr>
          <a:xfrm>
            <a:off x="3009906" y="477306"/>
            <a:ext cx="340177" cy="5081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2"/>
            <a:endCxn id="12" idx="6"/>
          </p:cNvCxnSpPr>
          <p:nvPr/>
        </p:nvCxnSpPr>
        <p:spPr>
          <a:xfrm flipH="1">
            <a:off x="2629361" y="1010889"/>
            <a:ext cx="710178" cy="40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erbinder 11">
            <a:extLst>
              <a:ext uri="{FF2B5EF4-FFF2-40B4-BE49-F238E27FC236}">
                <a16:creationId xmlns:a16="http://schemas.microsoft.com/office/drawing/2014/main" id="{F60A3BDF-8B63-44B6-AAC1-D235B76343C4}"/>
              </a:ext>
            </a:extLst>
          </p:cNvPr>
          <p:cNvSpPr/>
          <p:nvPr/>
        </p:nvSpPr>
        <p:spPr>
          <a:xfrm>
            <a:off x="2562156" y="153228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Straight Connector 40"/>
          <p:cNvCxnSpPr>
            <a:stCxn id="39" idx="0"/>
            <a:endCxn id="12" idx="4"/>
          </p:cNvCxnSpPr>
          <p:nvPr/>
        </p:nvCxnSpPr>
        <p:spPr>
          <a:xfrm flipH="1" flipV="1">
            <a:off x="2593361" y="1050896"/>
            <a:ext cx="4795" cy="4813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Verbinder 11">
            <a:extLst>
              <a:ext uri="{FF2B5EF4-FFF2-40B4-BE49-F238E27FC236}">
                <a16:creationId xmlns:a16="http://schemas.microsoft.com/office/drawing/2014/main" id="{F60A3BDF-8B63-44B6-AAC1-D235B76343C4}"/>
              </a:ext>
            </a:extLst>
          </p:cNvPr>
          <p:cNvSpPr/>
          <p:nvPr/>
        </p:nvSpPr>
        <p:spPr>
          <a:xfrm>
            <a:off x="3346656" y="153228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Straight Connector 43"/>
          <p:cNvCxnSpPr>
            <a:stCxn id="43" idx="0"/>
            <a:endCxn id="13" idx="4"/>
          </p:cNvCxnSpPr>
          <p:nvPr/>
        </p:nvCxnSpPr>
        <p:spPr>
          <a:xfrm flipH="1" flipV="1">
            <a:off x="3375539" y="1046889"/>
            <a:ext cx="7117" cy="4853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2"/>
            <a:endCxn id="39" idx="6"/>
          </p:cNvCxnSpPr>
          <p:nvPr/>
        </p:nvCxnSpPr>
        <p:spPr>
          <a:xfrm flipH="1">
            <a:off x="2634156" y="1568286"/>
            <a:ext cx="7125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4"/>
          </p:cNvCxnSpPr>
          <p:nvPr/>
        </p:nvCxnSpPr>
        <p:spPr>
          <a:xfrm>
            <a:off x="2598156" y="1604286"/>
            <a:ext cx="0" cy="30785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9" idx="2"/>
          </p:cNvCxnSpPr>
          <p:nvPr/>
        </p:nvCxnSpPr>
        <p:spPr>
          <a:xfrm flipH="1">
            <a:off x="2128393" y="1568286"/>
            <a:ext cx="433763" cy="400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ussdiagramm: Verbinder 34">
            <a:extLst>
              <a:ext uri="{FF2B5EF4-FFF2-40B4-BE49-F238E27FC236}">
                <a16:creationId xmlns:a16="http://schemas.microsoft.com/office/drawing/2014/main" id="{34C438A6-1CC4-4143-8B43-BC2A43E9F682}"/>
              </a:ext>
            </a:extLst>
          </p:cNvPr>
          <p:cNvSpPr/>
          <p:nvPr/>
        </p:nvSpPr>
        <p:spPr>
          <a:xfrm>
            <a:off x="4865070" y="63143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FD7DB110-DD7C-4FBD-A539-70E87F663F12}"/>
              </a:ext>
            </a:extLst>
          </p:cNvPr>
          <p:cNvSpPr/>
          <p:nvPr/>
        </p:nvSpPr>
        <p:spPr>
          <a:xfrm>
            <a:off x="5340006" y="431670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376CE98B-1F8A-4799-ACA5-3A6AE3D0232D}"/>
              </a:ext>
            </a:extLst>
          </p:cNvPr>
          <p:cNvSpPr/>
          <p:nvPr/>
        </p:nvSpPr>
        <p:spPr>
          <a:xfrm>
            <a:off x="6266571" y="584013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AAE4CCE0-7E4C-4361-B1FB-6FCC82D65A0A}"/>
              </a:ext>
            </a:extLst>
          </p:cNvPr>
          <p:cNvSpPr/>
          <p:nvPr/>
        </p:nvSpPr>
        <p:spPr>
          <a:xfrm>
            <a:off x="5046844" y="1562102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9BE9F8BA-DD35-4F10-AEC8-5D33A7245C36}"/>
              </a:ext>
            </a:extLst>
          </p:cNvPr>
          <p:cNvSpPr/>
          <p:nvPr/>
        </p:nvSpPr>
        <p:spPr>
          <a:xfrm>
            <a:off x="4556423" y="1714026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lussdiagramm: Verbinder 41">
            <a:extLst>
              <a:ext uri="{FF2B5EF4-FFF2-40B4-BE49-F238E27FC236}">
                <a16:creationId xmlns:a16="http://schemas.microsoft.com/office/drawing/2014/main" id="{1DF7D2AE-ACFE-4D03-A23B-CD013418AE9A}"/>
              </a:ext>
            </a:extLst>
          </p:cNvPr>
          <p:cNvSpPr/>
          <p:nvPr/>
        </p:nvSpPr>
        <p:spPr>
          <a:xfrm>
            <a:off x="6120745" y="1708915"/>
            <a:ext cx="72000" cy="72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8" y="288779"/>
            <a:ext cx="1683962" cy="168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Heinrich</dc:creator>
  <cp:lastModifiedBy>Moussa Amrani</cp:lastModifiedBy>
  <cp:revision>6</cp:revision>
  <dcterms:created xsi:type="dcterms:W3CDTF">2019-07-01T12:33:05Z</dcterms:created>
  <dcterms:modified xsi:type="dcterms:W3CDTF">2019-07-07T07:12:24Z</dcterms:modified>
</cp:coreProperties>
</file>