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30" autoAdjust="0"/>
    <p:restoredTop sz="94762"/>
  </p:normalViewPr>
  <p:slideViewPr>
    <p:cSldViewPr snapToGrid="0" snapToObjects="1">
      <p:cViewPr>
        <p:scale>
          <a:sx n="100" d="100"/>
          <a:sy n="100" d="100"/>
        </p:scale>
        <p:origin x="-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2E882-0DD5-534D-B940-39ACD77C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ECDC37-C728-2D4B-A04D-16A43DA65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B1ED4-BC80-7F4F-89AF-97C194D6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2954CB-78CB-8C4E-A87F-EB93DF7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4A4014-84A5-1047-842A-7B8BF24B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8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9445F-41DC-874D-8AD2-94EAC4AC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E981C0-2789-1C46-9550-ADC4CD855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20D44D-F4E4-2342-B2AD-7DF85208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EFBC3-EA55-A145-A938-7B8722A6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7AFFAF-8934-D14F-88CD-CCCC9516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00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F6C111-1494-1842-BF09-B79D9EF2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855AC1-2385-434D-AAE2-FED56F8D9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DAE9AB-1039-4C4F-B9F1-B5242B19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39AD4-A028-3944-9E6F-FA0AC8D4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604AD3-FFB3-FE4E-ACD2-817440DF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12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B5F32-5710-6C47-996E-F303C320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669535-0393-664B-8A6B-CB5096C8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24E65-0768-8348-993C-A83D7FA1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43A97-45AE-E542-A05B-EADF7166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C71EC0-880C-9A41-81BE-810B35E8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7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BD902-853A-0F43-AD2B-4C358ED6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ED097A-DDF2-3246-BFFF-A336575FF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7FF668-200B-9D4D-A7D8-77EA1A7C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D035F-51D1-0E45-89B1-33CDAE9D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D922E-8906-BF43-8194-3475B68C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93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539F4-4B99-3B4F-924D-DFD83DDA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D440ED-20A9-9749-80E8-5408F4DC6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438867-A884-5545-A622-7CF6314A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BB095B-0D0F-9741-8C58-33E0C29A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AF0AC6-589F-9E47-8FA6-7719966A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73ED9-84D9-BC46-8EBA-09F9B707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57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E0AB0-884B-8349-900A-38AE6CFF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181647-7072-C443-887D-08D90EB8F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D2FB53-C010-5F4F-908C-B9B8DCB5D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1F60B6-28FE-1F40-B2F1-AC2D62E0D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4FF5B6-32F1-FE4B-859F-61F60587F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ED9FE8-96B4-3E4F-8620-9991CCE6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B45E65-61DC-3A48-9C7A-87491F29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4B22E0-AEEA-464B-8C68-161FA7C6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81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BA853-6505-C847-8AE3-0BB9CC9B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DE9990-673B-AC49-83CB-D19F60C8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75FDF-D32A-F547-8170-6540E71A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BEFA0A-A372-344E-8326-277EE6B2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3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F96869-FCEB-7543-8F71-3120EFE9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C5CE67-14A8-0E49-9C50-2439A125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499CB7-202C-F842-8923-E2A9CFB0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10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065A1-D6B7-2042-A639-6E5385EE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10E31-7F13-4447-A650-FD343125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7F5B63-30C0-B54E-9DBE-3EB5E21C4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EEDCA-54E1-D342-90B5-91338EA5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33C3DA-A179-BA4A-984C-18714E3F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77F29-BF3C-8541-9B6D-903C8D03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40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69C80-D8A9-3841-ABEE-F366B5CF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868332-9DE9-CA4D-AA0C-A4A946EC4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E146E7-42E6-6341-9F5C-1D3E90F17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ED2FFE-7630-7F48-AC54-D0BF7248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3D7B66-3A85-2641-9AB4-412CE307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B7B05-032D-6E44-80FF-F3226728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42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B50083-E812-C145-B52A-BE336A10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E7D4F1-C5BD-944B-8125-32655A2EE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55BD9-7A30-9C48-A1C3-F974159A2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CF77-BEA7-6C42-B65C-E5761D0F8E88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159EB-5E0D-3E47-AE75-B653B6618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52105A-2CFC-B54C-887F-10B47450A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63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04854D14-0B1B-884C-A782-18CF7CB68CE8}"/>
              </a:ext>
            </a:extLst>
          </p:cNvPr>
          <p:cNvSpPr/>
          <p:nvPr/>
        </p:nvSpPr>
        <p:spPr>
          <a:xfrm>
            <a:off x="556985" y="426394"/>
            <a:ext cx="9874795" cy="2656191"/>
          </a:xfrm>
          <a:prstGeom prst="roundRect">
            <a:avLst>
              <a:gd name="adj" fmla="val 88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C7123AC8-18E4-314B-993E-A97436703A69}"/>
              </a:ext>
            </a:extLst>
          </p:cNvPr>
          <p:cNvSpPr/>
          <p:nvPr/>
        </p:nvSpPr>
        <p:spPr>
          <a:xfrm>
            <a:off x="2614457" y="1541495"/>
            <a:ext cx="1296000" cy="4438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Design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F821671-019F-384E-AD77-35723EA53F80}"/>
              </a:ext>
            </a:extLst>
          </p:cNvPr>
          <p:cNvSpPr/>
          <p:nvPr/>
        </p:nvSpPr>
        <p:spPr>
          <a:xfrm>
            <a:off x="5045884" y="1413683"/>
            <a:ext cx="1296000" cy="681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Validate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444DF6E2-19B6-9B40-A858-674EDF9B1B8A}"/>
              </a:ext>
            </a:extLst>
          </p:cNvPr>
          <p:cNvSpPr/>
          <p:nvPr/>
        </p:nvSpPr>
        <p:spPr>
          <a:xfrm>
            <a:off x="8361051" y="1530951"/>
            <a:ext cx="1512487" cy="4648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Manufacture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D6E59F-BD5F-9D4E-BD5D-EB2990188CBE}"/>
              </a:ext>
            </a:extLst>
          </p:cNvPr>
          <p:cNvSpPr>
            <a:spLocks noChangeAspect="1"/>
          </p:cNvSpPr>
          <p:nvPr/>
        </p:nvSpPr>
        <p:spPr>
          <a:xfrm>
            <a:off x="1303484" y="160137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20E1A05-CD78-E547-BF0D-5BFB9315D41C}"/>
              </a:ext>
            </a:extLst>
          </p:cNvPr>
          <p:cNvCxnSpPr>
            <a:cxnSpLocks/>
            <a:stCxn id="10" idx="6"/>
            <a:endCxn id="38" idx="1"/>
          </p:cNvCxnSpPr>
          <p:nvPr/>
        </p:nvCxnSpPr>
        <p:spPr>
          <a:xfrm>
            <a:off x="1519484" y="1709374"/>
            <a:ext cx="37331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72BC876-9823-974E-A72E-AC7CE8CAC2A2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180798" y="1709374"/>
            <a:ext cx="433659" cy="6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5CD2492-F9E5-AD4B-9913-9146E60C656A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3924641" y="1692316"/>
            <a:ext cx="283646" cy="6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548BFAC-2A4E-A541-A454-7C7A636BDA72}"/>
              </a:ext>
            </a:extLst>
          </p:cNvPr>
          <p:cNvCxnSpPr>
            <a:cxnSpLocks/>
            <a:stCxn id="5" idx="3"/>
            <a:endCxn id="88" idx="1"/>
          </p:cNvCxnSpPr>
          <p:nvPr/>
        </p:nvCxnSpPr>
        <p:spPr>
          <a:xfrm>
            <a:off x="6341884" y="1754490"/>
            <a:ext cx="113862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F84A583-B1A7-B34A-8949-1984A6589849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496287" y="1692316"/>
            <a:ext cx="576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>
            <a:extLst>
              <a:ext uri="{FF2B5EF4-FFF2-40B4-BE49-F238E27FC236}">
                <a16:creationId xmlns:a16="http://schemas.microsoft.com/office/drawing/2014/main" id="{ECB65949-24D8-D441-A35B-26EEE37FFCFF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 rot="16200000" flipH="1" flipV="1">
            <a:off x="3186014" y="399100"/>
            <a:ext cx="17058" cy="2315489"/>
          </a:xfrm>
          <a:prstGeom prst="bentConnector3">
            <a:avLst>
              <a:gd name="adj1" fmla="val -1340134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aute 36">
            <a:extLst>
              <a:ext uri="{FF2B5EF4-FFF2-40B4-BE49-F238E27FC236}">
                <a16:creationId xmlns:a16="http://schemas.microsoft.com/office/drawing/2014/main" id="{9D6FF20F-1E46-254D-B086-F061928F17B9}"/>
              </a:ext>
            </a:extLst>
          </p:cNvPr>
          <p:cNvSpPr>
            <a:spLocks noChangeAspect="1"/>
          </p:cNvSpPr>
          <p:nvPr/>
        </p:nvSpPr>
        <p:spPr>
          <a:xfrm>
            <a:off x="4208287" y="1548316"/>
            <a:ext cx="288000" cy="28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38" name="Raute 37">
            <a:extLst>
              <a:ext uri="{FF2B5EF4-FFF2-40B4-BE49-F238E27FC236}">
                <a16:creationId xmlns:a16="http://schemas.microsoft.com/office/drawing/2014/main" id="{57C3FDA1-D047-E44D-9D00-0A3157D51347}"/>
              </a:ext>
            </a:extLst>
          </p:cNvPr>
          <p:cNvSpPr>
            <a:spLocks noChangeAspect="1"/>
          </p:cNvSpPr>
          <p:nvPr/>
        </p:nvSpPr>
        <p:spPr>
          <a:xfrm>
            <a:off x="1892798" y="1565374"/>
            <a:ext cx="288000" cy="28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9957850" y="722030"/>
            <a:ext cx="360000" cy="360000"/>
            <a:chOff x="8894019" y="1582711"/>
            <a:chExt cx="360000" cy="360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EB3D7CC-6028-874D-A554-4EADF476D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4019" y="1582711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4BC109D-5ED4-B540-8714-D7D6FCF46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6019" y="1654711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0EBF2E43-D752-EC44-9C99-7C9D55892251}"/>
              </a:ext>
            </a:extLst>
          </p:cNvPr>
          <p:cNvSpPr txBox="1"/>
          <p:nvPr/>
        </p:nvSpPr>
        <p:spPr>
          <a:xfrm>
            <a:off x="2611477" y="1015926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[not </a:t>
            </a:r>
            <a:r>
              <a:rPr lang="de-DE" sz="1600" dirty="0" err="1"/>
              <a:t>finished</a:t>
            </a:r>
            <a:r>
              <a:rPr lang="de-DE" sz="1600" dirty="0"/>
              <a:t>]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11BA15E-6F1A-DA46-AEDB-023295D6DBEA}"/>
              </a:ext>
            </a:extLst>
          </p:cNvPr>
          <p:cNvSpPr txBox="1"/>
          <p:nvPr/>
        </p:nvSpPr>
        <p:spPr>
          <a:xfrm>
            <a:off x="4415012" y="1340975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[</a:t>
            </a:r>
            <a:r>
              <a:rPr lang="de-DE" sz="1600" dirty="0" err="1"/>
              <a:t>else</a:t>
            </a:r>
            <a:r>
              <a:rPr lang="de-DE" sz="1600" dirty="0"/>
              <a:t>]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EA0B0BB5-1D38-6649-BF6C-AE0EADF3145D}"/>
              </a:ext>
            </a:extLst>
          </p:cNvPr>
          <p:cNvCxnSpPr>
            <a:cxnSpLocks/>
          </p:cNvCxnSpPr>
          <p:nvPr/>
        </p:nvCxnSpPr>
        <p:spPr>
          <a:xfrm>
            <a:off x="556985" y="689061"/>
            <a:ext cx="3060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17FC77-DB43-A047-9FEF-DFE58152E807}"/>
              </a:ext>
            </a:extLst>
          </p:cNvPr>
          <p:cNvSpPr>
            <a:spLocks noChangeAspect="1"/>
          </p:cNvSpPr>
          <p:nvPr/>
        </p:nvSpPr>
        <p:spPr>
          <a:xfrm>
            <a:off x="3909736" y="179871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7ABED1A-DD8B-1B46-AF39-7814EAB236C8}"/>
              </a:ext>
            </a:extLst>
          </p:cNvPr>
          <p:cNvSpPr>
            <a:spLocks noChangeAspect="1"/>
          </p:cNvSpPr>
          <p:nvPr/>
        </p:nvSpPr>
        <p:spPr>
          <a:xfrm>
            <a:off x="4897872" y="179871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C7724B7-9797-4844-9E86-05B65E18B1C0}"/>
              </a:ext>
            </a:extLst>
          </p:cNvPr>
          <p:cNvSpPr>
            <a:spLocks noChangeAspect="1"/>
          </p:cNvSpPr>
          <p:nvPr/>
        </p:nvSpPr>
        <p:spPr>
          <a:xfrm>
            <a:off x="6341884" y="1499825"/>
            <a:ext cx="117198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87BA39A-028B-D246-BC82-433BA9194377}"/>
              </a:ext>
            </a:extLst>
          </p:cNvPr>
          <p:cNvSpPr>
            <a:spLocks noChangeAspect="1"/>
          </p:cNvSpPr>
          <p:nvPr/>
        </p:nvSpPr>
        <p:spPr>
          <a:xfrm>
            <a:off x="8631821" y="144036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CAB7652B-BA7C-B445-A526-A2A5CE468979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>
            <a:off x="4053736" y="1870711"/>
            <a:ext cx="84413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B18C0F37-A360-AE4F-BD2F-531CF40F1AB4}"/>
              </a:ext>
            </a:extLst>
          </p:cNvPr>
          <p:cNvSpPr txBox="1"/>
          <p:nvPr/>
        </p:nvSpPr>
        <p:spPr>
          <a:xfrm>
            <a:off x="4242101" y="1970950"/>
            <a:ext cx="639919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:CCAD</a:t>
            </a:r>
            <a:endParaRPr lang="de-DE" sz="1400" dirty="0"/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00B12769-BDFD-F643-AF69-985FA0A6A4A8}"/>
              </a:ext>
            </a:extLst>
          </p:cNvPr>
          <p:cNvCxnSpPr/>
          <p:nvPr/>
        </p:nvCxnSpPr>
        <p:spPr>
          <a:xfrm flipV="1">
            <a:off x="3614057" y="370114"/>
            <a:ext cx="0" cy="31894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91519482-E02D-1346-AB11-B945F254CFFE}"/>
              </a:ext>
            </a:extLst>
          </p:cNvPr>
          <p:cNvSpPr txBox="1"/>
          <p:nvPr/>
        </p:nvSpPr>
        <p:spPr>
          <a:xfrm>
            <a:off x="580595" y="360310"/>
            <a:ext cx="3033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act</a:t>
            </a:r>
            <a:r>
              <a:rPr lang="de-DE" sz="1600" dirty="0"/>
              <a:t> Export PCAD Drawing </a:t>
            </a:r>
          </a:p>
        </p:txBody>
      </p:sp>
      <p:sp>
        <p:nvSpPr>
          <p:cNvPr id="52" name="Rechteck 15">
            <a:extLst>
              <a:ext uri="{FF2B5EF4-FFF2-40B4-BE49-F238E27FC236}">
                <a16:creationId xmlns:a16="http://schemas.microsoft.com/office/drawing/2014/main" id="{4F17FC77-DB43-A047-9FEF-DFE58152E807}"/>
              </a:ext>
            </a:extLst>
          </p:cNvPr>
          <p:cNvSpPr>
            <a:spLocks noChangeAspect="1"/>
          </p:cNvSpPr>
          <p:nvPr/>
        </p:nvSpPr>
        <p:spPr>
          <a:xfrm>
            <a:off x="2469033" y="18064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54" name="Elbow Connector 53"/>
          <p:cNvCxnSpPr>
            <a:stCxn id="16" idx="3"/>
            <a:endCxn id="52" idx="1"/>
          </p:cNvCxnSpPr>
          <p:nvPr/>
        </p:nvCxnSpPr>
        <p:spPr>
          <a:xfrm flipH="1">
            <a:off x="2469033" y="1870711"/>
            <a:ext cx="1584703" cy="7711"/>
          </a:xfrm>
          <a:prstGeom prst="bentConnector5">
            <a:avLst>
              <a:gd name="adj1" fmla="val -6010"/>
              <a:gd name="adj2" fmla="val 3998327"/>
              <a:gd name="adj3" fmla="val 11442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38">
            <a:extLst>
              <a:ext uri="{FF2B5EF4-FFF2-40B4-BE49-F238E27FC236}">
                <a16:creationId xmlns:a16="http://schemas.microsoft.com/office/drawing/2014/main" id="{B18C0F37-A360-AE4F-BD2F-531CF40F1AB4}"/>
              </a:ext>
            </a:extLst>
          </p:cNvPr>
          <p:cNvSpPr txBox="1"/>
          <p:nvPr/>
        </p:nvSpPr>
        <p:spPr>
          <a:xfrm>
            <a:off x="707351" y="1941408"/>
            <a:ext cx="1107569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:EmptyCCAD</a:t>
            </a:r>
            <a:endParaRPr lang="de-DE" sz="1400" dirty="0"/>
          </a:p>
        </p:txBody>
      </p:sp>
      <p:cxnSp>
        <p:nvCxnSpPr>
          <p:cNvPr id="58" name="Elbow Connector 57"/>
          <p:cNvCxnSpPr>
            <a:stCxn id="56" idx="3"/>
          </p:cNvCxnSpPr>
          <p:nvPr/>
        </p:nvCxnSpPr>
        <p:spPr>
          <a:xfrm flipV="1">
            <a:off x="1814920" y="1878422"/>
            <a:ext cx="602104" cy="216875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38">
            <a:extLst>
              <a:ext uri="{FF2B5EF4-FFF2-40B4-BE49-F238E27FC236}">
                <a16:creationId xmlns:a16="http://schemas.microsoft.com/office/drawing/2014/main" id="{B18C0F37-A360-AE4F-BD2F-531CF40F1AB4}"/>
              </a:ext>
            </a:extLst>
          </p:cNvPr>
          <p:cNvSpPr txBox="1"/>
          <p:nvPr/>
        </p:nvSpPr>
        <p:spPr>
          <a:xfrm>
            <a:off x="6230642" y="594253"/>
            <a:ext cx="639919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:CCAD</a:t>
            </a:r>
            <a:endParaRPr lang="de-DE" sz="1400" dirty="0"/>
          </a:p>
        </p:txBody>
      </p:sp>
      <p:cxnSp>
        <p:nvCxnSpPr>
          <p:cNvPr id="63" name="Elbow Connector 62"/>
          <p:cNvCxnSpPr>
            <a:stCxn id="29" idx="3"/>
            <a:endCxn id="61" idx="2"/>
          </p:cNvCxnSpPr>
          <p:nvPr/>
        </p:nvCxnSpPr>
        <p:spPr>
          <a:xfrm flipV="1">
            <a:off x="6459082" y="902030"/>
            <a:ext cx="91520" cy="66979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38">
            <a:extLst>
              <a:ext uri="{FF2B5EF4-FFF2-40B4-BE49-F238E27FC236}">
                <a16:creationId xmlns:a16="http://schemas.microsoft.com/office/drawing/2014/main" id="{B18C0F37-A360-AE4F-BD2F-531CF40F1AB4}"/>
              </a:ext>
            </a:extLst>
          </p:cNvPr>
          <p:cNvSpPr txBox="1"/>
          <p:nvPr/>
        </p:nvSpPr>
        <p:spPr>
          <a:xfrm>
            <a:off x="5920493" y="2470277"/>
            <a:ext cx="620298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:Trace</a:t>
            </a:r>
            <a:endParaRPr lang="de-DE" sz="1400" dirty="0"/>
          </a:p>
        </p:txBody>
      </p:sp>
      <p:sp>
        <p:nvSpPr>
          <p:cNvPr id="66" name="Rechteck 28">
            <a:extLst>
              <a:ext uri="{FF2B5EF4-FFF2-40B4-BE49-F238E27FC236}">
                <a16:creationId xmlns:a16="http://schemas.microsoft.com/office/drawing/2014/main" id="{3C7724B7-9797-4844-9E86-05B65E18B1C0}"/>
              </a:ext>
            </a:extLst>
          </p:cNvPr>
          <p:cNvSpPr>
            <a:spLocks noChangeAspect="1"/>
          </p:cNvSpPr>
          <p:nvPr/>
        </p:nvSpPr>
        <p:spPr>
          <a:xfrm>
            <a:off x="6341884" y="1929574"/>
            <a:ext cx="117198" cy="11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66" idx="2"/>
            <a:endCxn id="65" idx="0"/>
          </p:cNvCxnSpPr>
          <p:nvPr/>
        </p:nvCxnSpPr>
        <p:spPr>
          <a:xfrm rot="5400000">
            <a:off x="6103811" y="2173604"/>
            <a:ext cx="423505" cy="1698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28">
            <a:extLst>
              <a:ext uri="{FF2B5EF4-FFF2-40B4-BE49-F238E27FC236}">
                <a16:creationId xmlns:a16="http://schemas.microsoft.com/office/drawing/2014/main" id="{3C7724B7-9797-4844-9E86-05B65E18B1C0}"/>
              </a:ext>
            </a:extLst>
          </p:cNvPr>
          <p:cNvSpPr>
            <a:spLocks noChangeAspect="1"/>
          </p:cNvSpPr>
          <p:nvPr/>
        </p:nvSpPr>
        <p:spPr>
          <a:xfrm>
            <a:off x="6341884" y="1809759"/>
            <a:ext cx="117198" cy="11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76" name="Textfeld 38">
            <a:extLst>
              <a:ext uri="{FF2B5EF4-FFF2-40B4-BE49-F238E27FC236}">
                <a16:creationId xmlns:a16="http://schemas.microsoft.com/office/drawing/2014/main" id="{B18C0F37-A360-AE4F-BD2F-531CF40F1AB4}"/>
              </a:ext>
            </a:extLst>
          </p:cNvPr>
          <p:cNvSpPr txBox="1"/>
          <p:nvPr/>
        </p:nvSpPr>
        <p:spPr>
          <a:xfrm>
            <a:off x="6641765" y="2462199"/>
            <a:ext cx="552605" cy="2154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:Boolean</a:t>
            </a:r>
            <a:endParaRPr lang="de-DE" sz="800" dirty="0"/>
          </a:p>
        </p:txBody>
      </p:sp>
      <p:cxnSp>
        <p:nvCxnSpPr>
          <p:cNvPr id="77" name="Elbow Connector 76"/>
          <p:cNvCxnSpPr>
            <a:stCxn id="75" idx="3"/>
            <a:endCxn id="76" idx="0"/>
          </p:cNvCxnSpPr>
          <p:nvPr/>
        </p:nvCxnSpPr>
        <p:spPr>
          <a:xfrm>
            <a:off x="6459082" y="1868358"/>
            <a:ext cx="458986" cy="59384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1" idx="3"/>
            <a:endCxn id="30" idx="0"/>
          </p:cNvCxnSpPr>
          <p:nvPr/>
        </p:nvCxnSpPr>
        <p:spPr>
          <a:xfrm>
            <a:off x="6870561" y="748142"/>
            <a:ext cx="1833260" cy="69222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aute 36">
            <a:extLst>
              <a:ext uri="{FF2B5EF4-FFF2-40B4-BE49-F238E27FC236}">
                <a16:creationId xmlns:a16="http://schemas.microsoft.com/office/drawing/2014/main" id="{9D6FF20F-1E46-254D-B086-F061928F17B9}"/>
              </a:ext>
            </a:extLst>
          </p:cNvPr>
          <p:cNvSpPr>
            <a:spLocks noChangeAspect="1"/>
          </p:cNvSpPr>
          <p:nvPr/>
        </p:nvSpPr>
        <p:spPr>
          <a:xfrm>
            <a:off x="7480504" y="1610490"/>
            <a:ext cx="288000" cy="28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93" name="Elbow Connector 92"/>
          <p:cNvCxnSpPr>
            <a:stCxn id="76" idx="3"/>
            <a:endCxn id="88" idx="1"/>
          </p:cNvCxnSpPr>
          <p:nvPr/>
        </p:nvCxnSpPr>
        <p:spPr>
          <a:xfrm flipV="1">
            <a:off x="7194370" y="1754490"/>
            <a:ext cx="286134" cy="8154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21">
            <a:extLst>
              <a:ext uri="{FF2B5EF4-FFF2-40B4-BE49-F238E27FC236}">
                <a16:creationId xmlns:a16="http://schemas.microsoft.com/office/drawing/2014/main" id="{3548BFAC-2A4E-A541-A454-7C7A636BDA72}"/>
              </a:ext>
            </a:extLst>
          </p:cNvPr>
          <p:cNvCxnSpPr>
            <a:cxnSpLocks/>
            <a:stCxn id="88" idx="3"/>
            <a:endCxn id="7" idx="1"/>
          </p:cNvCxnSpPr>
          <p:nvPr/>
        </p:nvCxnSpPr>
        <p:spPr>
          <a:xfrm>
            <a:off x="7768504" y="1754490"/>
            <a:ext cx="592547" cy="89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7" idx="3"/>
            <a:endCxn id="50" idx="4"/>
          </p:cNvCxnSpPr>
          <p:nvPr/>
        </p:nvCxnSpPr>
        <p:spPr>
          <a:xfrm flipV="1">
            <a:off x="9873538" y="1082030"/>
            <a:ext cx="264312" cy="681368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29">
            <a:extLst>
              <a:ext uri="{FF2B5EF4-FFF2-40B4-BE49-F238E27FC236}">
                <a16:creationId xmlns:a16="http://schemas.microsoft.com/office/drawing/2014/main" id="{687BA39A-028B-D246-BC82-433BA9194377}"/>
              </a:ext>
            </a:extLst>
          </p:cNvPr>
          <p:cNvSpPr>
            <a:spLocks noChangeAspect="1"/>
          </p:cNvSpPr>
          <p:nvPr/>
        </p:nvSpPr>
        <p:spPr>
          <a:xfrm>
            <a:off x="9873538" y="179871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13" name="Rechteck 29">
            <a:extLst>
              <a:ext uri="{FF2B5EF4-FFF2-40B4-BE49-F238E27FC236}">
                <a16:creationId xmlns:a16="http://schemas.microsoft.com/office/drawing/2014/main" id="{687BA39A-028B-D246-BC82-433BA9194377}"/>
              </a:ext>
            </a:extLst>
          </p:cNvPr>
          <p:cNvSpPr>
            <a:spLocks noChangeAspect="1"/>
          </p:cNvSpPr>
          <p:nvPr/>
        </p:nvSpPr>
        <p:spPr>
          <a:xfrm>
            <a:off x="10317850" y="2555882"/>
            <a:ext cx="136566" cy="136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115" name="Elbow Connector 114"/>
          <p:cNvCxnSpPr>
            <a:stCxn id="112" idx="3"/>
            <a:endCxn id="113" idx="1"/>
          </p:cNvCxnSpPr>
          <p:nvPr/>
        </p:nvCxnSpPr>
        <p:spPr>
          <a:xfrm>
            <a:off x="10017538" y="1870711"/>
            <a:ext cx="300312" cy="7534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38">
            <a:extLst>
              <a:ext uri="{FF2B5EF4-FFF2-40B4-BE49-F238E27FC236}">
                <a16:creationId xmlns:a16="http://schemas.microsoft.com/office/drawing/2014/main" id="{B18C0F37-A360-AE4F-BD2F-531CF40F1AB4}"/>
              </a:ext>
            </a:extLst>
          </p:cNvPr>
          <p:cNvSpPr txBox="1"/>
          <p:nvPr/>
        </p:nvSpPr>
        <p:spPr>
          <a:xfrm>
            <a:off x="9311881" y="2220971"/>
            <a:ext cx="805349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:Product</a:t>
            </a:r>
            <a:endParaRPr lang="de-DE" sz="1400" dirty="0"/>
          </a:p>
        </p:txBody>
      </p:sp>
      <p:sp>
        <p:nvSpPr>
          <p:cNvPr id="119" name="Textfeld 19">
            <a:extLst>
              <a:ext uri="{FF2B5EF4-FFF2-40B4-BE49-F238E27FC236}">
                <a16:creationId xmlns:a16="http://schemas.microsoft.com/office/drawing/2014/main" id="{911BA15E-6F1A-DA46-AEDB-023295D6DBEA}"/>
              </a:ext>
            </a:extLst>
          </p:cNvPr>
          <p:cNvSpPr txBox="1"/>
          <p:nvPr/>
        </p:nvSpPr>
        <p:spPr>
          <a:xfrm>
            <a:off x="7670751" y="14444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[true]</a:t>
            </a:r>
            <a:endParaRPr lang="de-DE" sz="1600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7508006" y="2739921"/>
            <a:ext cx="206112" cy="206112"/>
            <a:chOff x="7740777" y="2624165"/>
            <a:chExt cx="206112" cy="206112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EB3D7CC-6028-874D-A554-4EADF476D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0777" y="2624165"/>
              <a:ext cx="206112" cy="2061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Connector 123"/>
            <p:cNvCxnSpPr>
              <a:stCxn id="121" idx="3"/>
              <a:endCxn id="121" idx="7"/>
            </p:cNvCxnSpPr>
            <p:nvPr/>
          </p:nvCxnSpPr>
          <p:spPr>
            <a:xfrm flipV="1">
              <a:off x="7770961" y="2654349"/>
              <a:ext cx="145744" cy="145744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1" idx="5"/>
              <a:endCxn id="121" idx="1"/>
            </p:cNvCxnSpPr>
            <p:nvPr/>
          </p:nvCxnSpPr>
          <p:spPr>
            <a:xfrm flipH="1" flipV="1">
              <a:off x="7770961" y="2654349"/>
              <a:ext cx="145744" cy="145744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Elbow Connector 130"/>
          <p:cNvCxnSpPr>
            <a:stCxn id="88" idx="2"/>
            <a:endCxn id="121" idx="0"/>
          </p:cNvCxnSpPr>
          <p:nvPr/>
        </p:nvCxnSpPr>
        <p:spPr>
          <a:xfrm rot="5400000">
            <a:off x="7197068" y="2312484"/>
            <a:ext cx="841431" cy="13442"/>
          </a:xfrm>
          <a:prstGeom prst="bentConnector3">
            <a:avLst>
              <a:gd name="adj1" fmla="val 104902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9">
            <a:extLst>
              <a:ext uri="{FF2B5EF4-FFF2-40B4-BE49-F238E27FC236}">
                <a16:creationId xmlns:a16="http://schemas.microsoft.com/office/drawing/2014/main" id="{911BA15E-6F1A-DA46-AEDB-023295D6DBEA}"/>
              </a:ext>
            </a:extLst>
          </p:cNvPr>
          <p:cNvSpPr txBox="1"/>
          <p:nvPr/>
        </p:nvSpPr>
        <p:spPr>
          <a:xfrm>
            <a:off x="7543288" y="1933502"/>
            <a:ext cx="695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[false]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557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808617" y="1296994"/>
            <a:ext cx="936000" cy="504000"/>
          </a:xfrm>
          <a:prstGeom prst="rect">
            <a:avLst/>
          </a:prstGeom>
          <a:noFill/>
          <a:ln w="38100" cmpd="dbl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CCAD</a:t>
            </a:r>
          </a:p>
        </p:txBody>
      </p:sp>
      <p:sp>
        <p:nvSpPr>
          <p:cNvPr id="64" name="Oval 63"/>
          <p:cNvSpPr/>
          <p:nvPr/>
        </p:nvSpPr>
        <p:spPr>
          <a:xfrm>
            <a:off x="448509" y="991023"/>
            <a:ext cx="1158843" cy="450923"/>
          </a:xfrm>
          <a:prstGeom prst="ellipse">
            <a:avLst/>
          </a:prstGeom>
          <a:noFill/>
          <a:ln w="38100" cmpd="dbl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Design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48509" y="1656041"/>
            <a:ext cx="1158843" cy="450923"/>
          </a:xfrm>
          <a:prstGeom prst="ellipse">
            <a:avLst/>
          </a:prstGeom>
          <a:noFill/>
          <a:ln w="38100" cmpd="dbl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Validate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5930" y="2512829"/>
            <a:ext cx="1944000" cy="504000"/>
            <a:chOff x="325365" y="2051317"/>
            <a:chExt cx="1944000" cy="504000"/>
          </a:xfrm>
        </p:grpSpPr>
        <p:sp>
          <p:nvSpPr>
            <p:cNvPr id="67" name="Rectangle 66"/>
            <p:cNvSpPr/>
            <p:nvPr/>
          </p:nvSpPr>
          <p:spPr>
            <a:xfrm>
              <a:off x="1333365" y="2051317"/>
              <a:ext cx="936000" cy="504000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Trace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5365" y="2051317"/>
              <a:ext cx="936000" cy="504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Boolean</a:t>
              </a:r>
              <a:endParaRPr lang="fr-FR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0" name="Oval 69"/>
          <p:cNvSpPr/>
          <p:nvPr/>
        </p:nvSpPr>
        <p:spPr>
          <a:xfrm>
            <a:off x="4945882" y="930702"/>
            <a:ext cx="1262654" cy="571563"/>
          </a:xfrm>
          <a:prstGeom prst="ellipse">
            <a:avLst/>
          </a:prstGeom>
          <a:noFill/>
          <a:ln w="38100" cmpd="dbl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EstimateCosts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09802" y="966999"/>
            <a:ext cx="936000" cy="504000"/>
          </a:xfrm>
          <a:prstGeom prst="rect">
            <a:avLst/>
          </a:prstGeom>
          <a:noFill/>
          <a:ln w="38100" cmpd="dbl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Money</a:t>
            </a:r>
          </a:p>
        </p:txBody>
      </p:sp>
      <p:sp>
        <p:nvSpPr>
          <p:cNvPr id="74" name="Oval 73"/>
          <p:cNvSpPr/>
          <p:nvPr/>
        </p:nvSpPr>
        <p:spPr>
          <a:xfrm>
            <a:off x="4777561" y="1600562"/>
            <a:ext cx="1599296" cy="571563"/>
          </a:xfrm>
          <a:prstGeom prst="ellipse">
            <a:avLst/>
          </a:prstGeom>
          <a:noFill/>
          <a:ln w="38100" cmpd="dbl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Manufacture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83827" y="2512829"/>
            <a:ext cx="936000" cy="504000"/>
          </a:xfrm>
          <a:prstGeom prst="rect">
            <a:avLst/>
          </a:prstGeom>
          <a:noFill/>
          <a:ln w="25400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Real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09802" y="1629502"/>
            <a:ext cx="936000" cy="504000"/>
          </a:xfrm>
          <a:prstGeom prst="rect">
            <a:avLst/>
          </a:prstGeom>
          <a:noFill/>
          <a:ln w="38100" cmpd="dbl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Product</a:t>
            </a:r>
          </a:p>
        </p:txBody>
      </p:sp>
      <p:cxnSp>
        <p:nvCxnSpPr>
          <p:cNvPr id="77" name="Straight Arrow Connector 76"/>
          <p:cNvCxnSpPr>
            <a:stCxn id="64" idx="6"/>
            <a:endCxn id="63" idx="1"/>
          </p:cNvCxnSpPr>
          <p:nvPr/>
        </p:nvCxnSpPr>
        <p:spPr>
          <a:xfrm>
            <a:off x="1607352" y="1216485"/>
            <a:ext cx="1201265" cy="33250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6"/>
            <a:endCxn id="63" idx="1"/>
          </p:cNvCxnSpPr>
          <p:nvPr/>
        </p:nvCxnSpPr>
        <p:spPr>
          <a:xfrm flipV="1">
            <a:off x="1607352" y="1548994"/>
            <a:ext cx="1201265" cy="33250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9" idx="0"/>
            <a:endCxn id="66" idx="4"/>
          </p:cNvCxnSpPr>
          <p:nvPr/>
        </p:nvCxnSpPr>
        <p:spPr>
          <a:xfrm flipV="1">
            <a:off x="523930" y="2106964"/>
            <a:ext cx="504001" cy="40586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0"/>
            <a:endCxn id="66" idx="4"/>
          </p:cNvCxnSpPr>
          <p:nvPr/>
        </p:nvCxnSpPr>
        <p:spPr>
          <a:xfrm flipH="1" flipV="1">
            <a:off x="1027931" y="2106964"/>
            <a:ext cx="503999" cy="40586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0" idx="2"/>
            <a:endCxn id="63" idx="3"/>
          </p:cNvCxnSpPr>
          <p:nvPr/>
        </p:nvCxnSpPr>
        <p:spPr>
          <a:xfrm flipH="1">
            <a:off x="3744617" y="1216484"/>
            <a:ext cx="1201265" cy="332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357509" y="230567"/>
            <a:ext cx="1894318" cy="504000"/>
          </a:xfrm>
          <a:prstGeom prst="rect">
            <a:avLst/>
          </a:prstGeom>
          <a:noFill/>
          <a:ln w="38100" cmpd="dbl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MaterialDescription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0" idx="2"/>
            <a:endCxn id="82" idx="3"/>
          </p:cNvCxnSpPr>
          <p:nvPr/>
        </p:nvCxnSpPr>
        <p:spPr>
          <a:xfrm flipH="1" flipV="1">
            <a:off x="4251827" y="482567"/>
            <a:ext cx="694055" cy="73391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1"/>
            <a:endCxn id="70" idx="6"/>
          </p:cNvCxnSpPr>
          <p:nvPr/>
        </p:nvCxnSpPr>
        <p:spPr>
          <a:xfrm flipH="1" flipV="1">
            <a:off x="6208536" y="1216484"/>
            <a:ext cx="120126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6" idx="1"/>
            <a:endCxn id="74" idx="6"/>
          </p:cNvCxnSpPr>
          <p:nvPr/>
        </p:nvCxnSpPr>
        <p:spPr>
          <a:xfrm flipH="1">
            <a:off x="6376857" y="1881502"/>
            <a:ext cx="103294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4" idx="2"/>
            <a:endCxn id="75" idx="0"/>
          </p:cNvCxnSpPr>
          <p:nvPr/>
        </p:nvCxnSpPr>
        <p:spPr>
          <a:xfrm flipH="1">
            <a:off x="4251827" y="1886344"/>
            <a:ext cx="525734" cy="62648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4" idx="2"/>
            <a:endCxn id="63" idx="3"/>
          </p:cNvCxnSpPr>
          <p:nvPr/>
        </p:nvCxnSpPr>
        <p:spPr>
          <a:xfrm flipH="1" flipV="1">
            <a:off x="3744617" y="1548994"/>
            <a:ext cx="1032944" cy="33735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5CF2D6B0-B611-EB48-8F2F-5DC277DAE832}"/>
              </a:ext>
            </a:extLst>
          </p:cNvPr>
          <p:cNvSpPr/>
          <p:nvPr/>
        </p:nvSpPr>
        <p:spPr>
          <a:xfrm>
            <a:off x="753686" y="1098800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F67F341-EEC9-2F45-B6BD-9FC478C5604F}"/>
              </a:ext>
            </a:extLst>
          </p:cNvPr>
          <p:cNvSpPr/>
          <p:nvPr/>
        </p:nvSpPr>
        <p:spPr>
          <a:xfrm>
            <a:off x="753686" y="1915827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Float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9504A05-6E2C-1743-97C3-DCED0BB8B90A}"/>
              </a:ext>
            </a:extLst>
          </p:cNvPr>
          <p:cNvCxnSpPr>
            <a:cxnSpLocks/>
          </p:cNvCxnSpPr>
          <p:nvPr/>
        </p:nvCxnSpPr>
        <p:spPr>
          <a:xfrm>
            <a:off x="1023686" y="1459306"/>
            <a:ext cx="0" cy="4853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6F2E7CA-FDD3-DD4B-A26F-9CA04E784A6F}"/>
              </a:ext>
            </a:extLst>
          </p:cNvPr>
          <p:cNvCxnSpPr>
            <a:cxnSpLocks/>
          </p:cNvCxnSpPr>
          <p:nvPr/>
        </p:nvCxnSpPr>
        <p:spPr>
          <a:xfrm>
            <a:off x="1538036" y="1459376"/>
            <a:ext cx="0" cy="455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1E27DC81-C1BB-064E-A163-7197CC64FD11}"/>
              </a:ext>
            </a:extLst>
          </p:cNvPr>
          <p:cNvSpPr txBox="1"/>
          <p:nvPr/>
        </p:nvSpPr>
        <p:spPr>
          <a:xfrm>
            <a:off x="772701" y="1648568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a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197B395-B212-5A43-AC34-9335F8D4156F}"/>
              </a:ext>
            </a:extLst>
          </p:cNvPr>
          <p:cNvSpPr txBox="1"/>
          <p:nvPr/>
        </p:nvSpPr>
        <p:spPr>
          <a:xfrm>
            <a:off x="1509779" y="16873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62BE9C2-C9F0-024E-96DC-C785F46F6A8E}"/>
              </a:ext>
            </a:extLst>
          </p:cNvPr>
          <p:cNvSpPr/>
          <p:nvPr/>
        </p:nvSpPr>
        <p:spPr>
          <a:xfrm>
            <a:off x="753686" y="252962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8EE81412-0FAC-5246-B572-A84D7D2979C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293686" y="612962"/>
            <a:ext cx="0" cy="4858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19DB0996-F2F3-0844-B7B3-9D8BF9E6468A}"/>
              </a:ext>
            </a:extLst>
          </p:cNvPr>
          <p:cNvSpPr txBox="1"/>
          <p:nvPr/>
        </p:nvSpPr>
        <p:spPr>
          <a:xfrm>
            <a:off x="1240340" y="78423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[2</a:t>
            </a:r>
            <a:r>
              <a:rPr lang="de-DE" sz="1400" dirty="0" smtClean="0"/>
              <a:t>..2]</a:t>
            </a:r>
            <a:endParaRPr lang="de-DE" sz="14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004B9B-9A72-7242-8E81-FBEC4D1372D3}"/>
              </a:ext>
            </a:extLst>
          </p:cNvPr>
          <p:cNvSpPr/>
          <p:nvPr/>
        </p:nvSpPr>
        <p:spPr>
          <a:xfrm>
            <a:off x="1919400" y="1920040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4C410494-8A26-0949-8563-72E2B90823E0}"/>
              </a:ext>
            </a:extLst>
          </p:cNvPr>
          <p:cNvSpPr/>
          <p:nvPr/>
        </p:nvSpPr>
        <p:spPr>
          <a:xfrm>
            <a:off x="1919400" y="252962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7AC48A8-6C85-BD4C-9B4C-39B2FA716CFD}"/>
              </a:ext>
            </a:extLst>
          </p:cNvPr>
          <p:cNvCxnSpPr>
            <a:cxnSpLocks/>
            <a:stCxn id="69" idx="2"/>
            <a:endCxn id="63" idx="0"/>
          </p:cNvCxnSpPr>
          <p:nvPr/>
        </p:nvCxnSpPr>
        <p:spPr>
          <a:xfrm>
            <a:off x="2459400" y="612962"/>
            <a:ext cx="0" cy="13070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60">
            <a:extLst>
              <a:ext uri="{FF2B5EF4-FFF2-40B4-BE49-F238E27FC236}">
                <a16:creationId xmlns:a16="http://schemas.microsoft.com/office/drawing/2014/main" id="{19DB0996-F2F3-0844-B7B3-9D8BF9E6468A}"/>
              </a:ext>
            </a:extLst>
          </p:cNvPr>
          <p:cNvSpPr txBox="1"/>
          <p:nvPr/>
        </p:nvSpPr>
        <p:spPr>
          <a:xfrm>
            <a:off x="2434822" y="1602692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[3..</a:t>
            </a:r>
            <a:r>
              <a:rPr lang="de-DE" sz="1400" dirty="0"/>
              <a:t>*</a:t>
            </a:r>
            <a:r>
              <a:rPr lang="de-DE" sz="1400" dirty="0" smtClean="0"/>
              <a:t>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403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8844" y="474845"/>
            <a:ext cx="580347" cy="44269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8842" y="1462057"/>
            <a:ext cx="580347" cy="44269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4" idx="3"/>
            <a:endCxn id="4" idx="0"/>
          </p:cNvCxnSpPr>
          <p:nvPr/>
        </p:nvCxnSpPr>
        <p:spPr>
          <a:xfrm flipH="1" flipV="1">
            <a:off x="1549018" y="474845"/>
            <a:ext cx="290173" cy="221347"/>
          </a:xfrm>
          <a:prstGeom prst="bentConnector4">
            <a:avLst>
              <a:gd name="adj1" fmla="val -78781"/>
              <a:gd name="adj2" fmla="val 203277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1549016" y="917539"/>
            <a:ext cx="2" cy="5445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2700000">
            <a:off x="1513016" y="932451"/>
            <a:ext cx="72000" cy="72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569315" y="167088"/>
            <a:ext cx="53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super</a:t>
            </a:r>
            <a:endParaRPr lang="en-GB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498104" y="1138886"/>
            <a:ext cx="53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props</a:t>
            </a:r>
            <a:endParaRPr lang="en-GB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0754" y="1160172"/>
            <a:ext cx="489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[0..*]</a:t>
            </a:r>
            <a:endParaRPr lang="en-GB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1116832" y="177731"/>
            <a:ext cx="489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[0..*]</a:t>
            </a:r>
            <a:endParaRPr lang="en-GB" sz="1100" dirty="0"/>
          </a:p>
        </p:txBody>
      </p:sp>
      <p:sp>
        <p:nvSpPr>
          <p:cNvPr id="2" name="Rectangle 1"/>
          <p:cNvSpPr/>
          <p:nvPr/>
        </p:nvSpPr>
        <p:spPr>
          <a:xfrm>
            <a:off x="4135687" y="277983"/>
            <a:ext cx="936000" cy="504000"/>
          </a:xfrm>
          <a:prstGeom prst="rect">
            <a:avLst/>
          </a:prstGeom>
          <a:noFill/>
          <a:ln w="38100" cmpd="dbl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OO_MM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444843" y="1063710"/>
            <a:ext cx="1158843" cy="450923"/>
          </a:xfrm>
          <a:prstGeom prst="ellipse">
            <a:avLst/>
          </a:prstGeom>
          <a:noFill/>
          <a:ln w="38100" cmpd="dbl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Compile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603687" y="1063710"/>
            <a:ext cx="1158843" cy="450923"/>
          </a:xfrm>
          <a:prstGeom prst="ellipse">
            <a:avLst/>
          </a:prstGeom>
          <a:noFill/>
          <a:ln w="38100" cmpd="dbl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ExtractH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56264" y="1904271"/>
            <a:ext cx="936000" cy="504000"/>
          </a:xfrm>
          <a:prstGeom prst="rect">
            <a:avLst/>
          </a:prstGeom>
          <a:noFill/>
          <a:ln w="38100" cmpd="dbl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ByteCode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15108" y="1904751"/>
            <a:ext cx="936000" cy="504000"/>
          </a:xfrm>
          <a:prstGeom prst="rect">
            <a:avLst/>
          </a:prstGeom>
          <a:noFill/>
          <a:ln w="38100" cmpd="dbl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ClassSet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 flipH="1">
            <a:off x="4024265" y="781983"/>
            <a:ext cx="579422" cy="2817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2"/>
            <a:endCxn id="26" idx="0"/>
          </p:cNvCxnSpPr>
          <p:nvPr/>
        </p:nvCxnSpPr>
        <p:spPr>
          <a:xfrm>
            <a:off x="4603687" y="781983"/>
            <a:ext cx="579422" cy="2817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4"/>
            <a:endCxn id="28" idx="0"/>
          </p:cNvCxnSpPr>
          <p:nvPr/>
        </p:nvCxnSpPr>
        <p:spPr>
          <a:xfrm flipH="1">
            <a:off x="5183108" y="1514633"/>
            <a:ext cx="1" cy="3901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4"/>
            <a:endCxn id="27" idx="0"/>
          </p:cNvCxnSpPr>
          <p:nvPr/>
        </p:nvCxnSpPr>
        <p:spPr>
          <a:xfrm flipH="1">
            <a:off x="4024264" y="1514633"/>
            <a:ext cx="1" cy="38963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96515" y="763322"/>
            <a:ext cx="936000" cy="216000"/>
          </a:xfrm>
          <a:prstGeom prst="rect">
            <a:avLst/>
          </a:prstGeom>
          <a:noFill/>
          <a:ln w="25400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:Java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96515" y="1703804"/>
            <a:ext cx="936000" cy="216000"/>
          </a:xfrm>
          <a:prstGeom prst="rect">
            <a:avLst/>
          </a:prstGeom>
          <a:noFill/>
          <a:ln w="25400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:</a:t>
            </a:r>
            <a:r>
              <a:rPr lang="fr-FR" sz="1400" dirty="0" err="1" smtClean="0">
                <a:solidFill>
                  <a:schemeClr val="tx1"/>
                </a:solidFill>
              </a:rPr>
              <a:t>ByteCode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0" name="Abgerundetes Rechteck 3">
            <a:extLst>
              <a:ext uri="{FF2B5EF4-FFF2-40B4-BE49-F238E27FC236}">
                <a16:creationId xmlns:a16="http://schemas.microsoft.com/office/drawing/2014/main" id="{C7123AC8-18E4-314B-993E-A97436703A69}"/>
              </a:ext>
            </a:extLst>
          </p:cNvPr>
          <p:cNvSpPr/>
          <p:nvPr/>
        </p:nvSpPr>
        <p:spPr>
          <a:xfrm>
            <a:off x="6724515" y="1218896"/>
            <a:ext cx="1080000" cy="2453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javac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0" idx="2"/>
            <a:endCxn id="38" idx="0"/>
          </p:cNvCxnSpPr>
          <p:nvPr/>
        </p:nvCxnSpPr>
        <p:spPr>
          <a:xfrm>
            <a:off x="7264515" y="1464231"/>
            <a:ext cx="0" cy="23957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2"/>
            <a:endCxn id="40" idx="0"/>
          </p:cNvCxnSpPr>
          <p:nvPr/>
        </p:nvCxnSpPr>
        <p:spPr>
          <a:xfrm>
            <a:off x="7264515" y="979322"/>
            <a:ext cx="0" cy="23957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4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/>
          </a:solidFill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78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Wortmann</dc:creator>
  <cp:lastModifiedBy>Moussa Amrani</cp:lastModifiedBy>
  <cp:revision>62</cp:revision>
  <dcterms:created xsi:type="dcterms:W3CDTF">2019-06-30T15:11:51Z</dcterms:created>
  <dcterms:modified xsi:type="dcterms:W3CDTF">2019-07-07T09:06:30Z</dcterms:modified>
</cp:coreProperties>
</file>