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5956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88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382954"/>
            <a:ext cx="4994672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229029"/>
            <a:ext cx="4994672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24582"/>
            <a:ext cx="1435968" cy="19830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24582"/>
            <a:ext cx="4224660" cy="19830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583369"/>
            <a:ext cx="5743873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565942"/>
            <a:ext cx="5743873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24582"/>
            <a:ext cx="5743873" cy="4522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573619"/>
            <a:ext cx="281730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854741"/>
            <a:ext cx="2817307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573619"/>
            <a:ext cx="283118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854741"/>
            <a:ext cx="2831182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336913"/>
            <a:ext cx="3371404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336913"/>
            <a:ext cx="3371404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24582"/>
            <a:ext cx="574387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622910"/>
            <a:ext cx="574387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086B-8956-4395-8472-C2A29D422F5B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168810"/>
            <a:ext cx="224760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3F4C3AC-DF28-4808-B8DA-27338644F125}"/>
              </a:ext>
            </a:extLst>
          </p:cNvPr>
          <p:cNvSpPr/>
          <p:nvPr/>
        </p:nvSpPr>
        <p:spPr>
          <a:xfrm>
            <a:off x="110445" y="453950"/>
            <a:ext cx="1562100" cy="128587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>
            <a:outerShdw blurRad="50800" dist="50800" dir="2400000" sx="102000" sy="102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CC4CE0-1F4E-4975-80C1-AE9952D71502}"/>
              </a:ext>
            </a:extLst>
          </p:cNvPr>
          <p:cNvSpPr txBox="1"/>
          <p:nvPr/>
        </p:nvSpPr>
        <p:spPr>
          <a:xfrm>
            <a:off x="658098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21392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21297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FADF2AA-372D-4D60-898B-398DFE1B7B8D}"/>
              </a:ext>
            </a:extLst>
          </p:cNvPr>
          <p:cNvSpPr txBox="1"/>
          <p:nvPr/>
        </p:nvSpPr>
        <p:spPr>
          <a:xfrm>
            <a:off x="2815546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20011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39966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57361" y="97889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3339539" y="97488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2948450" y="41585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44633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44538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B369720-690E-408E-B8AA-1811C7EC9E53}"/>
              </a:ext>
            </a:extLst>
          </p:cNvPr>
          <p:cNvSpPr txBox="1"/>
          <p:nvPr/>
        </p:nvSpPr>
        <p:spPr>
          <a:xfrm>
            <a:off x="5187235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43252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63207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45967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22DB15A-0D6C-4F11-99E4-5DC9DCFD8E4C}"/>
              </a:ext>
            </a:extLst>
          </p:cNvPr>
          <p:cNvSpPr/>
          <p:nvPr/>
        </p:nvSpPr>
        <p:spPr>
          <a:xfrm>
            <a:off x="4568146" y="1669459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E86A3AB9-F7E6-4ABF-80E8-ABF66ABD2309}"/>
              </a:ext>
            </a:extLst>
          </p:cNvPr>
          <p:cNvSpPr/>
          <p:nvPr/>
        </p:nvSpPr>
        <p:spPr>
          <a:xfrm>
            <a:off x="6101670" y="1685592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1E9F6FE-53B7-41B1-90ED-C204CA1543E3}"/>
              </a:ext>
            </a:extLst>
          </p:cNvPr>
          <p:cNvSpPr/>
          <p:nvPr/>
        </p:nvSpPr>
        <p:spPr>
          <a:xfrm>
            <a:off x="5334874" y="416921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4518824" y="-42299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7926E930-0828-428A-9441-A82B14579ED1}"/>
              </a:ext>
            </a:extLst>
          </p:cNvPr>
          <p:cNvSpPr/>
          <p:nvPr/>
        </p:nvSpPr>
        <p:spPr>
          <a:xfrm>
            <a:off x="6225496" y="568074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12DD8186-BFED-42FE-A750-2E4F9B96D577}"/>
              </a:ext>
            </a:extLst>
          </p:cNvPr>
          <p:cNvSpPr/>
          <p:nvPr/>
        </p:nvSpPr>
        <p:spPr>
          <a:xfrm>
            <a:off x="4858623" y="46518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8D93265-BD2F-447E-834D-09A282170E97}"/>
              </a:ext>
            </a:extLst>
          </p:cNvPr>
          <p:cNvSpPr/>
          <p:nvPr/>
        </p:nvSpPr>
        <p:spPr>
          <a:xfrm>
            <a:off x="5039678" y="1501462"/>
            <a:ext cx="114300" cy="1275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/>
          <p:cNvCxnSpPr>
            <a:stCxn id="14" idx="3"/>
            <a:endCxn id="12" idx="7"/>
          </p:cNvCxnSpPr>
          <p:nvPr/>
        </p:nvCxnSpPr>
        <p:spPr>
          <a:xfrm flipH="1">
            <a:off x="2618817" y="477306"/>
            <a:ext cx="340177" cy="512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5"/>
            <a:endCxn id="13" idx="1"/>
          </p:cNvCxnSpPr>
          <p:nvPr/>
        </p:nvCxnSpPr>
        <p:spPr>
          <a:xfrm>
            <a:off x="3009906" y="477306"/>
            <a:ext cx="340177" cy="5081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6"/>
          </p:cNvCxnSpPr>
          <p:nvPr/>
        </p:nvCxnSpPr>
        <p:spPr>
          <a:xfrm flipH="1">
            <a:off x="2629361" y="1010889"/>
            <a:ext cx="710178" cy="4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621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Connector 40"/>
          <p:cNvCxnSpPr>
            <a:stCxn id="39" idx="0"/>
            <a:endCxn id="12" idx="4"/>
          </p:cNvCxnSpPr>
          <p:nvPr/>
        </p:nvCxnSpPr>
        <p:spPr>
          <a:xfrm flipH="1" flipV="1">
            <a:off x="2593361" y="1050896"/>
            <a:ext cx="4795" cy="48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33466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Connector 43"/>
          <p:cNvCxnSpPr>
            <a:stCxn id="43" idx="0"/>
            <a:endCxn id="13" idx="4"/>
          </p:cNvCxnSpPr>
          <p:nvPr/>
        </p:nvCxnSpPr>
        <p:spPr>
          <a:xfrm flipH="1" flipV="1">
            <a:off x="3375539" y="1046889"/>
            <a:ext cx="7117" cy="485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39" idx="6"/>
          </p:cNvCxnSpPr>
          <p:nvPr/>
        </p:nvCxnSpPr>
        <p:spPr>
          <a:xfrm flipH="1">
            <a:off x="2634156" y="1568286"/>
            <a:ext cx="71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</p:cNvCxnSpPr>
          <p:nvPr/>
        </p:nvCxnSpPr>
        <p:spPr>
          <a:xfrm>
            <a:off x="2598156" y="1604286"/>
            <a:ext cx="0" cy="3078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2"/>
          </p:cNvCxnSpPr>
          <p:nvPr/>
        </p:nvCxnSpPr>
        <p:spPr>
          <a:xfrm flipH="1">
            <a:off x="2128393" y="1568286"/>
            <a:ext cx="433763" cy="40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Heinrich</dc:creator>
  <cp:lastModifiedBy>Moussa Amrani</cp:lastModifiedBy>
  <cp:revision>4</cp:revision>
  <dcterms:created xsi:type="dcterms:W3CDTF">2019-07-01T12:33:05Z</dcterms:created>
  <dcterms:modified xsi:type="dcterms:W3CDTF">2019-07-03T16:16:26Z</dcterms:modified>
</cp:coreProperties>
</file>