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95"/>
    <p:restoredTop sz="94762"/>
  </p:normalViewPr>
  <p:slideViewPr>
    <p:cSldViewPr snapToGrid="0" snapToObjects="1">
      <p:cViewPr varScale="1">
        <p:scale>
          <a:sx n="117" d="100"/>
          <a:sy n="117" d="100"/>
        </p:scale>
        <p:origin x="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92E882-0DD5-534D-B940-39ACD77C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ECDC37-C728-2D4B-A04D-16A43DA65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6B1ED4-BC80-7F4F-89AF-97C194D6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04.07.19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2954CB-78CB-8C4E-A87F-EB93DF73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4A4014-84A5-1047-842A-7B8BF24B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8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29445F-41DC-874D-8AD2-94EAC4AC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E981C0-2789-1C46-9550-ADC4CD855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20D44D-F4E4-2342-B2AD-7DF85208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04.07.19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EFBC3-EA55-A145-A938-7B8722A6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7AFFAF-8934-D14F-88CD-CCCC9516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00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0F6C111-1494-1842-BF09-B79D9EF2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855AC1-2385-434D-AAE2-FED56F8D9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DAE9AB-1039-4C4F-B9F1-B5242B19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04.07.19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A39AD4-A028-3944-9E6F-FA0AC8D4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604AD3-FFB3-FE4E-ACD2-817440DF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12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B5F32-5710-6C47-996E-F303C320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669535-0393-664B-8A6B-CB5096C8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324E65-0768-8348-993C-A83D7FA1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04.07.19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643A97-45AE-E542-A05B-EADF7166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C71EC0-880C-9A41-81BE-810B35E8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70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BD902-853A-0F43-AD2B-4C358ED67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ED097A-DDF2-3246-BFFF-A336575FF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7FF668-200B-9D4D-A7D8-77EA1A7C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04.07.19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7D035F-51D1-0E45-89B1-33CDAE9D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8D922E-8906-BF43-8194-3475B68C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93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539F4-4B99-3B4F-924D-DFD83DDA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D440ED-20A9-9749-80E8-5408F4DC6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438867-A884-5545-A622-7CF6314AD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BB095B-0D0F-9741-8C58-33E0C29A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04.07.19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AF0AC6-589F-9E47-8FA6-7719966A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E73ED9-84D9-BC46-8EBA-09F9B707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57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E0AB0-884B-8349-900A-38AE6CFF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181647-7072-C443-887D-08D90EB8F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D2FB53-C010-5F4F-908C-B9B8DCB5D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1F60B6-28FE-1F40-B2F1-AC2D62E0D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4FF5B6-32F1-FE4B-859F-61F60587F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ED9FE8-96B4-3E4F-8620-9991CCE6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04.07.19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B45E65-61DC-3A48-9C7A-87491F29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4B22E0-AEEA-464B-8C68-161FA7C6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81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BA853-6505-C847-8AE3-0BB9CC9B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DE9990-673B-AC49-83CB-D19F60C8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04.07.19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675FDF-D32A-F547-8170-6540E71A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BEFA0A-A372-344E-8326-277EE6B2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83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F96869-FCEB-7543-8F71-3120EFE9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04.07.19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C5CE67-14A8-0E49-9C50-2439A125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499CB7-202C-F842-8923-E2A9CFB0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10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065A1-D6B7-2042-A639-6E5385EE2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F10E31-7F13-4447-A650-FD3431257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7F5B63-30C0-B54E-9DBE-3EB5E21C4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AEEDCA-54E1-D342-90B5-91338EA5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04.07.19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33C3DA-A179-BA4A-984C-18714E3F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977F29-BF3C-8541-9B6D-903C8D03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40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69C80-D8A9-3841-ABEE-F366B5CF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868332-9DE9-CA4D-AA0C-A4A946EC4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E146E7-42E6-6341-9F5C-1D3E90F17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ED2FFE-7630-7F48-AC54-D0BF7248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CF77-BEA7-6C42-B65C-E5761D0F8E88}" type="datetimeFigureOut">
              <a:rPr lang="de-DE" smtClean="0"/>
              <a:t>04.07.19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3D7B66-3A85-2641-9AB4-412CE307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6B7B05-032D-6E44-80FF-F3226728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42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7B50083-E812-C145-B52A-BE336A10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E7D4F1-C5BD-944B-8125-32655A2EE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655BD9-7A30-9C48-A1C3-F974159A2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DCF77-BEA7-6C42-B65C-E5761D0F8E88}" type="datetimeFigureOut">
              <a:rPr lang="de-DE" smtClean="0"/>
              <a:t>04.07.19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C159EB-5E0D-3E47-AE75-B653B6618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52105A-2CFC-B54C-887F-10B47450A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BE7C2-4543-EB47-9ACA-A1C83460A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63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D778DB42-CE75-B742-AF3F-5A5F14B05436}"/>
              </a:ext>
            </a:extLst>
          </p:cNvPr>
          <p:cNvSpPr/>
          <p:nvPr/>
        </p:nvSpPr>
        <p:spPr>
          <a:xfrm>
            <a:off x="762000" y="206828"/>
            <a:ext cx="8980714" cy="2581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04854D14-0B1B-884C-A782-18CF7CB68CE8}"/>
              </a:ext>
            </a:extLst>
          </p:cNvPr>
          <p:cNvSpPr/>
          <p:nvPr/>
        </p:nvSpPr>
        <p:spPr>
          <a:xfrm>
            <a:off x="1001486" y="370114"/>
            <a:ext cx="8451309" cy="2090057"/>
          </a:xfrm>
          <a:prstGeom prst="roundRect">
            <a:avLst>
              <a:gd name="adj" fmla="val 88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EB3D7CC-6028-874D-A554-4EADF476DFE5}"/>
              </a:ext>
            </a:extLst>
          </p:cNvPr>
          <p:cNvSpPr>
            <a:spLocks noChangeAspect="1"/>
          </p:cNvSpPr>
          <p:nvPr/>
        </p:nvSpPr>
        <p:spPr>
          <a:xfrm>
            <a:off x="8894019" y="1582711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C7123AC8-18E4-314B-993E-A97436703A69}"/>
              </a:ext>
            </a:extLst>
          </p:cNvPr>
          <p:cNvSpPr/>
          <p:nvPr/>
        </p:nvSpPr>
        <p:spPr>
          <a:xfrm>
            <a:off x="2572905" y="1295399"/>
            <a:ext cx="1296000" cy="93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draw</a:t>
            </a:r>
            <a:br>
              <a:rPr lang="de-DE" sz="2000" dirty="0">
                <a:solidFill>
                  <a:schemeClr val="tx1"/>
                </a:solidFill>
              </a:rPr>
            </a:br>
            <a:r>
              <a:rPr lang="de-DE" sz="2000" dirty="0" err="1">
                <a:solidFill>
                  <a:schemeClr val="tx1"/>
                </a:solidFill>
              </a:rPr>
              <a:t>lines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2F821671-019F-384E-AD77-35723EA53F80}"/>
              </a:ext>
            </a:extLst>
          </p:cNvPr>
          <p:cNvSpPr/>
          <p:nvPr/>
        </p:nvSpPr>
        <p:spPr>
          <a:xfrm>
            <a:off x="4997634" y="1295399"/>
            <a:ext cx="1296000" cy="93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validate</a:t>
            </a:r>
            <a:br>
              <a:rPr lang="de-DE" sz="2000" dirty="0">
                <a:solidFill>
                  <a:schemeClr val="tx1"/>
                </a:solidFill>
              </a:rPr>
            </a:br>
            <a:r>
              <a:rPr lang="de-DE" sz="2000">
                <a:solidFill>
                  <a:schemeClr val="tx1"/>
                </a:solidFill>
              </a:rPr>
              <a:t>shape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444DF6E2-19B6-9B40-A858-674EDF9B1B8A}"/>
              </a:ext>
            </a:extLst>
          </p:cNvPr>
          <p:cNvSpPr/>
          <p:nvPr/>
        </p:nvSpPr>
        <p:spPr>
          <a:xfrm>
            <a:off x="7309532" y="1295399"/>
            <a:ext cx="1296000" cy="93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lift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to</a:t>
            </a:r>
            <a:br>
              <a:rPr lang="de-DE" sz="2000" dirty="0">
                <a:solidFill>
                  <a:schemeClr val="tx1"/>
                </a:solidFill>
              </a:rPr>
            </a:br>
            <a:r>
              <a:rPr lang="de-DE" sz="2000" dirty="0">
                <a:solidFill>
                  <a:schemeClr val="tx1"/>
                </a:solidFill>
              </a:rPr>
              <a:t>3D </a:t>
            </a:r>
            <a:r>
              <a:rPr lang="de-DE" sz="2000" dirty="0" err="1">
                <a:solidFill>
                  <a:schemeClr val="tx1"/>
                </a:solidFill>
              </a:rPr>
              <a:t>model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D6E59F-BD5F-9D4E-BD5D-EB2990188CBE}"/>
              </a:ext>
            </a:extLst>
          </p:cNvPr>
          <p:cNvSpPr>
            <a:spLocks noChangeAspect="1"/>
          </p:cNvSpPr>
          <p:nvPr/>
        </p:nvSpPr>
        <p:spPr>
          <a:xfrm>
            <a:off x="1303484" y="1654711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20E1A05-CD78-E547-BF0D-5BFB9315D41C}"/>
              </a:ext>
            </a:extLst>
          </p:cNvPr>
          <p:cNvCxnSpPr>
            <a:cxnSpLocks/>
            <a:stCxn id="10" idx="6"/>
            <a:endCxn id="38" idx="1"/>
          </p:cNvCxnSpPr>
          <p:nvPr/>
        </p:nvCxnSpPr>
        <p:spPr>
          <a:xfrm>
            <a:off x="1519484" y="1762711"/>
            <a:ext cx="37331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72BC876-9823-974E-A72E-AC7CE8CAC2A2}"/>
              </a:ext>
            </a:extLst>
          </p:cNvPr>
          <p:cNvCxnSpPr>
            <a:cxnSpLocks/>
            <a:stCxn id="38" idx="3"/>
            <a:endCxn id="4" idx="1"/>
          </p:cNvCxnSpPr>
          <p:nvPr/>
        </p:nvCxnSpPr>
        <p:spPr>
          <a:xfrm>
            <a:off x="2180798" y="1762711"/>
            <a:ext cx="392107" cy="6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5CD2492-F9E5-AD4B-9913-9146E60C656A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 flipV="1">
            <a:off x="3868905" y="1762711"/>
            <a:ext cx="325198" cy="6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548BFAC-2A4E-A541-A454-7C7A636BDA7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293634" y="1763399"/>
            <a:ext cx="101589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F84A583-B1A7-B34A-8949-1984A6589849}"/>
              </a:ext>
            </a:extLst>
          </p:cNvPr>
          <p:cNvCxnSpPr>
            <a:cxnSpLocks/>
            <a:stCxn id="37" idx="3"/>
            <a:endCxn id="5" idx="1"/>
          </p:cNvCxnSpPr>
          <p:nvPr/>
        </p:nvCxnSpPr>
        <p:spPr>
          <a:xfrm>
            <a:off x="4482103" y="1762711"/>
            <a:ext cx="515531" cy="6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winkelte Verbindung 35">
            <a:extLst>
              <a:ext uri="{FF2B5EF4-FFF2-40B4-BE49-F238E27FC236}">
                <a16:creationId xmlns:a16="http://schemas.microsoft.com/office/drawing/2014/main" id="{ECB65949-24D8-D441-A35B-26EEE37FFCFF}"/>
              </a:ext>
            </a:extLst>
          </p:cNvPr>
          <p:cNvCxnSpPr>
            <a:cxnSpLocks/>
            <a:stCxn id="37" idx="0"/>
            <a:endCxn id="38" idx="0"/>
          </p:cNvCxnSpPr>
          <p:nvPr/>
        </p:nvCxnSpPr>
        <p:spPr>
          <a:xfrm rot="16200000" flipV="1">
            <a:off x="3187451" y="468058"/>
            <a:ext cx="12700" cy="2301305"/>
          </a:xfrm>
          <a:prstGeom prst="bentConnector3">
            <a:avLst>
              <a:gd name="adj1" fmla="val 475889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aute 36">
            <a:extLst>
              <a:ext uri="{FF2B5EF4-FFF2-40B4-BE49-F238E27FC236}">
                <a16:creationId xmlns:a16="http://schemas.microsoft.com/office/drawing/2014/main" id="{9D6FF20F-1E46-254D-B086-F061928F17B9}"/>
              </a:ext>
            </a:extLst>
          </p:cNvPr>
          <p:cNvSpPr>
            <a:spLocks noChangeAspect="1"/>
          </p:cNvSpPr>
          <p:nvPr/>
        </p:nvSpPr>
        <p:spPr>
          <a:xfrm>
            <a:off x="4194103" y="1618711"/>
            <a:ext cx="288000" cy="28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38" name="Raute 37">
            <a:extLst>
              <a:ext uri="{FF2B5EF4-FFF2-40B4-BE49-F238E27FC236}">
                <a16:creationId xmlns:a16="http://schemas.microsoft.com/office/drawing/2014/main" id="{57C3FDA1-D047-E44D-9D00-0A3157D51347}"/>
              </a:ext>
            </a:extLst>
          </p:cNvPr>
          <p:cNvSpPr>
            <a:spLocks noChangeAspect="1"/>
          </p:cNvSpPr>
          <p:nvPr/>
        </p:nvSpPr>
        <p:spPr>
          <a:xfrm>
            <a:off x="1892798" y="1618711"/>
            <a:ext cx="288000" cy="28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4BC109D-5ED4-B540-8714-D7D6FCF469C7}"/>
              </a:ext>
            </a:extLst>
          </p:cNvPr>
          <p:cNvSpPr>
            <a:spLocks noChangeAspect="1"/>
          </p:cNvSpPr>
          <p:nvPr/>
        </p:nvSpPr>
        <p:spPr>
          <a:xfrm>
            <a:off x="8966019" y="1643825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945A406-364F-F24A-BD46-0462ED96838B}"/>
              </a:ext>
            </a:extLst>
          </p:cNvPr>
          <p:cNvCxnSpPr>
            <a:cxnSpLocks/>
            <a:stCxn id="7" idx="3"/>
            <a:endCxn id="50" idx="2"/>
          </p:cNvCxnSpPr>
          <p:nvPr/>
        </p:nvCxnSpPr>
        <p:spPr>
          <a:xfrm flipV="1">
            <a:off x="8605532" y="1762711"/>
            <a:ext cx="288487" cy="6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EBF2E43-D752-EC44-9C99-7C9D55892251}"/>
              </a:ext>
            </a:extLst>
          </p:cNvPr>
          <p:cNvSpPr txBox="1"/>
          <p:nvPr/>
        </p:nvSpPr>
        <p:spPr>
          <a:xfrm>
            <a:off x="3687123" y="689061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[not </a:t>
            </a:r>
            <a:r>
              <a:rPr lang="de-DE" sz="1600" dirty="0" err="1"/>
              <a:t>finished</a:t>
            </a:r>
            <a:r>
              <a:rPr lang="de-DE" sz="1600" dirty="0"/>
              <a:t>]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11BA15E-6F1A-DA46-AEDB-023295D6DBEA}"/>
              </a:ext>
            </a:extLst>
          </p:cNvPr>
          <p:cNvSpPr txBox="1"/>
          <p:nvPr/>
        </p:nvSpPr>
        <p:spPr>
          <a:xfrm>
            <a:off x="4388386" y="1400652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[</a:t>
            </a:r>
            <a:r>
              <a:rPr lang="de-DE" sz="1600" dirty="0" err="1"/>
              <a:t>else</a:t>
            </a:r>
            <a:r>
              <a:rPr lang="de-DE" sz="1600" dirty="0"/>
              <a:t>]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EA0B0BB5-1D38-6649-BF6C-AE0EADF3145D}"/>
              </a:ext>
            </a:extLst>
          </p:cNvPr>
          <p:cNvCxnSpPr>
            <a:cxnSpLocks/>
          </p:cNvCxnSpPr>
          <p:nvPr/>
        </p:nvCxnSpPr>
        <p:spPr>
          <a:xfrm>
            <a:off x="1001486" y="689061"/>
            <a:ext cx="261257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4F17FC77-DB43-A047-9FEF-DFE58152E807}"/>
              </a:ext>
            </a:extLst>
          </p:cNvPr>
          <p:cNvSpPr>
            <a:spLocks noChangeAspect="1"/>
          </p:cNvSpPr>
          <p:nvPr/>
        </p:nvSpPr>
        <p:spPr>
          <a:xfrm>
            <a:off x="3868905" y="193953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7ABED1A-DD8B-1B46-AF39-7814EAB236C8}"/>
              </a:ext>
            </a:extLst>
          </p:cNvPr>
          <p:cNvSpPr>
            <a:spLocks noChangeAspect="1"/>
          </p:cNvSpPr>
          <p:nvPr/>
        </p:nvSpPr>
        <p:spPr>
          <a:xfrm>
            <a:off x="4857041" y="193953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C7724B7-9797-4844-9E86-05B65E18B1C0}"/>
              </a:ext>
            </a:extLst>
          </p:cNvPr>
          <p:cNvSpPr>
            <a:spLocks noChangeAspect="1"/>
          </p:cNvSpPr>
          <p:nvPr/>
        </p:nvSpPr>
        <p:spPr>
          <a:xfrm>
            <a:off x="6293877" y="193953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87BA39A-028B-D246-BC82-433BA9194377}"/>
              </a:ext>
            </a:extLst>
          </p:cNvPr>
          <p:cNvSpPr>
            <a:spLocks noChangeAspect="1"/>
          </p:cNvSpPr>
          <p:nvPr/>
        </p:nvSpPr>
        <p:spPr>
          <a:xfrm>
            <a:off x="7165532" y="193953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CAB7652B-BA7C-B445-A526-A2A5CE468979}"/>
              </a:ext>
            </a:extLst>
          </p:cNvPr>
          <p:cNvCxnSpPr>
            <a:cxnSpLocks/>
          </p:cNvCxnSpPr>
          <p:nvPr/>
        </p:nvCxnSpPr>
        <p:spPr>
          <a:xfrm>
            <a:off x="4012905" y="2011531"/>
            <a:ext cx="84413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18B5DA90-679F-4B49-8662-8A3ED682CC52}"/>
              </a:ext>
            </a:extLst>
          </p:cNvPr>
          <p:cNvCxnSpPr>
            <a:cxnSpLocks/>
          </p:cNvCxnSpPr>
          <p:nvPr/>
        </p:nvCxnSpPr>
        <p:spPr>
          <a:xfrm>
            <a:off x="6437877" y="2011531"/>
            <a:ext cx="72765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B18C0F37-A360-AE4F-BD2F-531CF40F1AB4}"/>
              </a:ext>
            </a:extLst>
          </p:cNvPr>
          <p:cNvSpPr txBox="1"/>
          <p:nvPr/>
        </p:nvSpPr>
        <p:spPr>
          <a:xfrm>
            <a:off x="4161257" y="202084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lines</a:t>
            </a:r>
            <a:endParaRPr lang="de-DE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8ECEFD3-61DA-5743-B30D-AB97C9FB2D38}"/>
              </a:ext>
            </a:extLst>
          </p:cNvPr>
          <p:cNvSpPr txBox="1"/>
          <p:nvPr/>
        </p:nvSpPr>
        <p:spPr>
          <a:xfrm>
            <a:off x="6265856" y="2020846"/>
            <a:ext cx="1004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valid </a:t>
            </a:r>
            <a:r>
              <a:rPr lang="de-DE" sz="1400" dirty="0" err="1"/>
              <a:t>shape</a:t>
            </a:r>
            <a:endParaRPr lang="de-DE" sz="1400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B18B3C2-2EB8-FB40-BE75-8A6EE2A4597B}"/>
              </a:ext>
            </a:extLst>
          </p:cNvPr>
          <p:cNvSpPr>
            <a:spLocks noChangeAspect="1"/>
          </p:cNvSpPr>
          <p:nvPr/>
        </p:nvSpPr>
        <p:spPr>
          <a:xfrm>
            <a:off x="8605775" y="193953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FD2BB54-32B7-B54B-AE92-543090ECA83A}"/>
              </a:ext>
            </a:extLst>
          </p:cNvPr>
          <p:cNvSpPr>
            <a:spLocks noChangeAspect="1"/>
          </p:cNvSpPr>
          <p:nvPr/>
        </p:nvSpPr>
        <p:spPr>
          <a:xfrm>
            <a:off x="9446006" y="1939531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F6A9DD5-9327-0C4F-87DD-4ACF17B26042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8749775" y="2011531"/>
            <a:ext cx="69623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0F3B5A90-9970-854F-B69D-4A64FA2057A9}"/>
              </a:ext>
            </a:extLst>
          </p:cNvPr>
          <p:cNvSpPr txBox="1"/>
          <p:nvPr/>
        </p:nvSpPr>
        <p:spPr>
          <a:xfrm>
            <a:off x="8598907" y="2017770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3D </a:t>
            </a:r>
            <a:r>
              <a:rPr lang="de-DE" sz="1400" dirty="0" err="1"/>
              <a:t>model</a:t>
            </a:r>
            <a:endParaRPr lang="de-DE" sz="1400" dirty="0"/>
          </a:p>
        </p:txBody>
      </p: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00B12769-BDFD-F643-AF69-985FA0A6A4A8}"/>
              </a:ext>
            </a:extLst>
          </p:cNvPr>
          <p:cNvCxnSpPr/>
          <p:nvPr/>
        </p:nvCxnSpPr>
        <p:spPr>
          <a:xfrm flipV="1">
            <a:off x="3614057" y="370114"/>
            <a:ext cx="0" cy="31894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91519482-E02D-1346-AB11-B945F254CFFE}"/>
              </a:ext>
            </a:extLst>
          </p:cNvPr>
          <p:cNvSpPr txBox="1"/>
          <p:nvPr/>
        </p:nvSpPr>
        <p:spPr>
          <a:xfrm>
            <a:off x="1113995" y="360310"/>
            <a:ext cx="2373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/>
              <a:t>act</a:t>
            </a:r>
            <a:r>
              <a:rPr lang="de-DE" sz="1600" dirty="0"/>
              <a:t> Export PCAD Drawing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33A902D-0DD0-4847-8B17-1FD097A0792F}"/>
              </a:ext>
            </a:extLst>
          </p:cNvPr>
          <p:cNvSpPr txBox="1"/>
          <p:nvPr/>
        </p:nvSpPr>
        <p:spPr>
          <a:xfrm>
            <a:off x="3509302" y="2480925"/>
            <a:ext cx="4209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activities</a:t>
            </a:r>
            <a:r>
              <a:rPr lang="de-DE" sz="14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refer</a:t>
            </a:r>
            <a:r>
              <a:rPr lang="de-DE" sz="14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to</a:t>
            </a:r>
            <a:r>
              <a:rPr lang="de-DE" sz="14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transformations</a:t>
            </a:r>
            <a:r>
              <a:rPr lang="de-DE" sz="14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of</a:t>
            </a:r>
            <a:r>
              <a:rPr lang="de-DE" sz="14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the</a:t>
            </a:r>
            <a:r>
              <a:rPr lang="de-DE" sz="14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xFTG</a:t>
            </a:r>
            <a:endParaRPr lang="de-DE" sz="1400" i="1" dirty="0">
              <a:solidFill>
                <a:schemeClr val="accent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Freihandform 7">
            <a:extLst>
              <a:ext uri="{FF2B5EF4-FFF2-40B4-BE49-F238E27FC236}">
                <a16:creationId xmlns:a16="http://schemas.microsoft.com/office/drawing/2014/main" id="{C60D79C4-292B-2342-843E-FAEEEB3D0CB0}"/>
              </a:ext>
            </a:extLst>
          </p:cNvPr>
          <p:cNvSpPr/>
          <p:nvPr/>
        </p:nvSpPr>
        <p:spPr>
          <a:xfrm>
            <a:off x="7652657" y="2264229"/>
            <a:ext cx="293914" cy="230005"/>
          </a:xfrm>
          <a:custGeom>
            <a:avLst/>
            <a:gdLst>
              <a:gd name="connsiteX0" fmla="*/ 0 w 293914"/>
              <a:gd name="connsiteY0" fmla="*/ 228600 h 230005"/>
              <a:gd name="connsiteX1" fmla="*/ 174172 w 293914"/>
              <a:gd name="connsiteY1" fmla="*/ 195942 h 230005"/>
              <a:gd name="connsiteX2" fmla="*/ 293914 w 293914"/>
              <a:gd name="connsiteY2" fmla="*/ 0 h 23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4" h="230005">
                <a:moveTo>
                  <a:pt x="0" y="228600"/>
                </a:moveTo>
                <a:cubicBezTo>
                  <a:pt x="62593" y="231321"/>
                  <a:pt x="125186" y="234042"/>
                  <a:pt x="174172" y="195942"/>
                </a:cubicBezTo>
                <a:cubicBezTo>
                  <a:pt x="223158" y="157842"/>
                  <a:pt x="258536" y="78921"/>
                  <a:pt x="293914" y="0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>
            <a:extLst>
              <a:ext uri="{FF2B5EF4-FFF2-40B4-BE49-F238E27FC236}">
                <a16:creationId xmlns:a16="http://schemas.microsoft.com/office/drawing/2014/main" id="{96602081-82AA-AB47-B621-D78A69E2646A}"/>
              </a:ext>
            </a:extLst>
          </p:cNvPr>
          <p:cNvSpPr/>
          <p:nvPr/>
        </p:nvSpPr>
        <p:spPr>
          <a:xfrm>
            <a:off x="5626152" y="2264229"/>
            <a:ext cx="45305" cy="261257"/>
          </a:xfrm>
          <a:custGeom>
            <a:avLst/>
            <a:gdLst>
              <a:gd name="connsiteX0" fmla="*/ 12648 w 45305"/>
              <a:gd name="connsiteY0" fmla="*/ 261257 h 261257"/>
              <a:gd name="connsiteX1" fmla="*/ 1762 w 45305"/>
              <a:gd name="connsiteY1" fmla="*/ 119742 h 261257"/>
              <a:gd name="connsiteX2" fmla="*/ 45305 w 45305"/>
              <a:gd name="connsiteY2" fmla="*/ 0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05" h="261257">
                <a:moveTo>
                  <a:pt x="12648" y="261257"/>
                </a:moveTo>
                <a:cubicBezTo>
                  <a:pt x="4483" y="212271"/>
                  <a:pt x="-3681" y="163285"/>
                  <a:pt x="1762" y="119742"/>
                </a:cubicBezTo>
                <a:cubicBezTo>
                  <a:pt x="7205" y="76199"/>
                  <a:pt x="26255" y="38099"/>
                  <a:pt x="45305" y="0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>
            <a:extLst>
              <a:ext uri="{FF2B5EF4-FFF2-40B4-BE49-F238E27FC236}">
                <a16:creationId xmlns:a16="http://schemas.microsoft.com/office/drawing/2014/main" id="{79EFC5D4-D57F-0B44-835F-547D6D190985}"/>
              </a:ext>
            </a:extLst>
          </p:cNvPr>
          <p:cNvSpPr/>
          <p:nvPr/>
        </p:nvSpPr>
        <p:spPr>
          <a:xfrm>
            <a:off x="3461657" y="2253343"/>
            <a:ext cx="97972" cy="348343"/>
          </a:xfrm>
          <a:custGeom>
            <a:avLst/>
            <a:gdLst>
              <a:gd name="connsiteX0" fmla="*/ 97972 w 97972"/>
              <a:gd name="connsiteY0" fmla="*/ 348343 h 348343"/>
              <a:gd name="connsiteX1" fmla="*/ 21772 w 97972"/>
              <a:gd name="connsiteY1" fmla="*/ 239486 h 348343"/>
              <a:gd name="connsiteX2" fmla="*/ 0 w 97972"/>
              <a:gd name="connsiteY2" fmla="*/ 0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2" h="348343">
                <a:moveTo>
                  <a:pt x="97972" y="348343"/>
                </a:moveTo>
                <a:cubicBezTo>
                  <a:pt x="68036" y="322943"/>
                  <a:pt x="38101" y="297543"/>
                  <a:pt x="21772" y="239486"/>
                </a:cubicBezTo>
                <a:cubicBezTo>
                  <a:pt x="5443" y="181429"/>
                  <a:pt x="2721" y="90714"/>
                  <a:pt x="0" y="0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73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hteck 67">
            <a:extLst>
              <a:ext uri="{FF2B5EF4-FFF2-40B4-BE49-F238E27FC236}">
                <a16:creationId xmlns:a16="http://schemas.microsoft.com/office/drawing/2014/main" id="{2F9ED6A7-22FE-B74F-9256-98692E5BF3DA}"/>
              </a:ext>
            </a:extLst>
          </p:cNvPr>
          <p:cNvSpPr/>
          <p:nvPr/>
        </p:nvSpPr>
        <p:spPr>
          <a:xfrm>
            <a:off x="1049010" y="1208314"/>
            <a:ext cx="8214733" cy="4430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07E6972-B119-7C42-A398-755ABB6F054D}"/>
              </a:ext>
            </a:extLst>
          </p:cNvPr>
          <p:cNvGrpSpPr/>
          <p:nvPr/>
        </p:nvGrpSpPr>
        <p:grpSpPr>
          <a:xfrm>
            <a:off x="3485385" y="1597798"/>
            <a:ext cx="1224000" cy="1008000"/>
            <a:chOff x="2333385" y="3072895"/>
            <a:chExt cx="1224000" cy="1008000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9E1042CC-C633-0B46-91D8-16F38F938597}"/>
                </a:ext>
              </a:extLst>
            </p:cNvPr>
            <p:cNvSpPr>
              <a:spLocks/>
            </p:cNvSpPr>
            <p:nvPr/>
          </p:nvSpPr>
          <p:spPr>
            <a:xfrm>
              <a:off x="2333385" y="3072895"/>
              <a:ext cx="1224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6183D26-619D-DE4B-B4A0-86B32B47756D}"/>
                </a:ext>
              </a:extLst>
            </p:cNvPr>
            <p:cNvSpPr/>
            <p:nvPr/>
          </p:nvSpPr>
          <p:spPr>
            <a:xfrm>
              <a:off x="2405385" y="3144895"/>
              <a:ext cx="1080000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CCAD</a:t>
              </a:r>
              <a:br>
                <a:rPr lang="de-DE" sz="2000" dirty="0">
                  <a:solidFill>
                    <a:schemeClr val="tx1"/>
                  </a:solidFill>
                </a:rPr>
              </a:br>
              <a:r>
                <a:rPr lang="de-DE" sz="2000" dirty="0">
                  <a:solidFill>
                    <a:schemeClr val="tx1"/>
                  </a:solidFill>
                </a:rPr>
                <a:t>Drawing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02944AC6-BD7C-1149-8AB8-192F87B5EE8C}"/>
              </a:ext>
            </a:extLst>
          </p:cNvPr>
          <p:cNvGrpSpPr/>
          <p:nvPr/>
        </p:nvGrpSpPr>
        <p:grpSpPr>
          <a:xfrm>
            <a:off x="1431329" y="4453196"/>
            <a:ext cx="1224000" cy="1008000"/>
            <a:chOff x="2333385" y="4768881"/>
            <a:chExt cx="1224000" cy="100800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51E1B34-87EF-C84C-B334-2CD503CAC9CE}"/>
                </a:ext>
              </a:extLst>
            </p:cNvPr>
            <p:cNvSpPr>
              <a:spLocks/>
            </p:cNvSpPr>
            <p:nvPr/>
          </p:nvSpPr>
          <p:spPr>
            <a:xfrm>
              <a:off x="2333385" y="4768881"/>
              <a:ext cx="1224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FDF0D1A-7EF0-B34E-B628-D5704DF1145B}"/>
                </a:ext>
              </a:extLst>
            </p:cNvPr>
            <p:cNvSpPr/>
            <p:nvPr/>
          </p:nvSpPr>
          <p:spPr>
            <a:xfrm>
              <a:off x="2405385" y="4840882"/>
              <a:ext cx="1080000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Boolean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B669445-A474-E149-BED1-387A3731A6FB}"/>
              </a:ext>
            </a:extLst>
          </p:cNvPr>
          <p:cNvGrpSpPr/>
          <p:nvPr/>
        </p:nvGrpSpPr>
        <p:grpSpPr>
          <a:xfrm>
            <a:off x="5539367" y="1587171"/>
            <a:ext cx="1224000" cy="1008000"/>
            <a:chOff x="5180357" y="4768881"/>
            <a:chExt cx="1224000" cy="1008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18D2160-0AEF-0F42-9521-36A5032BFFAB}"/>
                </a:ext>
              </a:extLst>
            </p:cNvPr>
            <p:cNvSpPr>
              <a:spLocks/>
            </p:cNvSpPr>
            <p:nvPr/>
          </p:nvSpPr>
          <p:spPr>
            <a:xfrm>
              <a:off x="5180357" y="4768881"/>
              <a:ext cx="1224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37AC929-9B67-AA49-9BB7-A5A65BF6B2B7}"/>
                </a:ext>
              </a:extLst>
            </p:cNvPr>
            <p:cNvSpPr/>
            <p:nvPr/>
          </p:nvSpPr>
          <p:spPr>
            <a:xfrm>
              <a:off x="5252357" y="4840882"/>
              <a:ext cx="1080000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3D</a:t>
              </a:r>
              <a:br>
                <a:rPr lang="de-DE" sz="2000" dirty="0">
                  <a:solidFill>
                    <a:schemeClr val="tx1"/>
                  </a:solidFill>
                </a:rPr>
              </a:br>
              <a:r>
                <a:rPr lang="de-DE" sz="2000" dirty="0">
                  <a:solidFill>
                    <a:schemeClr val="tx1"/>
                  </a:solidFill>
                </a:rPr>
                <a:t>Model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720DA33-BF15-5243-8EFA-432917A0164F}"/>
              </a:ext>
            </a:extLst>
          </p:cNvPr>
          <p:cNvGrpSpPr/>
          <p:nvPr/>
        </p:nvGrpSpPr>
        <p:grpSpPr>
          <a:xfrm>
            <a:off x="7665349" y="2925000"/>
            <a:ext cx="1224000" cy="1008000"/>
            <a:chOff x="8819023" y="4768881"/>
            <a:chExt cx="1224000" cy="100800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46F7936-0789-914B-BB4D-3B504594BCB7}"/>
                </a:ext>
              </a:extLst>
            </p:cNvPr>
            <p:cNvSpPr>
              <a:spLocks/>
            </p:cNvSpPr>
            <p:nvPr/>
          </p:nvSpPr>
          <p:spPr>
            <a:xfrm>
              <a:off x="8819023" y="4768881"/>
              <a:ext cx="1224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1E801C30-31FB-C342-8138-6CD717314898}"/>
                </a:ext>
              </a:extLst>
            </p:cNvPr>
            <p:cNvSpPr/>
            <p:nvPr/>
          </p:nvSpPr>
          <p:spPr>
            <a:xfrm>
              <a:off x="8894019" y="4840881"/>
              <a:ext cx="1080000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2000" dirty="0" err="1">
                  <a:solidFill>
                    <a:schemeClr val="tx1"/>
                  </a:solidFill>
                </a:rPr>
                <a:t>Product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A9E882A-56AF-2644-93F7-6940A0DE33BA}"/>
              </a:ext>
            </a:extLst>
          </p:cNvPr>
          <p:cNvGrpSpPr/>
          <p:nvPr/>
        </p:nvGrpSpPr>
        <p:grpSpPr>
          <a:xfrm>
            <a:off x="1287329" y="1663025"/>
            <a:ext cx="1512000" cy="864000"/>
            <a:chOff x="1287329" y="1663025"/>
            <a:chExt cx="1512000" cy="864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D993E58-B6FF-0D4C-B402-70BEF1A9BE31}"/>
                </a:ext>
              </a:extLst>
            </p:cNvPr>
            <p:cNvSpPr/>
            <p:nvPr/>
          </p:nvSpPr>
          <p:spPr>
            <a:xfrm>
              <a:off x="1287329" y="1663025"/>
              <a:ext cx="1512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88115C-4641-BA44-9FBD-BE750299BF7D}"/>
                </a:ext>
              </a:extLst>
            </p:cNvPr>
            <p:cNvSpPr/>
            <p:nvPr/>
          </p:nvSpPr>
          <p:spPr>
            <a:xfrm>
              <a:off x="1359329" y="1731171"/>
              <a:ext cx="1368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600" dirty="0" err="1">
                  <a:solidFill>
                    <a:schemeClr val="tx1"/>
                  </a:solidFill>
                </a:rPr>
                <a:t>draw</a:t>
              </a:r>
              <a:br>
                <a:rPr lang="de-DE" sz="1600" dirty="0">
                  <a:solidFill>
                    <a:schemeClr val="tx1"/>
                  </a:solidFill>
                </a:rPr>
              </a:br>
              <a:r>
                <a:rPr lang="de-DE" sz="1600" dirty="0" err="1">
                  <a:solidFill>
                    <a:schemeClr val="tx1"/>
                  </a:solidFill>
                </a:rPr>
                <a:t>lines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DA46461-6854-5947-A7D9-1E5A485918F6}"/>
              </a:ext>
            </a:extLst>
          </p:cNvPr>
          <p:cNvGrpSpPr/>
          <p:nvPr/>
        </p:nvGrpSpPr>
        <p:grpSpPr>
          <a:xfrm>
            <a:off x="5395367" y="2997000"/>
            <a:ext cx="1512000" cy="864000"/>
            <a:chOff x="5947800" y="3171171"/>
            <a:chExt cx="1512000" cy="864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4756A3D-CA13-C343-B5F8-20AB357263B4}"/>
                </a:ext>
              </a:extLst>
            </p:cNvPr>
            <p:cNvSpPr/>
            <p:nvPr/>
          </p:nvSpPr>
          <p:spPr>
            <a:xfrm>
              <a:off x="5947800" y="3171171"/>
              <a:ext cx="1512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923A426-63B9-DE4B-A449-6A171D7ABFA9}"/>
                </a:ext>
              </a:extLst>
            </p:cNvPr>
            <p:cNvSpPr/>
            <p:nvPr/>
          </p:nvSpPr>
          <p:spPr>
            <a:xfrm>
              <a:off x="6019800" y="3243171"/>
              <a:ext cx="1368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600" dirty="0" err="1">
                  <a:solidFill>
                    <a:schemeClr val="tx1"/>
                  </a:solidFill>
                </a:rPr>
                <a:t>lift</a:t>
              </a:r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solidFill>
                    <a:schemeClr val="tx1"/>
                  </a:solidFill>
                </a:rPr>
                <a:t>to</a:t>
              </a:r>
              <a:br>
                <a:rPr lang="de-DE" sz="1600" dirty="0">
                  <a:solidFill>
                    <a:schemeClr val="tx1"/>
                  </a:solidFill>
                </a:rPr>
              </a:br>
              <a:r>
                <a:rPr lang="de-DE" sz="1600" dirty="0">
                  <a:solidFill>
                    <a:schemeClr val="tx1"/>
                  </a:solidFill>
                </a:rPr>
                <a:t>3D </a:t>
              </a:r>
              <a:r>
                <a:rPr lang="de-DE" sz="1600">
                  <a:solidFill>
                    <a:schemeClr val="tx1"/>
                  </a:solidFill>
                </a:rPr>
                <a:t>model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B946733-11C0-9742-A061-A8A008B5E8B4}"/>
              </a:ext>
            </a:extLst>
          </p:cNvPr>
          <p:cNvCxnSpPr>
            <a:stCxn id="17" idx="6"/>
            <a:endCxn id="3" idx="1"/>
          </p:cNvCxnSpPr>
          <p:nvPr/>
        </p:nvCxnSpPr>
        <p:spPr>
          <a:xfrm>
            <a:off x="2799329" y="2095025"/>
            <a:ext cx="6860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CD20656-3E4F-8B4B-8FCD-51DBACE3269C}"/>
              </a:ext>
            </a:extLst>
          </p:cNvPr>
          <p:cNvGrpSpPr/>
          <p:nvPr/>
        </p:nvGrpSpPr>
        <p:grpSpPr>
          <a:xfrm>
            <a:off x="1287329" y="3001532"/>
            <a:ext cx="1512000" cy="864000"/>
            <a:chOff x="5947800" y="3171171"/>
            <a:chExt cx="1512000" cy="8640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4A31A8C-FBF0-B04A-9DBD-5448FF91AE84}"/>
                </a:ext>
              </a:extLst>
            </p:cNvPr>
            <p:cNvSpPr/>
            <p:nvPr/>
          </p:nvSpPr>
          <p:spPr>
            <a:xfrm>
              <a:off x="5947800" y="3171171"/>
              <a:ext cx="1512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2F5675C-933D-894F-A655-DAA13770FCCB}"/>
                </a:ext>
              </a:extLst>
            </p:cNvPr>
            <p:cNvSpPr/>
            <p:nvPr/>
          </p:nvSpPr>
          <p:spPr>
            <a:xfrm>
              <a:off x="6019800" y="3243171"/>
              <a:ext cx="1368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600" dirty="0" err="1">
                  <a:solidFill>
                    <a:schemeClr val="tx1"/>
                  </a:solidFill>
                </a:rPr>
                <a:t>validate</a:t>
              </a:r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solidFill>
                    <a:schemeClr val="tx1"/>
                  </a:solidFill>
                </a:rPr>
                <a:t>shape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90F5CD9-3C29-C34F-ABDA-CABFB8553A54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2577902" y="2605798"/>
            <a:ext cx="905810" cy="5222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33B1BF3-8D2B-F445-A021-BD6520820B5F}"/>
              </a:ext>
            </a:extLst>
          </p:cNvPr>
          <p:cNvCxnSpPr>
            <a:cxnSpLocks/>
            <a:stCxn id="24" idx="4"/>
            <a:endCxn id="6" idx="0"/>
          </p:cNvCxnSpPr>
          <p:nvPr/>
        </p:nvCxnSpPr>
        <p:spPr>
          <a:xfrm>
            <a:off x="2043329" y="3865532"/>
            <a:ext cx="0" cy="5876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00186F8-B9EE-344A-BD85-A0C5B8BA23C4}"/>
              </a:ext>
            </a:extLst>
          </p:cNvPr>
          <p:cNvCxnSpPr>
            <a:cxnSpLocks/>
          </p:cNvCxnSpPr>
          <p:nvPr/>
        </p:nvCxnSpPr>
        <p:spPr>
          <a:xfrm flipV="1">
            <a:off x="2434615" y="2448331"/>
            <a:ext cx="1017578" cy="60719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D81DD10-0C6F-684A-B632-27CDFEEA001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709385" y="2605798"/>
            <a:ext cx="907409" cy="51773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C707F3B8-7D18-B34D-878A-C13CD478ADBF}"/>
              </a:ext>
            </a:extLst>
          </p:cNvPr>
          <p:cNvCxnSpPr>
            <a:cxnSpLocks/>
            <a:stCxn id="19" idx="0"/>
            <a:endCxn id="9" idx="2"/>
          </p:cNvCxnSpPr>
          <p:nvPr/>
        </p:nvCxnSpPr>
        <p:spPr>
          <a:xfrm flipV="1">
            <a:off x="6151367" y="2595171"/>
            <a:ext cx="0" cy="40182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444BB0F8-1450-7745-80B5-0AF7189A73F5}"/>
              </a:ext>
            </a:extLst>
          </p:cNvPr>
          <p:cNvCxnSpPr>
            <a:cxnSpLocks/>
            <a:stCxn id="49" idx="2"/>
            <a:endCxn id="9" idx="3"/>
          </p:cNvCxnSpPr>
          <p:nvPr/>
        </p:nvCxnSpPr>
        <p:spPr>
          <a:xfrm flipH="1">
            <a:off x="6763367" y="2091171"/>
            <a:ext cx="75798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F44551D1-14B7-ED4A-A64F-76815FE02200}"/>
              </a:ext>
            </a:extLst>
          </p:cNvPr>
          <p:cNvGrpSpPr/>
          <p:nvPr/>
        </p:nvGrpSpPr>
        <p:grpSpPr>
          <a:xfrm>
            <a:off x="7521349" y="1659171"/>
            <a:ext cx="1512000" cy="864000"/>
            <a:chOff x="5947800" y="3171171"/>
            <a:chExt cx="1512000" cy="86400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A378214-C09A-9744-984D-E23D2A4B77F3}"/>
                </a:ext>
              </a:extLst>
            </p:cNvPr>
            <p:cNvSpPr/>
            <p:nvPr/>
          </p:nvSpPr>
          <p:spPr>
            <a:xfrm>
              <a:off x="5947800" y="3171171"/>
              <a:ext cx="1512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25BE52-6260-3849-B039-D5D98FB1CE30}"/>
                </a:ext>
              </a:extLst>
            </p:cNvPr>
            <p:cNvSpPr/>
            <p:nvPr/>
          </p:nvSpPr>
          <p:spPr>
            <a:xfrm>
              <a:off x="6019800" y="3243171"/>
              <a:ext cx="1368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600">
                  <a:solidFill>
                    <a:schemeClr val="tx1"/>
                  </a:solidFill>
                </a:rPr>
                <a:t>3D </a:t>
              </a:r>
              <a:r>
                <a:rPr lang="de-DE" sz="1600" dirty="0" err="1">
                  <a:solidFill>
                    <a:schemeClr val="tx1"/>
                  </a:solidFill>
                </a:rPr>
                <a:t>print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41856C9-D312-6D45-AFBC-2FBBAC43A895}"/>
              </a:ext>
            </a:extLst>
          </p:cNvPr>
          <p:cNvCxnSpPr>
            <a:cxnSpLocks/>
            <a:stCxn id="49" idx="4"/>
            <a:endCxn id="12" idx="0"/>
          </p:cNvCxnSpPr>
          <p:nvPr/>
        </p:nvCxnSpPr>
        <p:spPr>
          <a:xfrm>
            <a:off x="8277349" y="2523171"/>
            <a:ext cx="0" cy="40182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91BA2B80-B790-C548-B896-CFAA62673D05}"/>
              </a:ext>
            </a:extLst>
          </p:cNvPr>
          <p:cNvGrpSpPr/>
          <p:nvPr/>
        </p:nvGrpSpPr>
        <p:grpSpPr>
          <a:xfrm>
            <a:off x="3341385" y="4525196"/>
            <a:ext cx="1512000" cy="864000"/>
            <a:chOff x="5947800" y="3171171"/>
            <a:chExt cx="1512000" cy="86400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93B48D9-5E23-E241-8809-FFE6EDB62AD3}"/>
                </a:ext>
              </a:extLst>
            </p:cNvPr>
            <p:cNvSpPr/>
            <p:nvPr/>
          </p:nvSpPr>
          <p:spPr>
            <a:xfrm>
              <a:off x="5947800" y="3171171"/>
              <a:ext cx="1512000" cy="8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4C8A0F-97EC-D74C-82FF-730C7DFE8C33}"/>
                </a:ext>
              </a:extLst>
            </p:cNvPr>
            <p:cNvSpPr/>
            <p:nvPr/>
          </p:nvSpPr>
          <p:spPr>
            <a:xfrm>
              <a:off x="6019800" y="3243171"/>
              <a:ext cx="1368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1600">
                  <a:solidFill>
                    <a:schemeClr val="tx1"/>
                  </a:solidFill>
                </a:rPr>
                <a:t>calculate</a:t>
              </a:r>
              <a:br>
                <a:rPr lang="de-DE" sz="1600" dirty="0">
                  <a:solidFill>
                    <a:schemeClr val="tx1"/>
                  </a:solidFill>
                </a:rPr>
              </a:br>
              <a:r>
                <a:rPr lang="de-DE" sz="1600" dirty="0" err="1">
                  <a:solidFill>
                    <a:schemeClr val="tx1"/>
                  </a:solidFill>
                </a:rPr>
                <a:t>cost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705E34C9-F962-8D44-9A1F-B2760E467003}"/>
              </a:ext>
            </a:extLst>
          </p:cNvPr>
          <p:cNvGrpSpPr/>
          <p:nvPr/>
        </p:nvGrpSpPr>
        <p:grpSpPr>
          <a:xfrm>
            <a:off x="5539367" y="4453196"/>
            <a:ext cx="1224000" cy="1008000"/>
            <a:chOff x="2333385" y="4768881"/>
            <a:chExt cx="1224000" cy="1008000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CFC9C9EE-1F49-7A4B-8D1D-0E8568626200}"/>
                </a:ext>
              </a:extLst>
            </p:cNvPr>
            <p:cNvSpPr>
              <a:spLocks/>
            </p:cNvSpPr>
            <p:nvPr/>
          </p:nvSpPr>
          <p:spPr>
            <a:xfrm>
              <a:off x="2333385" y="4768881"/>
              <a:ext cx="1224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F7DAE61B-AEF6-B342-9C91-19D3BC62FC01}"/>
                </a:ext>
              </a:extLst>
            </p:cNvPr>
            <p:cNvSpPr/>
            <p:nvPr/>
          </p:nvSpPr>
          <p:spPr>
            <a:xfrm>
              <a:off x="2405385" y="4840882"/>
              <a:ext cx="1080000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Money</a:t>
              </a:r>
            </a:p>
          </p:txBody>
        </p:sp>
      </p:grp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E9D95757-9AD4-5142-BC93-BE2D9367DCC9}"/>
              </a:ext>
            </a:extLst>
          </p:cNvPr>
          <p:cNvCxnSpPr>
            <a:cxnSpLocks/>
            <a:stCxn id="54" idx="2"/>
            <a:endCxn id="57" idx="0"/>
          </p:cNvCxnSpPr>
          <p:nvPr/>
        </p:nvCxnSpPr>
        <p:spPr>
          <a:xfrm>
            <a:off x="4092999" y="4000797"/>
            <a:ext cx="4386" cy="52439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6708156-6730-2F44-8ABA-E36933879740}"/>
              </a:ext>
            </a:extLst>
          </p:cNvPr>
          <p:cNvCxnSpPr>
            <a:cxnSpLocks/>
            <a:stCxn id="57" idx="6"/>
            <a:endCxn id="60" idx="1"/>
          </p:cNvCxnSpPr>
          <p:nvPr/>
        </p:nvCxnSpPr>
        <p:spPr>
          <a:xfrm>
            <a:off x="4853385" y="4957196"/>
            <a:ext cx="68598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860FD651-96DA-4E43-B61F-25BB35A71D85}"/>
              </a:ext>
            </a:extLst>
          </p:cNvPr>
          <p:cNvSpPr txBox="1"/>
          <p:nvPr/>
        </p:nvSpPr>
        <p:spPr>
          <a:xfrm>
            <a:off x="2708114" y="1302705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formalism</a:t>
            </a:r>
            <a:endParaRPr lang="de-DE" sz="1400" i="1" dirty="0">
              <a:solidFill>
                <a:schemeClr val="accent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Freihandform 15">
            <a:extLst>
              <a:ext uri="{FF2B5EF4-FFF2-40B4-BE49-F238E27FC236}">
                <a16:creationId xmlns:a16="http://schemas.microsoft.com/office/drawing/2014/main" id="{11F6931C-3431-0A43-9F55-BA3661F8486C}"/>
              </a:ext>
            </a:extLst>
          </p:cNvPr>
          <p:cNvSpPr/>
          <p:nvPr/>
        </p:nvSpPr>
        <p:spPr>
          <a:xfrm>
            <a:off x="3712029" y="1418913"/>
            <a:ext cx="217714" cy="137744"/>
          </a:xfrm>
          <a:custGeom>
            <a:avLst/>
            <a:gdLst>
              <a:gd name="connsiteX0" fmla="*/ 0 w 217714"/>
              <a:gd name="connsiteY0" fmla="*/ 28887 h 137744"/>
              <a:gd name="connsiteX1" fmla="*/ 163285 w 217714"/>
              <a:gd name="connsiteY1" fmla="*/ 7116 h 137744"/>
              <a:gd name="connsiteX2" fmla="*/ 217714 w 217714"/>
              <a:gd name="connsiteY2" fmla="*/ 137744 h 13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14" h="137744">
                <a:moveTo>
                  <a:pt x="0" y="28887"/>
                </a:moveTo>
                <a:cubicBezTo>
                  <a:pt x="63499" y="8930"/>
                  <a:pt x="126999" y="-11027"/>
                  <a:pt x="163285" y="7116"/>
                </a:cubicBezTo>
                <a:cubicBezTo>
                  <a:pt x="199571" y="25259"/>
                  <a:pt x="208642" y="81501"/>
                  <a:pt x="217714" y="137744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53F59EA1-637A-2341-AAF4-3B1ECA665CCB}"/>
              </a:ext>
            </a:extLst>
          </p:cNvPr>
          <p:cNvSpPr txBox="1"/>
          <p:nvPr/>
        </p:nvSpPr>
        <p:spPr>
          <a:xfrm>
            <a:off x="7085838" y="1302705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transformation</a:t>
            </a:r>
            <a:endParaRPr lang="de-DE" sz="1400" i="1" dirty="0">
              <a:solidFill>
                <a:schemeClr val="accent1"/>
              </a:solidFill>
              <a:latin typeface="Comic Sans MS" panose="030F0902030302020204" pitchFamily="66" charset="0"/>
            </a:endParaRPr>
          </a:p>
        </p:txBody>
      </p:sp>
      <p:sp>
        <p:nvSpPr>
          <p:cNvPr id="21" name="Freihandform 20">
            <a:extLst>
              <a:ext uri="{FF2B5EF4-FFF2-40B4-BE49-F238E27FC236}">
                <a16:creationId xmlns:a16="http://schemas.microsoft.com/office/drawing/2014/main" id="{226B61DA-D136-2C46-947A-33978279F495}"/>
              </a:ext>
            </a:extLst>
          </p:cNvPr>
          <p:cNvSpPr/>
          <p:nvPr/>
        </p:nvSpPr>
        <p:spPr>
          <a:xfrm>
            <a:off x="7548221" y="1578429"/>
            <a:ext cx="104436" cy="185057"/>
          </a:xfrm>
          <a:custGeom>
            <a:avLst/>
            <a:gdLst>
              <a:gd name="connsiteX0" fmla="*/ 17350 w 104436"/>
              <a:gd name="connsiteY0" fmla="*/ 0 h 185057"/>
              <a:gd name="connsiteX1" fmla="*/ 6465 w 104436"/>
              <a:gd name="connsiteY1" fmla="*/ 108857 h 185057"/>
              <a:gd name="connsiteX2" fmla="*/ 104436 w 104436"/>
              <a:gd name="connsiteY2" fmla="*/ 185057 h 18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36" h="185057">
                <a:moveTo>
                  <a:pt x="17350" y="0"/>
                </a:moveTo>
                <a:cubicBezTo>
                  <a:pt x="4650" y="39007"/>
                  <a:pt x="-8049" y="78014"/>
                  <a:pt x="6465" y="108857"/>
                </a:cubicBezTo>
                <a:cubicBezTo>
                  <a:pt x="20979" y="139700"/>
                  <a:pt x="62707" y="162378"/>
                  <a:pt x="104436" y="185057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A9B19464-5EAC-0648-B771-CB14A526B8BA}"/>
              </a:ext>
            </a:extLst>
          </p:cNvPr>
          <p:cNvGrpSpPr/>
          <p:nvPr/>
        </p:nvGrpSpPr>
        <p:grpSpPr>
          <a:xfrm>
            <a:off x="3480999" y="2992797"/>
            <a:ext cx="1224000" cy="1008000"/>
            <a:chOff x="5180357" y="4768881"/>
            <a:chExt cx="1224000" cy="1008000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A17213E6-945E-3244-8A47-ECCBD6EFF552}"/>
                </a:ext>
              </a:extLst>
            </p:cNvPr>
            <p:cNvSpPr>
              <a:spLocks/>
            </p:cNvSpPr>
            <p:nvPr/>
          </p:nvSpPr>
          <p:spPr>
            <a:xfrm>
              <a:off x="5180357" y="4768881"/>
              <a:ext cx="12240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0CEFD7FA-168F-CD41-80C7-891E858EC63F}"/>
                </a:ext>
              </a:extLst>
            </p:cNvPr>
            <p:cNvSpPr/>
            <p:nvPr/>
          </p:nvSpPr>
          <p:spPr>
            <a:xfrm>
              <a:off x="5252357" y="4840882"/>
              <a:ext cx="1080000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Material</a:t>
              </a:r>
              <a:br>
                <a:rPr lang="de-DE" sz="2000" dirty="0">
                  <a:solidFill>
                    <a:schemeClr val="tx1"/>
                  </a:solidFill>
                </a:rPr>
              </a:br>
              <a:r>
                <a:rPr lang="de-DE" sz="2000" dirty="0" err="1">
                  <a:solidFill>
                    <a:schemeClr val="tx1"/>
                  </a:solidFill>
                </a:rPr>
                <a:t>Descript</a:t>
              </a:r>
              <a:r>
                <a:rPr lang="de-DE" sz="20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sp>
        <p:nvSpPr>
          <p:cNvPr id="26" name="Freihandform 25">
            <a:extLst>
              <a:ext uri="{FF2B5EF4-FFF2-40B4-BE49-F238E27FC236}">
                <a16:creationId xmlns:a16="http://schemas.microsoft.com/office/drawing/2014/main" id="{E8907DA3-E3EF-994E-ADCF-8EADBFD34892}"/>
              </a:ext>
            </a:extLst>
          </p:cNvPr>
          <p:cNvSpPr/>
          <p:nvPr/>
        </p:nvSpPr>
        <p:spPr>
          <a:xfrm>
            <a:off x="4572000" y="2612571"/>
            <a:ext cx="512002" cy="2024743"/>
          </a:xfrm>
          <a:custGeom>
            <a:avLst/>
            <a:gdLst>
              <a:gd name="connsiteX0" fmla="*/ 0 w 512002"/>
              <a:gd name="connsiteY0" fmla="*/ 0 h 2024743"/>
              <a:gd name="connsiteX1" fmla="*/ 511629 w 512002"/>
              <a:gd name="connsiteY1" fmla="*/ 740229 h 2024743"/>
              <a:gd name="connsiteX2" fmla="*/ 65314 w 512002"/>
              <a:gd name="connsiteY2" fmla="*/ 2024743 h 202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002" h="2024743">
                <a:moveTo>
                  <a:pt x="0" y="0"/>
                </a:moveTo>
                <a:cubicBezTo>
                  <a:pt x="250371" y="201386"/>
                  <a:pt x="500743" y="402772"/>
                  <a:pt x="511629" y="740229"/>
                </a:cubicBezTo>
                <a:cubicBezTo>
                  <a:pt x="522515" y="1077686"/>
                  <a:pt x="293914" y="1551214"/>
                  <a:pt x="65314" y="2024743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96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hteck 73">
            <a:extLst>
              <a:ext uri="{FF2B5EF4-FFF2-40B4-BE49-F238E27FC236}">
                <a16:creationId xmlns:a16="http://schemas.microsoft.com/office/drawing/2014/main" id="{9BDA332C-2531-F94E-B87F-F1933D4A6C34}"/>
              </a:ext>
            </a:extLst>
          </p:cNvPr>
          <p:cNvSpPr/>
          <p:nvPr/>
        </p:nvSpPr>
        <p:spPr>
          <a:xfrm>
            <a:off x="2275115" y="1010282"/>
            <a:ext cx="7489280" cy="1547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CF2D6B0-B611-EB48-8F2F-5DC277DAE832}"/>
              </a:ext>
            </a:extLst>
          </p:cNvPr>
          <p:cNvSpPr/>
          <p:nvPr/>
        </p:nvSpPr>
        <p:spPr>
          <a:xfrm>
            <a:off x="6498772" y="1186412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F67F341-EEC9-2F45-B6BD-9FC478C5604F}"/>
              </a:ext>
            </a:extLst>
          </p:cNvPr>
          <p:cNvSpPr/>
          <p:nvPr/>
        </p:nvSpPr>
        <p:spPr>
          <a:xfrm>
            <a:off x="8323245" y="1186412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Float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59504A05-6E2C-1743-97C3-DCED0BB8B90A}"/>
              </a:ext>
            </a:extLst>
          </p:cNvPr>
          <p:cNvCxnSpPr>
            <a:cxnSpLocks/>
          </p:cNvCxnSpPr>
          <p:nvPr/>
        </p:nvCxnSpPr>
        <p:spPr>
          <a:xfrm>
            <a:off x="7578772" y="1272723"/>
            <a:ext cx="75494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A6F2E7CA-FDD3-DD4B-A26F-9CA04E784A6F}"/>
              </a:ext>
            </a:extLst>
          </p:cNvPr>
          <p:cNvCxnSpPr>
            <a:cxnSpLocks/>
          </p:cNvCxnSpPr>
          <p:nvPr/>
        </p:nvCxnSpPr>
        <p:spPr>
          <a:xfrm>
            <a:off x="7578772" y="1463611"/>
            <a:ext cx="75494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1E27DC81-C1BB-064E-A163-7197CC64FD11}"/>
              </a:ext>
            </a:extLst>
          </p:cNvPr>
          <p:cNvSpPr txBox="1"/>
          <p:nvPr/>
        </p:nvSpPr>
        <p:spPr>
          <a:xfrm>
            <a:off x="7580690" y="1010282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a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D197B395-B212-5A43-AC34-9335F8D4156F}"/>
              </a:ext>
            </a:extLst>
          </p:cNvPr>
          <p:cNvSpPr txBox="1"/>
          <p:nvPr/>
        </p:nvSpPr>
        <p:spPr>
          <a:xfrm>
            <a:off x="7580690" y="145880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62BE9C2-C9F0-024E-96DC-C785F46F6A8E}"/>
              </a:ext>
            </a:extLst>
          </p:cNvPr>
          <p:cNvSpPr/>
          <p:nvPr/>
        </p:nvSpPr>
        <p:spPr>
          <a:xfrm>
            <a:off x="4506536" y="1186412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8EE81412-0FAC-5246-B572-A84D7D2979C0}"/>
              </a:ext>
            </a:extLst>
          </p:cNvPr>
          <p:cNvCxnSpPr>
            <a:cxnSpLocks/>
            <a:stCxn id="56" idx="3"/>
            <a:endCxn id="15" idx="1"/>
          </p:cNvCxnSpPr>
          <p:nvPr/>
        </p:nvCxnSpPr>
        <p:spPr>
          <a:xfrm>
            <a:off x="5586536" y="1366412"/>
            <a:ext cx="91223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19DB0996-F2F3-0844-B7B3-9D8BF9E6468A}"/>
              </a:ext>
            </a:extLst>
          </p:cNvPr>
          <p:cNvSpPr txBox="1"/>
          <p:nvPr/>
        </p:nvSpPr>
        <p:spPr>
          <a:xfrm>
            <a:off x="5995205" y="1081840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[2..2]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133B144-DE72-D546-9C1E-D42217F1C59F}"/>
              </a:ext>
            </a:extLst>
          </p:cNvPr>
          <p:cNvSpPr txBox="1"/>
          <p:nvPr/>
        </p:nvSpPr>
        <p:spPr>
          <a:xfrm>
            <a:off x="2427606" y="1137460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pattern</a:t>
            </a:r>
            <a:r>
              <a:rPr lang="de-DE" sz="12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de-DE" sz="12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characterizing</a:t>
            </a:r>
            <a:r>
              <a:rPr lang="de-DE" sz="12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</a:p>
          <a:p>
            <a:pPr algn="r"/>
            <a:r>
              <a:rPr lang="de-DE" sz="12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the</a:t>
            </a:r>
            <a:r>
              <a:rPr lang="de-DE" sz="12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de-DE" sz="12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property</a:t>
            </a:r>
            <a:r>
              <a:rPr lang="de-DE" sz="12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CAD</a:t>
            </a:r>
            <a:r>
              <a:rPr lang="de-DE" sz="1200" i="1" baseline="-25000" dirty="0">
                <a:solidFill>
                  <a:schemeClr val="accent1"/>
                </a:solidFill>
                <a:latin typeface="Comic Sans MS" panose="030F0902030302020204" pitchFamily="66" charset="0"/>
              </a:rPr>
              <a:t>1</a:t>
            </a:r>
          </a:p>
        </p:txBody>
      </p:sp>
      <p:sp>
        <p:nvSpPr>
          <p:cNvPr id="27" name="Freihandform 26">
            <a:extLst>
              <a:ext uri="{FF2B5EF4-FFF2-40B4-BE49-F238E27FC236}">
                <a16:creationId xmlns:a16="http://schemas.microsoft.com/office/drawing/2014/main" id="{576843CA-3110-BB47-8E76-33ED6582411D}"/>
              </a:ext>
            </a:extLst>
          </p:cNvPr>
          <p:cNvSpPr/>
          <p:nvPr/>
        </p:nvSpPr>
        <p:spPr>
          <a:xfrm>
            <a:off x="4180114" y="1349513"/>
            <a:ext cx="283029" cy="32842"/>
          </a:xfrm>
          <a:custGeom>
            <a:avLst/>
            <a:gdLst>
              <a:gd name="connsiteX0" fmla="*/ 0 w 283029"/>
              <a:gd name="connsiteY0" fmla="*/ 21956 h 32842"/>
              <a:gd name="connsiteX1" fmla="*/ 152400 w 283029"/>
              <a:gd name="connsiteY1" fmla="*/ 185 h 32842"/>
              <a:gd name="connsiteX2" fmla="*/ 283029 w 283029"/>
              <a:gd name="connsiteY2" fmla="*/ 32842 h 32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029" h="32842">
                <a:moveTo>
                  <a:pt x="0" y="21956"/>
                </a:moveTo>
                <a:cubicBezTo>
                  <a:pt x="52614" y="10163"/>
                  <a:pt x="105229" y="-1629"/>
                  <a:pt x="152400" y="185"/>
                </a:cubicBezTo>
                <a:cubicBezTo>
                  <a:pt x="199571" y="1999"/>
                  <a:pt x="241300" y="17420"/>
                  <a:pt x="283029" y="32842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0004B9B-9A72-7242-8E81-FBEC4D1372D3}"/>
              </a:ext>
            </a:extLst>
          </p:cNvPr>
          <p:cNvSpPr/>
          <p:nvPr/>
        </p:nvSpPr>
        <p:spPr>
          <a:xfrm>
            <a:off x="6498772" y="2013726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4C410494-8A26-0949-8563-72E2B90823E0}"/>
              </a:ext>
            </a:extLst>
          </p:cNvPr>
          <p:cNvSpPr/>
          <p:nvPr/>
        </p:nvSpPr>
        <p:spPr>
          <a:xfrm>
            <a:off x="4506536" y="2013726"/>
            <a:ext cx="10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7AC48A8-6C85-BD4C-9B4C-39B2FA716CFD}"/>
              </a:ext>
            </a:extLst>
          </p:cNvPr>
          <p:cNvCxnSpPr>
            <a:cxnSpLocks/>
            <a:stCxn id="69" idx="3"/>
            <a:endCxn id="63" idx="1"/>
          </p:cNvCxnSpPr>
          <p:nvPr/>
        </p:nvCxnSpPr>
        <p:spPr>
          <a:xfrm>
            <a:off x="5586536" y="2193726"/>
            <a:ext cx="91223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4122483B-E074-8141-9B45-0FAABF0B18D5}"/>
              </a:ext>
            </a:extLst>
          </p:cNvPr>
          <p:cNvSpPr txBox="1"/>
          <p:nvPr/>
        </p:nvSpPr>
        <p:spPr>
          <a:xfrm>
            <a:off x="6223804" y="19200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*</a:t>
            </a:r>
            <a:endParaRPr lang="de-DE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94A04CA6-DF87-C248-B1E5-A92C61B70520}"/>
              </a:ext>
            </a:extLst>
          </p:cNvPr>
          <p:cNvSpPr txBox="1"/>
          <p:nvPr/>
        </p:nvSpPr>
        <p:spPr>
          <a:xfrm>
            <a:off x="2427606" y="1964774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pattern</a:t>
            </a:r>
            <a:r>
              <a:rPr lang="de-DE" sz="12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de-DE" sz="12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characterizing</a:t>
            </a:r>
            <a:r>
              <a:rPr lang="de-DE" sz="12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</a:p>
          <a:p>
            <a:pPr algn="r"/>
            <a:r>
              <a:rPr lang="de-DE" sz="12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the</a:t>
            </a:r>
            <a:r>
              <a:rPr lang="de-DE" sz="12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</a:t>
            </a:r>
            <a:r>
              <a:rPr lang="de-DE" sz="1200" i="1" dirty="0" err="1">
                <a:solidFill>
                  <a:schemeClr val="accent1"/>
                </a:solidFill>
                <a:latin typeface="Comic Sans MS" panose="030F0902030302020204" pitchFamily="66" charset="0"/>
              </a:rPr>
              <a:t>property</a:t>
            </a:r>
            <a:r>
              <a:rPr lang="de-DE" sz="1200" i="1" dirty="0">
                <a:solidFill>
                  <a:schemeClr val="accent1"/>
                </a:solidFill>
                <a:latin typeface="Comic Sans MS" panose="030F0902030302020204" pitchFamily="66" charset="0"/>
              </a:rPr>
              <a:t> CAD</a:t>
            </a:r>
            <a:r>
              <a:rPr lang="de-DE" sz="1200" i="1" baseline="-25000" dirty="0">
                <a:solidFill>
                  <a:schemeClr val="accent1"/>
                </a:solidFill>
                <a:latin typeface="Comic Sans MS" panose="030F0902030302020204" pitchFamily="66" charset="0"/>
              </a:rPr>
              <a:t>2</a:t>
            </a:r>
          </a:p>
        </p:txBody>
      </p:sp>
      <p:sp>
        <p:nvSpPr>
          <p:cNvPr id="73" name="Freihandform 72">
            <a:extLst>
              <a:ext uri="{FF2B5EF4-FFF2-40B4-BE49-F238E27FC236}">
                <a16:creationId xmlns:a16="http://schemas.microsoft.com/office/drawing/2014/main" id="{93FF7E98-33CA-5446-A160-D434B8721679}"/>
              </a:ext>
            </a:extLst>
          </p:cNvPr>
          <p:cNvSpPr/>
          <p:nvPr/>
        </p:nvSpPr>
        <p:spPr>
          <a:xfrm>
            <a:off x="4180114" y="2176827"/>
            <a:ext cx="283029" cy="32842"/>
          </a:xfrm>
          <a:custGeom>
            <a:avLst/>
            <a:gdLst>
              <a:gd name="connsiteX0" fmla="*/ 0 w 283029"/>
              <a:gd name="connsiteY0" fmla="*/ 21956 h 32842"/>
              <a:gd name="connsiteX1" fmla="*/ 152400 w 283029"/>
              <a:gd name="connsiteY1" fmla="*/ 185 h 32842"/>
              <a:gd name="connsiteX2" fmla="*/ 283029 w 283029"/>
              <a:gd name="connsiteY2" fmla="*/ 32842 h 32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029" h="32842">
                <a:moveTo>
                  <a:pt x="0" y="21956"/>
                </a:moveTo>
                <a:cubicBezTo>
                  <a:pt x="52614" y="10163"/>
                  <a:pt x="105229" y="-1629"/>
                  <a:pt x="152400" y="185"/>
                </a:cubicBezTo>
                <a:cubicBezTo>
                  <a:pt x="199571" y="1999"/>
                  <a:pt x="241300" y="17420"/>
                  <a:pt x="283029" y="32842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9FEA822E-FEF0-934C-94F8-190683D84A10}"/>
              </a:ext>
            </a:extLst>
          </p:cNvPr>
          <p:cNvCxnSpPr/>
          <p:nvPr/>
        </p:nvCxnSpPr>
        <p:spPr>
          <a:xfrm>
            <a:off x="2427606" y="1766577"/>
            <a:ext cx="7128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35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accent1"/>
          </a:solidFill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Macintosh PowerPoint</Application>
  <PresentationFormat>Breitbild</PresentationFormat>
  <Paragraphs>36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Wortmann</dc:creator>
  <cp:lastModifiedBy>Andreas Wortmann</cp:lastModifiedBy>
  <cp:revision>29</cp:revision>
  <dcterms:created xsi:type="dcterms:W3CDTF">2019-06-30T15:11:51Z</dcterms:created>
  <dcterms:modified xsi:type="dcterms:W3CDTF">2019-07-04T20:29:25Z</dcterms:modified>
</cp:coreProperties>
</file>