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659563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6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46" y="382954"/>
            <a:ext cx="4994672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1229029"/>
            <a:ext cx="4994672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94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124582"/>
            <a:ext cx="1435968" cy="19830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124582"/>
            <a:ext cx="4224660" cy="198302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4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6" y="583369"/>
            <a:ext cx="5743873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6" y="1565942"/>
            <a:ext cx="5743873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31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124582"/>
            <a:ext cx="5743873" cy="4522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573619"/>
            <a:ext cx="2817307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854741"/>
            <a:ext cx="2817307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573619"/>
            <a:ext cx="2831182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854741"/>
            <a:ext cx="2831182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9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7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336913"/>
            <a:ext cx="3371404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336913"/>
            <a:ext cx="3371404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124582"/>
            <a:ext cx="5743873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622910"/>
            <a:ext cx="5743873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086B-8956-4395-8472-C2A29D422F5B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2168810"/>
            <a:ext cx="224760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F3F4C3AC-DF28-4808-B8DA-27338644F125}"/>
              </a:ext>
            </a:extLst>
          </p:cNvPr>
          <p:cNvSpPr/>
          <p:nvPr/>
        </p:nvSpPr>
        <p:spPr>
          <a:xfrm>
            <a:off x="110445" y="453950"/>
            <a:ext cx="1562100" cy="128587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50800" dir="2400000" sx="102000" sy="102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CC4CE0-1F4E-4975-80C1-AE9952D71502}"/>
              </a:ext>
            </a:extLst>
          </p:cNvPr>
          <p:cNvSpPr txBox="1"/>
          <p:nvPr/>
        </p:nvSpPr>
        <p:spPr>
          <a:xfrm>
            <a:off x="658098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04F0EF8-D1B4-48E2-8670-A1828A8E6E83}"/>
              </a:ext>
            </a:extLst>
          </p:cNvPr>
          <p:cNvCxnSpPr>
            <a:cxnSpLocks/>
          </p:cNvCxnSpPr>
          <p:nvPr/>
        </p:nvCxnSpPr>
        <p:spPr>
          <a:xfrm flipV="1">
            <a:off x="21392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A9EC3B-ECFD-44AE-84AB-CDC698D0841F}"/>
              </a:ext>
            </a:extLst>
          </p:cNvPr>
          <p:cNvCxnSpPr>
            <a:cxnSpLocks/>
          </p:cNvCxnSpPr>
          <p:nvPr/>
        </p:nvCxnSpPr>
        <p:spPr>
          <a:xfrm flipV="1">
            <a:off x="21297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FADF2AA-372D-4D60-898B-398DFE1B7B8D}"/>
              </a:ext>
            </a:extLst>
          </p:cNvPr>
          <p:cNvSpPr txBox="1"/>
          <p:nvPr/>
        </p:nvSpPr>
        <p:spPr>
          <a:xfrm>
            <a:off x="2815546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727F24-5F5B-4559-9516-61F05E526DA5}"/>
              </a:ext>
            </a:extLst>
          </p:cNvPr>
          <p:cNvSpPr txBox="1"/>
          <p:nvPr/>
        </p:nvSpPr>
        <p:spPr>
          <a:xfrm>
            <a:off x="20011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4CFDF3F-6F45-431A-BCE0-83B4112F3C04}"/>
              </a:ext>
            </a:extLst>
          </p:cNvPr>
          <p:cNvSpPr txBox="1"/>
          <p:nvPr/>
        </p:nvSpPr>
        <p:spPr>
          <a:xfrm>
            <a:off x="39966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57FA2E60-DA10-4355-BEED-3D3DB8F06F4C}"/>
              </a:ext>
            </a:extLst>
          </p:cNvPr>
          <p:cNvSpPr/>
          <p:nvPr/>
        </p:nvSpPr>
        <p:spPr>
          <a:xfrm>
            <a:off x="2272620" y="463475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2244046" y="1669459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D39C3E62-A525-4F39-BE36-BC3D41D33DFE}"/>
              </a:ext>
            </a:extLst>
          </p:cNvPr>
          <p:cNvSpPr/>
          <p:nvPr/>
        </p:nvSpPr>
        <p:spPr>
          <a:xfrm>
            <a:off x="3777570" y="1685592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7A5BFFC0-0CA1-48C3-980C-49EAF0AD1E9E}"/>
              </a:ext>
            </a:extLst>
          </p:cNvPr>
          <p:cNvSpPr/>
          <p:nvPr/>
        </p:nvSpPr>
        <p:spPr>
          <a:xfrm>
            <a:off x="3010774" y="416921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D2AE1A-9C58-4569-888B-04F994F68BC9}"/>
              </a:ext>
            </a:extLst>
          </p:cNvPr>
          <p:cNvCxnSpPr>
            <a:cxnSpLocks/>
          </p:cNvCxnSpPr>
          <p:nvPr/>
        </p:nvCxnSpPr>
        <p:spPr>
          <a:xfrm flipV="1">
            <a:off x="44633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6445CD3-26D5-4AF7-8AAA-F929C087EDCA}"/>
              </a:ext>
            </a:extLst>
          </p:cNvPr>
          <p:cNvCxnSpPr>
            <a:cxnSpLocks/>
          </p:cNvCxnSpPr>
          <p:nvPr/>
        </p:nvCxnSpPr>
        <p:spPr>
          <a:xfrm flipV="1">
            <a:off x="44538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B369720-690E-408E-B8AA-1811C7EC9E53}"/>
              </a:ext>
            </a:extLst>
          </p:cNvPr>
          <p:cNvSpPr txBox="1"/>
          <p:nvPr/>
        </p:nvSpPr>
        <p:spPr>
          <a:xfrm>
            <a:off x="5187235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5CD3DD-C4B8-48A7-AC2A-90859DF130E8}"/>
              </a:ext>
            </a:extLst>
          </p:cNvPr>
          <p:cNvSpPr txBox="1"/>
          <p:nvPr/>
        </p:nvSpPr>
        <p:spPr>
          <a:xfrm>
            <a:off x="43252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096DCC-AD5A-4557-A653-9F75656F1655}"/>
              </a:ext>
            </a:extLst>
          </p:cNvPr>
          <p:cNvSpPr txBox="1"/>
          <p:nvPr/>
        </p:nvSpPr>
        <p:spPr>
          <a:xfrm>
            <a:off x="63207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C5BAA65B-FDD5-4862-A7A7-306A046117ED}"/>
              </a:ext>
            </a:extLst>
          </p:cNvPr>
          <p:cNvSpPr/>
          <p:nvPr/>
        </p:nvSpPr>
        <p:spPr>
          <a:xfrm>
            <a:off x="4596720" y="463475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422DB15A-0D6C-4F11-99E4-5DC9DCFD8E4C}"/>
              </a:ext>
            </a:extLst>
          </p:cNvPr>
          <p:cNvSpPr/>
          <p:nvPr/>
        </p:nvSpPr>
        <p:spPr>
          <a:xfrm>
            <a:off x="4568146" y="1669459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E86A3AB9-F7E6-4ABF-80E8-ABF66ABD2309}"/>
              </a:ext>
            </a:extLst>
          </p:cNvPr>
          <p:cNvSpPr/>
          <p:nvPr/>
        </p:nvSpPr>
        <p:spPr>
          <a:xfrm>
            <a:off x="6101670" y="1685592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01E9F6FE-53B7-41B1-90ED-C204CA1543E3}"/>
              </a:ext>
            </a:extLst>
          </p:cNvPr>
          <p:cNvSpPr/>
          <p:nvPr/>
        </p:nvSpPr>
        <p:spPr>
          <a:xfrm>
            <a:off x="5334874" y="416921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B31ECE8A-BCC9-4F74-976C-5AB4019F074D}"/>
              </a:ext>
            </a:extLst>
          </p:cNvPr>
          <p:cNvSpPr/>
          <p:nvPr/>
        </p:nvSpPr>
        <p:spPr>
          <a:xfrm rot="19314449">
            <a:off x="4518824" y="-42299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7926E930-0828-428A-9441-A82B14579ED1}"/>
              </a:ext>
            </a:extLst>
          </p:cNvPr>
          <p:cNvSpPr/>
          <p:nvPr/>
        </p:nvSpPr>
        <p:spPr>
          <a:xfrm>
            <a:off x="6225496" y="568074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12DD8186-BFED-42FE-A750-2E4F9B96D577}"/>
              </a:ext>
            </a:extLst>
          </p:cNvPr>
          <p:cNvSpPr/>
          <p:nvPr/>
        </p:nvSpPr>
        <p:spPr>
          <a:xfrm>
            <a:off x="4858623" y="46518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38D93265-BD2F-447E-834D-09A282170E97}"/>
              </a:ext>
            </a:extLst>
          </p:cNvPr>
          <p:cNvSpPr/>
          <p:nvPr/>
        </p:nvSpPr>
        <p:spPr>
          <a:xfrm>
            <a:off x="5039678" y="1501462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1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Heinrich</dc:creator>
  <cp:lastModifiedBy>Heinrich</cp:lastModifiedBy>
  <cp:revision>2</cp:revision>
  <dcterms:created xsi:type="dcterms:W3CDTF">2019-07-01T12:33:05Z</dcterms:created>
  <dcterms:modified xsi:type="dcterms:W3CDTF">2019-07-01T12:35:47Z</dcterms:modified>
</cp:coreProperties>
</file>