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2E882-0DD5-534D-B940-39ACD77C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ECDC37-C728-2D4B-A04D-16A43DA65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B1ED4-BC80-7F4F-89AF-97C194D6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54CB-78CB-8C4E-A87F-EB93DF7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A4014-84A5-1047-842A-7B8BF24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9445F-41DC-874D-8AD2-94EAC4AC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981C0-2789-1C46-9550-ADC4CD85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D44D-F4E4-2342-B2AD-7DF8520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EFBC3-EA55-A145-A938-7B8722A6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AFFAF-8934-D14F-88CD-CCCC951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F6C111-1494-1842-BF09-B79D9EF2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55AC1-2385-434D-AAE2-FED56F8D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AE9AB-1039-4C4F-B9F1-B5242B19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39AD4-A028-3944-9E6F-FA0AC8D4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04AD3-FFB3-FE4E-ACD2-817440DF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1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B5F32-5710-6C47-996E-F303C320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69535-0393-664B-8A6B-CB5096C8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24E65-0768-8348-993C-A83D7FA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43A97-45AE-E542-A05B-EADF7166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71EC0-880C-9A41-81BE-810B35E8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BD902-853A-0F43-AD2B-4C358ED6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ED097A-DDF2-3246-BFFF-A336575F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FF668-200B-9D4D-A7D8-77EA1A7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D035F-51D1-0E45-89B1-33CDAE9D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D922E-8906-BF43-8194-3475B68C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3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539F4-4B99-3B4F-924D-DFD83DDA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440ED-20A9-9749-80E8-5408F4DC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38867-A884-5545-A622-7CF6314A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B095B-0D0F-9741-8C58-33E0C29A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F0AC6-589F-9E47-8FA6-7719966A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73ED9-84D9-BC46-8EBA-09F9B70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E0AB0-884B-8349-900A-38AE6CFF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81647-7072-C443-887D-08D90EB8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2FB53-C010-5F4F-908C-B9B8DCB5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F60B6-28FE-1F40-B2F1-AC2D62E0D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4FF5B6-32F1-FE4B-859F-61F60587F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D9FE8-96B4-3E4F-8620-9991CCE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45E65-61DC-3A48-9C7A-87491F2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4B22E0-AEEA-464B-8C68-161FA7C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A853-6505-C847-8AE3-0BB9CC9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DE9990-673B-AC49-83CB-D19F60C8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75FDF-D32A-F547-8170-6540E71A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BEFA0A-A372-344E-8326-277EE6B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F96869-FCEB-7543-8F71-3120EFE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C5CE67-14A8-0E49-9C50-2439A12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99CB7-202C-F842-8923-E2A9CFB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1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065A1-D6B7-2042-A639-6E5385EE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10E31-7F13-4447-A650-FD343125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F5B63-30C0-B54E-9DBE-3EB5E21C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EEDCA-54E1-D342-90B5-91338EA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3C3DA-A179-BA4A-984C-18714E3F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7F29-BF3C-8541-9B6D-903C8D03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0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9C80-D8A9-3841-ABEE-F366B5CF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868332-9DE9-CA4D-AA0C-A4A946EC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146E7-42E6-6341-9F5C-1D3E90F1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D2FFE-7630-7F48-AC54-D0BF724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3D7B66-3A85-2641-9AB4-412CE307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B7B05-032D-6E44-80FF-F32267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2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B50083-E812-C145-B52A-BE336A10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7D4F1-C5BD-944B-8125-32655A2E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55BD9-7A30-9C48-A1C3-F974159A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CF77-BEA7-6C42-B65C-E5761D0F8E88}" type="datetimeFigureOut">
              <a:rPr lang="de-DE" smtClean="0"/>
              <a:t>30.06.19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159EB-5E0D-3E47-AE75-B653B6618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2105A-2CFC-B54C-887F-10B47450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D53AC1-6C73-E446-8A84-5711694DFA16}"/>
              </a:ext>
            </a:extLst>
          </p:cNvPr>
          <p:cNvGrpSpPr/>
          <p:nvPr/>
        </p:nvGrpSpPr>
        <p:grpSpPr>
          <a:xfrm>
            <a:off x="-79332" y="1051064"/>
            <a:ext cx="12192000" cy="2811409"/>
            <a:chOff x="-79332" y="1051064"/>
            <a:chExt cx="12192000" cy="281140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BAD100B-0DC5-1C47-B12C-685C09F61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494"/>
            <a:stretch/>
          </p:blipFill>
          <p:spPr>
            <a:xfrm>
              <a:off x="-79332" y="1334826"/>
              <a:ext cx="12192000" cy="1752321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0837291-6C23-6649-B44A-B9ADAF8971A5}"/>
                </a:ext>
              </a:extLst>
            </p:cNvPr>
            <p:cNvSpPr/>
            <p:nvPr/>
          </p:nvSpPr>
          <p:spPr>
            <a:xfrm>
              <a:off x="5824603" y="1313054"/>
              <a:ext cx="463463" cy="28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E87CC45-F972-1D45-910A-4598CF7D5BAC}"/>
                </a:ext>
              </a:extLst>
            </p:cNvPr>
            <p:cNvSpPr txBox="1"/>
            <p:nvPr/>
          </p:nvSpPr>
          <p:spPr>
            <a:xfrm>
              <a:off x="261257" y="2939143"/>
              <a:ext cx="3069771" cy="923330"/>
            </a:xfrm>
            <a:prstGeom prst="wedgeRectCallout">
              <a:avLst>
                <a:gd name="adj1" fmla="val -4833"/>
                <a:gd name="adj2" fmla="val -91672"/>
              </a:avLst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@Moussa: The </a:t>
              </a:r>
              <a:r>
                <a:rPr lang="de-DE" dirty="0" err="1"/>
                <a:t>name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not </a:t>
              </a:r>
              <a:r>
                <a:rPr lang="de-DE" dirty="0" err="1"/>
                <a:t>covered</a:t>
              </a:r>
              <a:r>
                <a:rPr lang="de-DE" dirty="0"/>
                <a:t> in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syntax</a:t>
              </a:r>
              <a:r>
                <a:rPr lang="de-DE" dirty="0"/>
                <a:t> </a:t>
              </a:r>
              <a:r>
                <a:rPr lang="de-DE" dirty="0" err="1"/>
                <a:t>or</a:t>
              </a:r>
              <a:r>
                <a:rPr lang="de-DE" dirty="0"/>
                <a:t> </a:t>
              </a:r>
              <a:r>
                <a:rPr lang="de-DE" dirty="0" err="1"/>
                <a:t>semantics</a:t>
              </a:r>
              <a:r>
                <a:rPr lang="de-DE" dirty="0"/>
                <a:t>. Can </a:t>
              </a:r>
              <a:r>
                <a:rPr lang="de-DE" dirty="0" err="1"/>
                <a:t>we</a:t>
              </a:r>
              <a:r>
                <a:rPr lang="de-DE" dirty="0"/>
                <a:t> </a:t>
              </a:r>
              <a:r>
                <a:rPr lang="de-DE" dirty="0" err="1"/>
                <a:t>remove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?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338187-5423-C94F-8559-1DA4393A35E0}"/>
                </a:ext>
              </a:extLst>
            </p:cNvPr>
            <p:cNvSpPr txBox="1"/>
            <p:nvPr/>
          </p:nvSpPr>
          <p:spPr>
            <a:xfrm>
              <a:off x="7326088" y="2939143"/>
              <a:ext cx="3069771" cy="646331"/>
            </a:xfrm>
            <a:prstGeom prst="wedgeRectCallout">
              <a:avLst>
                <a:gd name="adj1" fmla="val 37011"/>
                <a:gd name="adj2" fmla="val -81061"/>
              </a:avLst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@Moussa: The </a:t>
              </a:r>
              <a:r>
                <a:rPr lang="de-DE" dirty="0" err="1"/>
                <a:t>points</a:t>
              </a:r>
              <a:r>
                <a:rPr lang="de-DE" dirty="0"/>
                <a:t> </a:t>
              </a:r>
              <a:r>
                <a:rPr lang="de-DE" dirty="0" err="1"/>
                <a:t>should</a:t>
              </a:r>
              <a:r>
                <a:rPr lang="de-DE" dirty="0"/>
                <a:t> </a:t>
              </a:r>
              <a:r>
                <a:rPr lang="de-DE" dirty="0" err="1"/>
                <a:t>become</a:t>
              </a:r>
              <a:r>
                <a:rPr lang="de-DE" dirty="0"/>
                <a:t> </a:t>
              </a:r>
              <a:r>
                <a:rPr lang="de-DE" dirty="0" err="1"/>
                <a:t>reals</a:t>
              </a:r>
              <a:r>
                <a:rPr lang="de-DE" dirty="0"/>
                <a:t> </a:t>
              </a:r>
              <a:r>
                <a:rPr lang="de-DE" dirty="0" err="1"/>
                <a:t>now</a:t>
              </a:r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26ABAD9-BB94-5B47-8F1F-4531E88B2BB3}"/>
                </a:ext>
              </a:extLst>
            </p:cNvPr>
            <p:cNvSpPr/>
            <p:nvPr/>
          </p:nvSpPr>
          <p:spPr>
            <a:xfrm>
              <a:off x="8379913" y="1051064"/>
              <a:ext cx="3471798" cy="28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905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778DB42-CE75-B742-AF3F-5A5F14B05436}"/>
              </a:ext>
            </a:extLst>
          </p:cNvPr>
          <p:cNvSpPr/>
          <p:nvPr/>
        </p:nvSpPr>
        <p:spPr>
          <a:xfrm>
            <a:off x="762000" y="206828"/>
            <a:ext cx="8980714" cy="258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4854D14-0B1B-884C-A782-18CF7CB68CE8}"/>
              </a:ext>
            </a:extLst>
          </p:cNvPr>
          <p:cNvSpPr/>
          <p:nvPr/>
        </p:nvSpPr>
        <p:spPr>
          <a:xfrm>
            <a:off x="1001486" y="370114"/>
            <a:ext cx="8451309" cy="2090057"/>
          </a:xfrm>
          <a:prstGeom prst="roundRect">
            <a:avLst>
              <a:gd name="adj" fmla="val 88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B3D7CC-6028-874D-A554-4EADF476DFE5}"/>
              </a:ext>
            </a:extLst>
          </p:cNvPr>
          <p:cNvSpPr>
            <a:spLocks noChangeAspect="1"/>
          </p:cNvSpPr>
          <p:nvPr/>
        </p:nvSpPr>
        <p:spPr>
          <a:xfrm>
            <a:off x="8894019" y="158271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7123AC8-18E4-314B-993E-A97436703A69}"/>
              </a:ext>
            </a:extLst>
          </p:cNvPr>
          <p:cNvSpPr/>
          <p:nvPr/>
        </p:nvSpPr>
        <p:spPr>
          <a:xfrm>
            <a:off x="2572905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draw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lines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F821671-019F-384E-AD77-35723EA53F80}"/>
              </a:ext>
            </a:extLst>
          </p:cNvPr>
          <p:cNvSpPr/>
          <p:nvPr/>
        </p:nvSpPr>
        <p:spPr>
          <a:xfrm>
            <a:off x="4997634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validate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closedness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44DF6E2-19B6-9B40-A858-674EDF9B1B8A}"/>
              </a:ext>
            </a:extLst>
          </p:cNvPr>
          <p:cNvSpPr/>
          <p:nvPr/>
        </p:nvSpPr>
        <p:spPr>
          <a:xfrm>
            <a:off x="7309532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export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drawing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D6E59F-BD5F-9D4E-BD5D-EB2990188CBE}"/>
              </a:ext>
            </a:extLst>
          </p:cNvPr>
          <p:cNvSpPr>
            <a:spLocks noChangeAspect="1"/>
          </p:cNvSpPr>
          <p:nvPr/>
        </p:nvSpPr>
        <p:spPr>
          <a:xfrm>
            <a:off x="1303484" y="165471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0E1A05-CD78-E547-BF0D-5BFB9315D41C}"/>
              </a:ext>
            </a:extLst>
          </p:cNvPr>
          <p:cNvCxnSpPr>
            <a:cxnSpLocks/>
            <a:stCxn id="10" idx="6"/>
            <a:endCxn id="38" idx="1"/>
          </p:cNvCxnSpPr>
          <p:nvPr/>
        </p:nvCxnSpPr>
        <p:spPr>
          <a:xfrm>
            <a:off x="1519484" y="1762711"/>
            <a:ext cx="37331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72BC876-9823-974E-A72E-AC7CE8CAC2A2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2180798" y="1762711"/>
            <a:ext cx="392107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5CD2492-F9E5-AD4B-9913-9146E60C656A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3868905" y="1762711"/>
            <a:ext cx="325198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48BFAC-2A4E-A541-A454-7C7A636BDA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93634" y="1763399"/>
            <a:ext cx="101589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F84A583-B1A7-B34A-8949-1984A6589849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4482103" y="1762711"/>
            <a:ext cx="515531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ECB65949-24D8-D441-A35B-26EEE37FFCFF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 rot="16200000" flipV="1">
            <a:off x="3187451" y="468058"/>
            <a:ext cx="12700" cy="2301305"/>
          </a:xfrm>
          <a:prstGeom prst="bentConnector3">
            <a:avLst>
              <a:gd name="adj1" fmla="val 475889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36">
            <a:extLst>
              <a:ext uri="{FF2B5EF4-FFF2-40B4-BE49-F238E27FC236}">
                <a16:creationId xmlns:a16="http://schemas.microsoft.com/office/drawing/2014/main" id="{9D6FF20F-1E46-254D-B086-F061928F17B9}"/>
              </a:ext>
            </a:extLst>
          </p:cNvPr>
          <p:cNvSpPr>
            <a:spLocks noChangeAspect="1"/>
          </p:cNvSpPr>
          <p:nvPr/>
        </p:nvSpPr>
        <p:spPr>
          <a:xfrm>
            <a:off x="4194103" y="1618711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8" name="Raute 37">
            <a:extLst>
              <a:ext uri="{FF2B5EF4-FFF2-40B4-BE49-F238E27FC236}">
                <a16:creationId xmlns:a16="http://schemas.microsoft.com/office/drawing/2014/main" id="{57C3FDA1-D047-E44D-9D00-0A3157D51347}"/>
              </a:ext>
            </a:extLst>
          </p:cNvPr>
          <p:cNvSpPr>
            <a:spLocks noChangeAspect="1"/>
          </p:cNvSpPr>
          <p:nvPr/>
        </p:nvSpPr>
        <p:spPr>
          <a:xfrm>
            <a:off x="1892798" y="1618711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BC109D-5ED4-B540-8714-D7D6FCF469C7}"/>
              </a:ext>
            </a:extLst>
          </p:cNvPr>
          <p:cNvSpPr>
            <a:spLocks noChangeAspect="1"/>
          </p:cNvSpPr>
          <p:nvPr/>
        </p:nvSpPr>
        <p:spPr>
          <a:xfrm>
            <a:off x="8966019" y="164382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945A406-364F-F24A-BD46-0462ED96838B}"/>
              </a:ext>
            </a:extLst>
          </p:cNvPr>
          <p:cNvCxnSpPr>
            <a:cxnSpLocks/>
            <a:stCxn id="7" idx="3"/>
            <a:endCxn id="50" idx="2"/>
          </p:cNvCxnSpPr>
          <p:nvPr/>
        </p:nvCxnSpPr>
        <p:spPr>
          <a:xfrm flipV="1">
            <a:off x="8605532" y="1762711"/>
            <a:ext cx="288487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EBF2E43-D752-EC44-9C99-7C9D55892251}"/>
              </a:ext>
            </a:extLst>
          </p:cNvPr>
          <p:cNvSpPr txBox="1"/>
          <p:nvPr/>
        </p:nvSpPr>
        <p:spPr>
          <a:xfrm>
            <a:off x="3687123" y="689061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[not </a:t>
            </a:r>
            <a:r>
              <a:rPr lang="de-DE" sz="1600" dirty="0" err="1"/>
              <a:t>finished</a:t>
            </a:r>
            <a:r>
              <a:rPr lang="de-DE" sz="1600" dirty="0"/>
              <a:t>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11BA15E-6F1A-DA46-AEDB-023295D6DBEA}"/>
              </a:ext>
            </a:extLst>
          </p:cNvPr>
          <p:cNvSpPr txBox="1"/>
          <p:nvPr/>
        </p:nvSpPr>
        <p:spPr>
          <a:xfrm>
            <a:off x="4388386" y="1400652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</a:t>
            </a:r>
            <a:r>
              <a:rPr lang="de-DE" sz="1600" dirty="0" err="1"/>
              <a:t>else</a:t>
            </a:r>
            <a:r>
              <a:rPr lang="de-DE" sz="1600" dirty="0"/>
              <a:t>]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A0B0BB5-1D38-6649-BF6C-AE0EADF3145D}"/>
              </a:ext>
            </a:extLst>
          </p:cNvPr>
          <p:cNvCxnSpPr>
            <a:cxnSpLocks/>
          </p:cNvCxnSpPr>
          <p:nvPr/>
        </p:nvCxnSpPr>
        <p:spPr>
          <a:xfrm>
            <a:off x="1001486" y="689061"/>
            <a:ext cx="2612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17FC77-DB43-A047-9FEF-DFE58152E807}"/>
              </a:ext>
            </a:extLst>
          </p:cNvPr>
          <p:cNvSpPr>
            <a:spLocks noChangeAspect="1"/>
          </p:cNvSpPr>
          <p:nvPr/>
        </p:nvSpPr>
        <p:spPr>
          <a:xfrm>
            <a:off x="3868905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7ABED1A-DD8B-1B46-AF39-7814EAB236C8}"/>
              </a:ext>
            </a:extLst>
          </p:cNvPr>
          <p:cNvSpPr>
            <a:spLocks noChangeAspect="1"/>
          </p:cNvSpPr>
          <p:nvPr/>
        </p:nvSpPr>
        <p:spPr>
          <a:xfrm>
            <a:off x="4857041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C7724B7-9797-4844-9E86-05B65E18B1C0}"/>
              </a:ext>
            </a:extLst>
          </p:cNvPr>
          <p:cNvSpPr>
            <a:spLocks noChangeAspect="1"/>
          </p:cNvSpPr>
          <p:nvPr/>
        </p:nvSpPr>
        <p:spPr>
          <a:xfrm>
            <a:off x="6293877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7BA39A-028B-D246-BC82-433BA9194377}"/>
              </a:ext>
            </a:extLst>
          </p:cNvPr>
          <p:cNvSpPr>
            <a:spLocks noChangeAspect="1"/>
          </p:cNvSpPr>
          <p:nvPr/>
        </p:nvSpPr>
        <p:spPr>
          <a:xfrm>
            <a:off x="7165532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CAB7652B-BA7C-B445-A526-A2A5CE468979}"/>
              </a:ext>
            </a:extLst>
          </p:cNvPr>
          <p:cNvCxnSpPr>
            <a:cxnSpLocks/>
          </p:cNvCxnSpPr>
          <p:nvPr/>
        </p:nvCxnSpPr>
        <p:spPr>
          <a:xfrm>
            <a:off x="4012905" y="2011531"/>
            <a:ext cx="8441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8B5DA90-679F-4B49-8662-8A3ED682CC52}"/>
              </a:ext>
            </a:extLst>
          </p:cNvPr>
          <p:cNvCxnSpPr>
            <a:cxnSpLocks/>
          </p:cNvCxnSpPr>
          <p:nvPr/>
        </p:nvCxnSpPr>
        <p:spPr>
          <a:xfrm>
            <a:off x="6437877" y="2011531"/>
            <a:ext cx="7276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4161257" y="202084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lines</a:t>
            </a:r>
            <a:endParaRPr lang="de-DE" sz="16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8ECEFD3-61DA-5743-B30D-AB97C9FB2D38}"/>
              </a:ext>
            </a:extLst>
          </p:cNvPr>
          <p:cNvSpPr txBox="1"/>
          <p:nvPr/>
        </p:nvSpPr>
        <p:spPr>
          <a:xfrm>
            <a:off x="6265856" y="2020846"/>
            <a:ext cx="1130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valid </a:t>
            </a:r>
            <a:r>
              <a:rPr lang="de-DE" sz="1600" dirty="0" err="1"/>
              <a:t>shape</a:t>
            </a:r>
            <a:endParaRPr lang="de-DE" sz="16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B18B3C2-2EB8-FB40-BE75-8A6EE2A4597B}"/>
              </a:ext>
            </a:extLst>
          </p:cNvPr>
          <p:cNvSpPr>
            <a:spLocks noChangeAspect="1"/>
          </p:cNvSpPr>
          <p:nvPr/>
        </p:nvSpPr>
        <p:spPr>
          <a:xfrm>
            <a:off x="8605775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FD2BB54-32B7-B54B-AE92-543090ECA83A}"/>
              </a:ext>
            </a:extLst>
          </p:cNvPr>
          <p:cNvSpPr>
            <a:spLocks noChangeAspect="1"/>
          </p:cNvSpPr>
          <p:nvPr/>
        </p:nvSpPr>
        <p:spPr>
          <a:xfrm>
            <a:off x="9446006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F6A9DD5-9327-0C4F-87DD-4ACF17B26042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749775" y="2011531"/>
            <a:ext cx="6962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F3B5A90-9970-854F-B69D-4A64FA2057A9}"/>
              </a:ext>
            </a:extLst>
          </p:cNvPr>
          <p:cNvSpPr txBox="1"/>
          <p:nvPr/>
        </p:nvSpPr>
        <p:spPr>
          <a:xfrm>
            <a:off x="8598907" y="2017770"/>
            <a:ext cx="85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drawing</a:t>
            </a:r>
            <a:endParaRPr lang="de-DE" sz="1600" dirty="0"/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0B12769-BDFD-F643-AF69-985FA0A6A4A8}"/>
              </a:ext>
            </a:extLst>
          </p:cNvPr>
          <p:cNvCxnSpPr/>
          <p:nvPr/>
        </p:nvCxnSpPr>
        <p:spPr>
          <a:xfrm flipV="1">
            <a:off x="3614057" y="370114"/>
            <a:ext cx="0" cy="31894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91519482-E02D-1346-AB11-B945F254CFFE}"/>
              </a:ext>
            </a:extLst>
          </p:cNvPr>
          <p:cNvSpPr txBox="1"/>
          <p:nvPr/>
        </p:nvSpPr>
        <p:spPr>
          <a:xfrm>
            <a:off x="1113995" y="360310"/>
            <a:ext cx="2373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act</a:t>
            </a:r>
            <a:r>
              <a:rPr lang="de-DE" sz="1600" dirty="0"/>
              <a:t> Export PCAD Drawing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3A902D-0DD0-4847-8B17-1FD097A0792F}"/>
              </a:ext>
            </a:extLst>
          </p:cNvPr>
          <p:cNvSpPr txBox="1"/>
          <p:nvPr/>
        </p:nvSpPr>
        <p:spPr>
          <a:xfrm>
            <a:off x="3509302" y="2480925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activities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refer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to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transformations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of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the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xFTG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C60D79C4-292B-2342-843E-FAEEEB3D0CB0}"/>
              </a:ext>
            </a:extLst>
          </p:cNvPr>
          <p:cNvSpPr/>
          <p:nvPr/>
        </p:nvSpPr>
        <p:spPr>
          <a:xfrm>
            <a:off x="7652657" y="2264229"/>
            <a:ext cx="293914" cy="230005"/>
          </a:xfrm>
          <a:custGeom>
            <a:avLst/>
            <a:gdLst>
              <a:gd name="connsiteX0" fmla="*/ 0 w 293914"/>
              <a:gd name="connsiteY0" fmla="*/ 228600 h 230005"/>
              <a:gd name="connsiteX1" fmla="*/ 174172 w 293914"/>
              <a:gd name="connsiteY1" fmla="*/ 195942 h 230005"/>
              <a:gd name="connsiteX2" fmla="*/ 293914 w 293914"/>
              <a:gd name="connsiteY2" fmla="*/ 0 h 23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" h="230005">
                <a:moveTo>
                  <a:pt x="0" y="228600"/>
                </a:moveTo>
                <a:cubicBezTo>
                  <a:pt x="62593" y="231321"/>
                  <a:pt x="125186" y="234042"/>
                  <a:pt x="174172" y="195942"/>
                </a:cubicBezTo>
                <a:cubicBezTo>
                  <a:pt x="223158" y="157842"/>
                  <a:pt x="258536" y="78921"/>
                  <a:pt x="2939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96602081-82AA-AB47-B621-D78A69E2646A}"/>
              </a:ext>
            </a:extLst>
          </p:cNvPr>
          <p:cNvSpPr/>
          <p:nvPr/>
        </p:nvSpPr>
        <p:spPr>
          <a:xfrm>
            <a:off x="5626152" y="2264229"/>
            <a:ext cx="45305" cy="261257"/>
          </a:xfrm>
          <a:custGeom>
            <a:avLst/>
            <a:gdLst>
              <a:gd name="connsiteX0" fmla="*/ 12648 w 45305"/>
              <a:gd name="connsiteY0" fmla="*/ 261257 h 261257"/>
              <a:gd name="connsiteX1" fmla="*/ 1762 w 45305"/>
              <a:gd name="connsiteY1" fmla="*/ 119742 h 261257"/>
              <a:gd name="connsiteX2" fmla="*/ 45305 w 45305"/>
              <a:gd name="connsiteY2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05" h="261257">
                <a:moveTo>
                  <a:pt x="12648" y="261257"/>
                </a:moveTo>
                <a:cubicBezTo>
                  <a:pt x="4483" y="212271"/>
                  <a:pt x="-3681" y="163285"/>
                  <a:pt x="1762" y="119742"/>
                </a:cubicBezTo>
                <a:cubicBezTo>
                  <a:pt x="7205" y="76199"/>
                  <a:pt x="26255" y="38099"/>
                  <a:pt x="45305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79EFC5D4-D57F-0B44-835F-547D6D190985}"/>
              </a:ext>
            </a:extLst>
          </p:cNvPr>
          <p:cNvSpPr/>
          <p:nvPr/>
        </p:nvSpPr>
        <p:spPr>
          <a:xfrm>
            <a:off x="3461657" y="2253343"/>
            <a:ext cx="97972" cy="348343"/>
          </a:xfrm>
          <a:custGeom>
            <a:avLst/>
            <a:gdLst>
              <a:gd name="connsiteX0" fmla="*/ 97972 w 97972"/>
              <a:gd name="connsiteY0" fmla="*/ 348343 h 348343"/>
              <a:gd name="connsiteX1" fmla="*/ 21772 w 97972"/>
              <a:gd name="connsiteY1" fmla="*/ 239486 h 348343"/>
              <a:gd name="connsiteX2" fmla="*/ 0 w 97972"/>
              <a:gd name="connsiteY2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2" h="348343">
                <a:moveTo>
                  <a:pt x="97972" y="348343"/>
                </a:moveTo>
                <a:cubicBezTo>
                  <a:pt x="68036" y="322943"/>
                  <a:pt x="38101" y="297543"/>
                  <a:pt x="21772" y="239486"/>
                </a:cubicBezTo>
                <a:cubicBezTo>
                  <a:pt x="5443" y="181429"/>
                  <a:pt x="2721" y="90714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73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2F9ED6A7-22FE-B74F-9256-98692E5BF3DA}"/>
              </a:ext>
            </a:extLst>
          </p:cNvPr>
          <p:cNvSpPr/>
          <p:nvPr/>
        </p:nvSpPr>
        <p:spPr>
          <a:xfrm>
            <a:off x="1049010" y="1208314"/>
            <a:ext cx="8214733" cy="443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07E6972-B119-7C42-A398-755ABB6F054D}"/>
              </a:ext>
            </a:extLst>
          </p:cNvPr>
          <p:cNvGrpSpPr/>
          <p:nvPr/>
        </p:nvGrpSpPr>
        <p:grpSpPr>
          <a:xfrm>
            <a:off x="3485385" y="1597798"/>
            <a:ext cx="1224000" cy="1008000"/>
            <a:chOff x="2333385" y="3072895"/>
            <a:chExt cx="1224000" cy="100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E1042CC-C633-0B46-91D8-16F38F938597}"/>
                </a:ext>
              </a:extLst>
            </p:cNvPr>
            <p:cNvSpPr>
              <a:spLocks/>
            </p:cNvSpPr>
            <p:nvPr/>
          </p:nvSpPr>
          <p:spPr>
            <a:xfrm>
              <a:off x="2333385" y="3072895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6183D26-619D-DE4B-B4A0-86B32B47756D}"/>
                </a:ext>
              </a:extLst>
            </p:cNvPr>
            <p:cNvSpPr/>
            <p:nvPr/>
          </p:nvSpPr>
          <p:spPr>
            <a:xfrm>
              <a:off x="2405385" y="3144895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PCAD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>
                  <a:solidFill>
                    <a:schemeClr val="tx1"/>
                  </a:solidFill>
                </a:rPr>
                <a:t>Drawing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2944AC6-BD7C-1149-8AB8-192F87B5EE8C}"/>
              </a:ext>
            </a:extLst>
          </p:cNvPr>
          <p:cNvGrpSpPr/>
          <p:nvPr/>
        </p:nvGrpSpPr>
        <p:grpSpPr>
          <a:xfrm>
            <a:off x="1431329" y="4453196"/>
            <a:ext cx="1224000" cy="1008000"/>
            <a:chOff x="2333385" y="4768881"/>
            <a:chExt cx="1224000" cy="10080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51E1B34-87EF-C84C-B334-2CD503CAC9CE}"/>
                </a:ext>
              </a:extLst>
            </p:cNvPr>
            <p:cNvSpPr>
              <a:spLocks/>
            </p:cNvSpPr>
            <p:nvPr/>
          </p:nvSpPr>
          <p:spPr>
            <a:xfrm>
              <a:off x="2333385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FDF0D1A-7EF0-B34E-B628-D5704DF1145B}"/>
                </a:ext>
              </a:extLst>
            </p:cNvPr>
            <p:cNvSpPr/>
            <p:nvPr/>
          </p:nvSpPr>
          <p:spPr>
            <a:xfrm>
              <a:off x="2405385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Boolean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669445-A474-E149-BED1-387A3731A6FB}"/>
              </a:ext>
            </a:extLst>
          </p:cNvPr>
          <p:cNvGrpSpPr/>
          <p:nvPr/>
        </p:nvGrpSpPr>
        <p:grpSpPr>
          <a:xfrm>
            <a:off x="5539367" y="1587171"/>
            <a:ext cx="1224000" cy="1008000"/>
            <a:chOff x="5180357" y="4768881"/>
            <a:chExt cx="1224000" cy="10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18D2160-0AEF-0F42-9521-36A5032BFFAB}"/>
                </a:ext>
              </a:extLst>
            </p:cNvPr>
            <p:cNvSpPr>
              <a:spLocks/>
            </p:cNvSpPr>
            <p:nvPr/>
          </p:nvSpPr>
          <p:spPr>
            <a:xfrm>
              <a:off x="5180357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7AC929-9B67-AA49-9BB7-A5A65BF6B2B7}"/>
                </a:ext>
              </a:extLst>
            </p:cNvPr>
            <p:cNvSpPr/>
            <p:nvPr/>
          </p:nvSpPr>
          <p:spPr>
            <a:xfrm>
              <a:off x="5252357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PCAD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>
                  <a:solidFill>
                    <a:schemeClr val="tx1"/>
                  </a:solidFill>
                </a:rPr>
                <a:t>File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720DA33-BF15-5243-8EFA-432917A0164F}"/>
              </a:ext>
            </a:extLst>
          </p:cNvPr>
          <p:cNvGrpSpPr/>
          <p:nvPr/>
        </p:nvGrpSpPr>
        <p:grpSpPr>
          <a:xfrm>
            <a:off x="7665349" y="2925000"/>
            <a:ext cx="1224000" cy="1008000"/>
            <a:chOff x="8819023" y="4768881"/>
            <a:chExt cx="1224000" cy="100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6F7936-0789-914B-BB4D-3B504594BCB7}"/>
                </a:ext>
              </a:extLst>
            </p:cNvPr>
            <p:cNvSpPr>
              <a:spLocks/>
            </p:cNvSpPr>
            <p:nvPr/>
          </p:nvSpPr>
          <p:spPr>
            <a:xfrm>
              <a:off x="8819023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801C30-31FB-C342-8138-6CD717314898}"/>
                </a:ext>
              </a:extLst>
            </p:cNvPr>
            <p:cNvSpPr/>
            <p:nvPr/>
          </p:nvSpPr>
          <p:spPr>
            <a:xfrm>
              <a:off x="8894019" y="4840881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Product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9E882A-56AF-2644-93F7-6940A0DE33BA}"/>
              </a:ext>
            </a:extLst>
          </p:cNvPr>
          <p:cNvGrpSpPr/>
          <p:nvPr/>
        </p:nvGrpSpPr>
        <p:grpSpPr>
          <a:xfrm>
            <a:off x="1287329" y="1663025"/>
            <a:ext cx="1512000" cy="864000"/>
            <a:chOff x="1287329" y="1663025"/>
            <a:chExt cx="1512000" cy="864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993E58-B6FF-0D4C-B402-70BEF1A9BE31}"/>
                </a:ext>
              </a:extLst>
            </p:cNvPr>
            <p:cNvSpPr/>
            <p:nvPr/>
          </p:nvSpPr>
          <p:spPr>
            <a:xfrm>
              <a:off x="1287329" y="1663025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88115C-4641-BA44-9FBD-BE750299BF7D}"/>
                </a:ext>
              </a:extLst>
            </p:cNvPr>
            <p:cNvSpPr/>
            <p:nvPr/>
          </p:nvSpPr>
          <p:spPr>
            <a:xfrm>
              <a:off x="1359329" y="1731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draw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lines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DA46461-6854-5947-A7D9-1E5A485918F6}"/>
              </a:ext>
            </a:extLst>
          </p:cNvPr>
          <p:cNvGrpSpPr/>
          <p:nvPr/>
        </p:nvGrpSpPr>
        <p:grpSpPr>
          <a:xfrm>
            <a:off x="5395367" y="2997000"/>
            <a:ext cx="1512000" cy="864000"/>
            <a:chOff x="5947800" y="3171171"/>
            <a:chExt cx="1512000" cy="86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756A3D-CA13-C343-B5F8-20AB357263B4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23A426-63B9-DE4B-A449-6A171D7ABFA9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export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drawing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B946733-11C0-9742-A061-A8A008B5E8B4}"/>
              </a:ext>
            </a:extLst>
          </p:cNvPr>
          <p:cNvCxnSpPr>
            <a:stCxn id="17" idx="6"/>
            <a:endCxn id="3" idx="1"/>
          </p:cNvCxnSpPr>
          <p:nvPr/>
        </p:nvCxnSpPr>
        <p:spPr>
          <a:xfrm>
            <a:off x="2799329" y="2095025"/>
            <a:ext cx="6860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CD20656-3E4F-8B4B-8FCD-51DBACE3269C}"/>
              </a:ext>
            </a:extLst>
          </p:cNvPr>
          <p:cNvGrpSpPr/>
          <p:nvPr/>
        </p:nvGrpSpPr>
        <p:grpSpPr>
          <a:xfrm>
            <a:off x="1287329" y="3001532"/>
            <a:ext cx="1512000" cy="864000"/>
            <a:chOff x="5947800" y="3171171"/>
            <a:chExt cx="1512000" cy="864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4A31A8C-FBF0-B04A-9DBD-5448FF91AE84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F5675C-933D-894F-A655-DAA13770FCCB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validate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closedness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90F5CD9-3C29-C34F-ABDA-CABFB8553A5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2577902" y="2605798"/>
            <a:ext cx="905810" cy="5222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3B1BF3-8D2B-F445-A021-BD6520820B5F}"/>
              </a:ext>
            </a:extLst>
          </p:cNvPr>
          <p:cNvCxnSpPr>
            <a:cxnSpLocks/>
            <a:stCxn id="24" idx="4"/>
            <a:endCxn id="6" idx="0"/>
          </p:cNvCxnSpPr>
          <p:nvPr/>
        </p:nvCxnSpPr>
        <p:spPr>
          <a:xfrm>
            <a:off x="2043329" y="3865532"/>
            <a:ext cx="0" cy="5876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00186F8-B9EE-344A-BD85-A0C5B8BA23C4}"/>
              </a:ext>
            </a:extLst>
          </p:cNvPr>
          <p:cNvCxnSpPr>
            <a:cxnSpLocks/>
          </p:cNvCxnSpPr>
          <p:nvPr/>
        </p:nvCxnSpPr>
        <p:spPr>
          <a:xfrm flipV="1">
            <a:off x="2705557" y="2612571"/>
            <a:ext cx="1017578" cy="6071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D81DD10-0C6F-684A-B632-27CDFEEA001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09385" y="2605798"/>
            <a:ext cx="907409" cy="5177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707F3B8-7D18-B34D-878A-C13CD478ADBF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6151367" y="2595171"/>
            <a:ext cx="0" cy="401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44BB0F8-1450-7745-80B5-0AF7189A73F5}"/>
              </a:ext>
            </a:extLst>
          </p:cNvPr>
          <p:cNvCxnSpPr>
            <a:cxnSpLocks/>
            <a:stCxn id="49" idx="2"/>
            <a:endCxn id="9" idx="3"/>
          </p:cNvCxnSpPr>
          <p:nvPr/>
        </p:nvCxnSpPr>
        <p:spPr>
          <a:xfrm flipH="1">
            <a:off x="6763367" y="2091171"/>
            <a:ext cx="7579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44551D1-14B7-ED4A-A64F-76815FE02200}"/>
              </a:ext>
            </a:extLst>
          </p:cNvPr>
          <p:cNvGrpSpPr/>
          <p:nvPr/>
        </p:nvGrpSpPr>
        <p:grpSpPr>
          <a:xfrm>
            <a:off x="7521349" y="1659171"/>
            <a:ext cx="1512000" cy="864000"/>
            <a:chOff x="5947800" y="3171171"/>
            <a:chExt cx="1512000" cy="864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378214-C09A-9744-984D-E23D2A4B77F3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5BE52-6260-3849-B039-D5D98FB1CE30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3d </a:t>
              </a:r>
              <a:r>
                <a:rPr lang="de-DE" sz="1600" dirty="0" err="1">
                  <a:solidFill>
                    <a:schemeClr val="tx1"/>
                  </a:solidFill>
                </a:rPr>
                <a:t>print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856C9-D312-6D45-AFBC-2FBBAC43A895}"/>
              </a:ext>
            </a:extLst>
          </p:cNvPr>
          <p:cNvCxnSpPr>
            <a:cxnSpLocks/>
            <a:stCxn id="49" idx="4"/>
            <a:endCxn id="12" idx="0"/>
          </p:cNvCxnSpPr>
          <p:nvPr/>
        </p:nvCxnSpPr>
        <p:spPr>
          <a:xfrm>
            <a:off x="8277349" y="2523171"/>
            <a:ext cx="0" cy="401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1BA2B80-B790-C548-B896-CFAA62673D05}"/>
              </a:ext>
            </a:extLst>
          </p:cNvPr>
          <p:cNvGrpSpPr/>
          <p:nvPr/>
        </p:nvGrpSpPr>
        <p:grpSpPr>
          <a:xfrm>
            <a:off x="3341385" y="4525196"/>
            <a:ext cx="1512000" cy="864000"/>
            <a:chOff x="5947800" y="3171171"/>
            <a:chExt cx="1512000" cy="864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93B48D9-5E23-E241-8809-FFE6EDB62AD3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4C8A0F-97EC-D74C-82FF-730C7DFE8C33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calculate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cost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705E34C9-F962-8D44-9A1F-B2760E467003}"/>
              </a:ext>
            </a:extLst>
          </p:cNvPr>
          <p:cNvGrpSpPr/>
          <p:nvPr/>
        </p:nvGrpSpPr>
        <p:grpSpPr>
          <a:xfrm>
            <a:off x="5539367" y="4453196"/>
            <a:ext cx="1224000" cy="1008000"/>
            <a:chOff x="2333385" y="4768881"/>
            <a:chExt cx="1224000" cy="1008000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FC9C9EE-1F49-7A4B-8D1D-0E8568626200}"/>
                </a:ext>
              </a:extLst>
            </p:cNvPr>
            <p:cNvSpPr>
              <a:spLocks/>
            </p:cNvSpPr>
            <p:nvPr/>
          </p:nvSpPr>
          <p:spPr>
            <a:xfrm>
              <a:off x="2333385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7DAE61B-AEF6-B342-9C91-19D3BC62FC01}"/>
                </a:ext>
              </a:extLst>
            </p:cNvPr>
            <p:cNvSpPr/>
            <p:nvPr/>
          </p:nvSpPr>
          <p:spPr>
            <a:xfrm>
              <a:off x="2405385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Money</a:t>
              </a: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9D95757-9AD4-5142-BC93-BE2D9367DCC9}"/>
              </a:ext>
            </a:extLst>
          </p:cNvPr>
          <p:cNvCxnSpPr>
            <a:cxnSpLocks/>
            <a:stCxn id="3" idx="2"/>
            <a:endCxn id="57" idx="0"/>
          </p:cNvCxnSpPr>
          <p:nvPr/>
        </p:nvCxnSpPr>
        <p:spPr>
          <a:xfrm>
            <a:off x="4097385" y="2605798"/>
            <a:ext cx="0" cy="1919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6708156-6730-2F44-8ABA-E36933879740}"/>
              </a:ext>
            </a:extLst>
          </p:cNvPr>
          <p:cNvCxnSpPr>
            <a:cxnSpLocks/>
            <a:stCxn id="57" idx="6"/>
            <a:endCxn id="60" idx="1"/>
          </p:cNvCxnSpPr>
          <p:nvPr/>
        </p:nvCxnSpPr>
        <p:spPr>
          <a:xfrm>
            <a:off x="4853385" y="4957196"/>
            <a:ext cx="6859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60FD651-96DA-4E43-B61F-25BB35A71D85}"/>
              </a:ext>
            </a:extLst>
          </p:cNvPr>
          <p:cNvSpPr txBox="1"/>
          <p:nvPr/>
        </p:nvSpPr>
        <p:spPr>
          <a:xfrm>
            <a:off x="2708114" y="1302705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formalism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11F6931C-3431-0A43-9F55-BA3661F8486C}"/>
              </a:ext>
            </a:extLst>
          </p:cNvPr>
          <p:cNvSpPr/>
          <p:nvPr/>
        </p:nvSpPr>
        <p:spPr>
          <a:xfrm>
            <a:off x="3712029" y="1418913"/>
            <a:ext cx="217714" cy="137744"/>
          </a:xfrm>
          <a:custGeom>
            <a:avLst/>
            <a:gdLst>
              <a:gd name="connsiteX0" fmla="*/ 0 w 217714"/>
              <a:gd name="connsiteY0" fmla="*/ 28887 h 137744"/>
              <a:gd name="connsiteX1" fmla="*/ 163285 w 217714"/>
              <a:gd name="connsiteY1" fmla="*/ 7116 h 137744"/>
              <a:gd name="connsiteX2" fmla="*/ 217714 w 217714"/>
              <a:gd name="connsiteY2" fmla="*/ 137744 h 1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" h="137744">
                <a:moveTo>
                  <a:pt x="0" y="28887"/>
                </a:moveTo>
                <a:cubicBezTo>
                  <a:pt x="63499" y="8930"/>
                  <a:pt x="126999" y="-11027"/>
                  <a:pt x="163285" y="7116"/>
                </a:cubicBezTo>
                <a:cubicBezTo>
                  <a:pt x="199571" y="25259"/>
                  <a:pt x="208642" y="81501"/>
                  <a:pt x="217714" y="137744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F59EA1-637A-2341-AAF4-3B1ECA665CCB}"/>
              </a:ext>
            </a:extLst>
          </p:cNvPr>
          <p:cNvSpPr txBox="1"/>
          <p:nvPr/>
        </p:nvSpPr>
        <p:spPr>
          <a:xfrm>
            <a:off x="7085838" y="1302705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transformation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26B61DA-D136-2C46-947A-33978279F495}"/>
              </a:ext>
            </a:extLst>
          </p:cNvPr>
          <p:cNvSpPr/>
          <p:nvPr/>
        </p:nvSpPr>
        <p:spPr>
          <a:xfrm>
            <a:off x="7548221" y="1578429"/>
            <a:ext cx="104436" cy="185057"/>
          </a:xfrm>
          <a:custGeom>
            <a:avLst/>
            <a:gdLst>
              <a:gd name="connsiteX0" fmla="*/ 17350 w 104436"/>
              <a:gd name="connsiteY0" fmla="*/ 0 h 185057"/>
              <a:gd name="connsiteX1" fmla="*/ 6465 w 104436"/>
              <a:gd name="connsiteY1" fmla="*/ 108857 h 185057"/>
              <a:gd name="connsiteX2" fmla="*/ 104436 w 104436"/>
              <a:gd name="connsiteY2" fmla="*/ 185057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36" h="185057">
                <a:moveTo>
                  <a:pt x="17350" y="0"/>
                </a:moveTo>
                <a:cubicBezTo>
                  <a:pt x="4650" y="39007"/>
                  <a:pt x="-8049" y="78014"/>
                  <a:pt x="6465" y="108857"/>
                </a:cubicBezTo>
                <a:cubicBezTo>
                  <a:pt x="20979" y="139700"/>
                  <a:pt x="62707" y="162378"/>
                  <a:pt x="104436" y="185057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6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14</cp:revision>
  <dcterms:created xsi:type="dcterms:W3CDTF">2019-06-30T15:11:51Z</dcterms:created>
  <dcterms:modified xsi:type="dcterms:W3CDTF">2019-06-30T16:11:34Z</dcterms:modified>
</cp:coreProperties>
</file>