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1DB"/>
    <a:srgbClr val="0F9D53"/>
    <a:srgbClr val="186062"/>
    <a:srgbClr val="23DD89"/>
    <a:srgbClr val="FDF9FA"/>
    <a:srgbClr val="87CE4E"/>
    <a:srgbClr val="B9B9B9"/>
    <a:srgbClr val="965757"/>
    <a:srgbClr val="B9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The electrical schoolHouse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Feuil1!$A$2:$A$7</c:f>
              <c:strCache>
                <c:ptCount val="6"/>
                <c:pt idx="0">
                  <c:v>PHP</c:v>
                </c:pt>
                <c:pt idx="1">
                  <c:v>blade</c:v>
                </c:pt>
                <c:pt idx="2">
                  <c:v>Jquery</c:v>
                </c:pt>
                <c:pt idx="3">
                  <c:v>Ajax</c:v>
                </c:pt>
                <c:pt idx="4">
                  <c:v>css</c:v>
                </c:pt>
                <c:pt idx="5">
                  <c:v>tailwindcss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0-4A6F-BAA5-682EA1A1B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3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4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03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9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18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19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31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589B-F8E4-4D27-A429-ED1F33FF99FC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1D66-4F30-4BDE-8DFB-D980C043A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48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4726" y="2187677"/>
            <a:ext cx="9704439" cy="1121619"/>
          </a:xfrm>
          <a:noFill/>
        </p:spPr>
        <p:txBody>
          <a:bodyPr/>
          <a:lstStyle/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gradFill flip="none" rotWithShape="1"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Electric Schoolhouse</a:t>
            </a:r>
            <a:endParaRPr lang="fr-FR" b="1" dirty="0">
              <a:ln w="10160">
                <a:solidFill>
                  <a:schemeClr val="accent5"/>
                </a:solidFill>
                <a:prstDash val="solid"/>
              </a:ln>
              <a:gradFill flip="none" rotWithShape="1">
                <a:gsLst>
                  <a:gs pos="0">
                    <a:srgbClr val="00B0F0"/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82116" y="4929392"/>
            <a:ext cx="2615381" cy="478349"/>
          </a:xfrm>
        </p:spPr>
        <p:txBody>
          <a:bodyPr/>
          <a:lstStyle/>
          <a:p>
            <a:pPr algn="r"/>
            <a:r>
              <a:rPr lang="fr-FR" dirty="0" smtClean="0"/>
              <a:t>Présenté par:</a:t>
            </a:r>
          </a:p>
          <a:p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8723556" y="5407741"/>
            <a:ext cx="2703871" cy="478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 smtClean="0"/>
              <a:t>Moussafia mohammed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492" y="76711"/>
            <a:ext cx="1811706" cy="10913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461481"/>
            <a:ext cx="1736626" cy="3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Conception: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u="sng" dirty="0" smtClean="0"/>
              <a:t> Diagramme de séquence(Passage de quizz):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0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Technologies utilisées:</a:t>
            </a:r>
            <a:endParaRPr lang="fr-FR" b="1" dirty="0">
              <a:gradFill>
                <a:gsLst>
                  <a:gs pos="0">
                    <a:srgbClr val="00B0F0"/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0913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4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Maquettage (Figma):</a:t>
            </a:r>
            <a:endParaRPr lang="fr-FR" b="1" dirty="0">
              <a:gradFill>
                <a:gsLst>
                  <a:gs pos="0">
                    <a:srgbClr val="00B0F0"/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Voir </a:t>
            </a:r>
            <a:r>
              <a:rPr lang="fr-FR" dirty="0" err="1" smtClean="0"/>
              <a:t>figma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1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Démonstration du projet:</a:t>
            </a:r>
            <a:endParaRPr lang="fr-FR" b="1" dirty="0">
              <a:gradFill>
                <a:gsLst>
                  <a:gs pos="0">
                    <a:srgbClr val="00B0F0"/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Sommaire:</a:t>
            </a:r>
            <a:endParaRPr lang="fr-FR" sz="4800" b="1" dirty="0">
              <a:gradFill>
                <a:gsLst>
                  <a:gs pos="0">
                    <a:srgbClr val="00B0F0"/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54375"/>
          </a:xfrm>
        </p:spPr>
        <p:txBody>
          <a:bodyPr>
            <a:noAutofit/>
          </a:bodyPr>
          <a:lstStyle/>
          <a:p>
            <a:pPr marL="576000" indent="-571500">
              <a:buFont typeface="+mj-lt"/>
              <a:buAutoNum type="romanUcPeriod"/>
            </a:pPr>
            <a:r>
              <a:rPr lang="fr-FR" dirty="0"/>
              <a:t>Présentation du </a:t>
            </a:r>
            <a:r>
              <a:rPr lang="fr-FR" dirty="0" smtClean="0"/>
              <a:t>projet:</a:t>
            </a:r>
            <a:endParaRPr lang="fr-FR" dirty="0"/>
          </a:p>
          <a:p>
            <a:pPr marL="576000" indent="-571500">
              <a:buFont typeface="+mj-lt"/>
              <a:buAutoNum type="romanUcPeriod"/>
            </a:pPr>
            <a:r>
              <a:rPr lang="fr-FR" dirty="0" smtClean="0"/>
              <a:t>Conception:</a:t>
            </a:r>
            <a:endParaRPr lang="fr-FR" dirty="0"/>
          </a:p>
          <a:p>
            <a:pPr marL="576000" indent="-571500">
              <a:buFont typeface="+mj-lt"/>
              <a:buAutoNum type="romanUcPeriod"/>
            </a:pPr>
            <a:r>
              <a:rPr lang="fr-FR" dirty="0"/>
              <a:t>Technologies </a:t>
            </a:r>
            <a:r>
              <a:rPr lang="fr-FR" dirty="0" smtClean="0"/>
              <a:t>utilisées:</a:t>
            </a:r>
            <a:endParaRPr lang="fr-FR" dirty="0"/>
          </a:p>
          <a:p>
            <a:pPr marL="576000" indent="-571500">
              <a:buFont typeface="+mj-lt"/>
              <a:buAutoNum type="romanUcPeriod"/>
            </a:pPr>
            <a:r>
              <a:rPr lang="fr-FR" dirty="0"/>
              <a:t>Maquettage (Figma</a:t>
            </a:r>
            <a:r>
              <a:rPr lang="fr-FR" dirty="0" smtClean="0"/>
              <a:t>):</a:t>
            </a:r>
            <a:endParaRPr lang="fr-FR" dirty="0"/>
          </a:p>
          <a:p>
            <a:pPr marL="576000" indent="-571500">
              <a:buFont typeface="+mj-lt"/>
              <a:buAutoNum type="romanUcPeriod"/>
            </a:pPr>
            <a:r>
              <a:rPr lang="fr-FR" dirty="0"/>
              <a:t>Démonstration du </a:t>
            </a:r>
            <a:r>
              <a:rPr lang="fr-FR" dirty="0" smtClean="0"/>
              <a:t>projet: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78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Présentation du projet:</a:t>
            </a:r>
            <a:endParaRPr lang="fr-FR" sz="4800" b="1" dirty="0">
              <a:gradFill>
                <a:gsLst>
                  <a:gs pos="0">
                    <a:srgbClr val="00B0F0"/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0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sz="4800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Conception:</a:t>
            </a:r>
            <a:endParaRPr lang="fr-FR" sz="4800" b="1" dirty="0">
              <a:gradFill>
                <a:gsLst>
                  <a:gs pos="0">
                    <a:srgbClr val="00B0F0"/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u="sng" dirty="0" smtClean="0"/>
              <a:t> Diagramme use case: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3896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Conception: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u="sng" dirty="0"/>
              <a:t> Diagramme </a:t>
            </a:r>
            <a:r>
              <a:rPr lang="fr-FR" u="sng" dirty="0" smtClean="0"/>
              <a:t>de class:</a:t>
            </a:r>
            <a:endParaRPr lang="fr-FR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1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Conception: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u="sng" dirty="0"/>
              <a:t> Modèle de données relationnel</a:t>
            </a:r>
            <a:r>
              <a:rPr lang="fr-FR" u="sng" dirty="0" smtClean="0"/>
              <a:t>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4309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Conception: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u="sng" dirty="0"/>
              <a:t> Diagramme de </a:t>
            </a:r>
            <a:r>
              <a:rPr lang="fr-FR" u="sng" dirty="0" smtClean="0"/>
              <a:t>séquence(</a:t>
            </a:r>
            <a:r>
              <a:rPr lang="fr-FR" u="sng" dirty="0" err="1" smtClean="0"/>
              <a:t>SignUP</a:t>
            </a:r>
            <a:r>
              <a:rPr lang="fr-FR" u="sng" dirty="0" smtClean="0"/>
              <a:t>):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0451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Conception: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/>
              <a:t> Diagramme de séquence(</a:t>
            </a:r>
            <a:r>
              <a:rPr lang="fr-FR" u="sng" dirty="0" err="1" smtClean="0"/>
              <a:t>LogIN</a:t>
            </a:r>
            <a:r>
              <a:rPr lang="fr-FR" u="sng" dirty="0" smtClean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6808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gradFill>
                  <a:gsLst>
                    <a:gs pos="0">
                      <a:srgbClr val="00B0F0"/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Conception: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u="sng" dirty="0" smtClean="0"/>
              <a:t> Diagramme de séquence(</a:t>
            </a:r>
            <a:r>
              <a:rPr lang="fr-FR" u="sng" dirty="0" err="1" smtClean="0"/>
              <a:t>Create</a:t>
            </a:r>
            <a:r>
              <a:rPr lang="fr-FR" u="sng" dirty="0" smtClean="0"/>
              <a:t> Blogs):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100</Words>
  <Application>Microsoft Office PowerPoint</Application>
  <PresentationFormat>Grand écran</PresentationFormat>
  <Paragraphs>29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The Electric Schoolhouse</vt:lpstr>
      <vt:lpstr>Sommaire:</vt:lpstr>
      <vt:lpstr>Présentation du projet:</vt:lpstr>
      <vt:lpstr>Conception:</vt:lpstr>
      <vt:lpstr>Conception:</vt:lpstr>
      <vt:lpstr>Conception:</vt:lpstr>
      <vt:lpstr>Conception:</vt:lpstr>
      <vt:lpstr>Conception:</vt:lpstr>
      <vt:lpstr>Conception:</vt:lpstr>
      <vt:lpstr>Conception:</vt:lpstr>
      <vt:lpstr>Technologies utilisées:</vt:lpstr>
      <vt:lpstr>Maquettage (Figma):</vt:lpstr>
      <vt:lpstr>Démonstration du projet: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Electric Schoolhouse</dc:title>
  <dc:creator>Youcode</dc:creator>
  <cp:lastModifiedBy>Youcode</cp:lastModifiedBy>
  <cp:revision>10</cp:revision>
  <dcterms:created xsi:type="dcterms:W3CDTF">2023-04-18T11:20:05Z</dcterms:created>
  <dcterms:modified xsi:type="dcterms:W3CDTF">2023-04-18T12:25:31Z</dcterms:modified>
</cp:coreProperties>
</file>